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5143500" cx="9144000"/>
  <p:notesSz cx="6858000" cy="9144000"/>
  <p:embeddedFontLst>
    <p:embeddedFont>
      <p:font typeface="Montserrat SemiBold"/>
      <p:regular r:id="rId30"/>
      <p:bold r:id="rId31"/>
      <p:italic r:id="rId32"/>
      <p:boldItalic r:id="rId33"/>
    </p:embeddedFont>
    <p:embeddedFont>
      <p:font typeface="Nunito"/>
      <p:regular r:id="rId34"/>
      <p:bold r:id="rId35"/>
      <p:italic r:id="rId36"/>
      <p:boldItalic r:id="rId37"/>
    </p:embeddedFont>
    <p:embeddedFont>
      <p:font typeface="Montserrat"/>
      <p:regular r:id="rId38"/>
      <p:bold r:id="rId39"/>
      <p:italic r:id="rId40"/>
      <p:boldItalic r:id="rId41"/>
    </p:embeddedFont>
    <p:embeddedFont>
      <p:font typeface="Montserrat Medium"/>
      <p:regular r:id="rId42"/>
      <p:bold r:id="rId43"/>
      <p:italic r:id="rId44"/>
      <p:boldItalic r:id="rId45"/>
    </p:embeddedFont>
    <p:embeddedFont>
      <p:font typeface="Average"/>
      <p:regular r:id="rId46"/>
    </p:embeddedFont>
    <p:embeddedFont>
      <p:font typeface="Helvetica Neue"/>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italic.fntdata"/><Relationship Id="rId42" Type="http://schemas.openxmlformats.org/officeDocument/2006/relationships/font" Target="fonts/MontserratMedium-regular.fntdata"/><Relationship Id="rId41" Type="http://schemas.openxmlformats.org/officeDocument/2006/relationships/font" Target="fonts/Montserrat-boldItalic.fntdata"/><Relationship Id="rId44" Type="http://schemas.openxmlformats.org/officeDocument/2006/relationships/font" Target="fonts/MontserratMedium-italic.fntdata"/><Relationship Id="rId43" Type="http://schemas.openxmlformats.org/officeDocument/2006/relationships/font" Target="fonts/MontserratMedium-bold.fntdata"/><Relationship Id="rId46" Type="http://schemas.openxmlformats.org/officeDocument/2006/relationships/font" Target="fonts/Average-regular.fntdata"/><Relationship Id="rId45" Type="http://schemas.openxmlformats.org/officeDocument/2006/relationships/font" Target="fonts/Montserrat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HelveticaNeue-bold.fntdata"/><Relationship Id="rId47" Type="http://schemas.openxmlformats.org/officeDocument/2006/relationships/font" Target="fonts/HelveticaNeue-regular.fntdata"/><Relationship Id="rId49" Type="http://schemas.openxmlformats.org/officeDocument/2006/relationships/font" Target="fonts/HelveticaNeue-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ontserratSemiBold-bold.fntdata"/><Relationship Id="rId30" Type="http://schemas.openxmlformats.org/officeDocument/2006/relationships/font" Target="fonts/MontserratSemiBold-regular.fntdata"/><Relationship Id="rId33" Type="http://schemas.openxmlformats.org/officeDocument/2006/relationships/font" Target="fonts/MontserratSemiBold-boldItalic.fntdata"/><Relationship Id="rId32" Type="http://schemas.openxmlformats.org/officeDocument/2006/relationships/font" Target="fonts/MontserratSemiBold-italic.fntdata"/><Relationship Id="rId35" Type="http://schemas.openxmlformats.org/officeDocument/2006/relationships/font" Target="fonts/Nunito-bold.fntdata"/><Relationship Id="rId34" Type="http://schemas.openxmlformats.org/officeDocument/2006/relationships/font" Target="fonts/Nunito-regular.fntdata"/><Relationship Id="rId37" Type="http://schemas.openxmlformats.org/officeDocument/2006/relationships/font" Target="fonts/Nunito-boldItalic.fntdata"/><Relationship Id="rId36" Type="http://schemas.openxmlformats.org/officeDocument/2006/relationships/font" Target="fonts/Nunito-italic.fntdata"/><Relationship Id="rId39" Type="http://schemas.openxmlformats.org/officeDocument/2006/relationships/font" Target="fonts/Montserrat-bold.fntdata"/><Relationship Id="rId38" Type="http://schemas.openxmlformats.org/officeDocument/2006/relationships/font" Target="fonts/Montserrat-regular.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0" Type="http://schemas.openxmlformats.org/officeDocument/2006/relationships/font" Target="fonts/HelveticaNeue-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4c4ca25e78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4c4ca25e78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4c4ca25e78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4c4ca25e7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289ca13117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289ca1311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289ca13117e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289ca13117e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289ba9c50f7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289ba9c50f7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289ca13117e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289ca13117e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KubeTLS was renamed to k8tls (pronounced cattles)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289ca13117e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289ca13117e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4c4ca25e78_0_1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4c4ca25e78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24c4ca25e78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24c4ca25e78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24c4ca25e78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0" name="Google Shape;190;g24c4ca25e78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88c2fe14a3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88c2fe14a3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the threat model for Telco is changing?</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89ca13117e_1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89ca13117e_1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4c4ca25e78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4c4ca25e7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289ca13117e_1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289ca13117e_1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24c4ca25e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24c4ca25e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24c4ca25e78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24c4ca25e78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24c4ca25e78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24c4ca25e78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4c4ca25e78_0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4c4ca25e78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4c4ca25e7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4c4ca25e7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NGFW</a:t>
            </a:r>
            <a:endParaRPr/>
          </a:p>
          <a:p>
            <a:pPr indent="0" lvl="0" marL="0" rtl="0" algn="l">
              <a:spcBef>
                <a:spcPts val="0"/>
              </a:spcBef>
              <a:spcAft>
                <a:spcPts val="0"/>
              </a:spcAft>
              <a:buNone/>
            </a:pPr>
            <a:r>
              <a:rPr lang="en"/>
              <a:t>3GPP TS 33.501</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24c4ca25e78_0_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24c4ca25e78_0_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4c4ca25e78_0_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4c4ca25e78_0_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89ba9c50f7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89ba9c50f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89ba9c50f7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89ba9c50f7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 Id="rId3"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3" showMasterSp="0" type="tx">
  <p:cSld name="TITLE_AND_BODY">
    <p:bg>
      <p:bgPr>
        <a:solidFill>
          <a:srgbClr val="000D21"/>
        </a:solidFill>
      </p:bgPr>
    </p:bg>
    <p:spTree>
      <p:nvGrpSpPr>
        <p:cNvPr id="11" name="Shape 11"/>
        <p:cNvGrpSpPr/>
        <p:nvPr/>
      </p:nvGrpSpPr>
      <p:grpSpPr>
        <a:xfrm>
          <a:off x="0" y="0"/>
          <a:ext cx="0" cy="0"/>
          <a:chOff x="0" y="0"/>
          <a:chExt cx="0" cy="0"/>
        </a:xfrm>
      </p:grpSpPr>
      <p:pic>
        <p:nvPicPr>
          <p:cNvPr descr="Picture 8" id="12" name="Google Shape;12;p2"/>
          <p:cNvPicPr preferRelativeResize="0"/>
          <p:nvPr/>
        </p:nvPicPr>
        <p:blipFill rotWithShape="1">
          <a:blip r:embed="rId2">
            <a:alphaModFix amt="50000"/>
          </a:blip>
          <a:srcRect b="0" l="0" r="0" t="0"/>
          <a:stretch/>
        </p:blipFill>
        <p:spPr>
          <a:xfrm>
            <a:off x="0" y="0"/>
            <a:ext cx="9144000" cy="5143500"/>
          </a:xfrm>
          <a:prstGeom prst="rect">
            <a:avLst/>
          </a:prstGeom>
          <a:noFill/>
          <a:ln>
            <a:noFill/>
          </a:ln>
        </p:spPr>
      </p:pic>
      <p:sp>
        <p:nvSpPr>
          <p:cNvPr id="13" name="Google Shape;13;p2"/>
          <p:cNvSpPr txBox="1"/>
          <p:nvPr>
            <p:ph type="title"/>
          </p:nvPr>
        </p:nvSpPr>
        <p:spPr>
          <a:xfrm>
            <a:off x="628650" y="1701022"/>
            <a:ext cx="4657800" cy="1405500"/>
          </a:xfrm>
          <a:prstGeom prst="rect">
            <a:avLst/>
          </a:prstGeom>
          <a:noFill/>
          <a:ln>
            <a:noFill/>
          </a:ln>
        </p:spPr>
        <p:txBody>
          <a:bodyPr anchorCtr="0" anchor="ctr" bIns="0" lIns="0" spcFirstLastPara="1" rIns="0" wrap="square" tIns="0">
            <a:normAutofit/>
          </a:bodyPr>
          <a:lstStyle>
            <a:lvl1pPr lvl="0" algn="l">
              <a:lnSpc>
                <a:spcPct val="90000"/>
              </a:lnSpc>
              <a:spcBef>
                <a:spcPts val="0"/>
              </a:spcBef>
              <a:spcAft>
                <a:spcPts val="0"/>
              </a:spcAft>
              <a:buClr>
                <a:srgbClr val="FFFFFF"/>
              </a:buClr>
              <a:buSzPts val="3000"/>
              <a:buFont typeface="Arial Black"/>
              <a:buNone/>
              <a:defRPr sz="3000">
                <a:solidFill>
                  <a:srgbClr val="FFFFFF"/>
                </a:solidFill>
              </a:defRPr>
            </a:lvl1pPr>
            <a:lvl2pPr lvl="1" algn="l">
              <a:lnSpc>
                <a:spcPct val="90000"/>
              </a:lnSpc>
              <a:spcBef>
                <a:spcPts val="0"/>
              </a:spcBef>
              <a:spcAft>
                <a:spcPts val="0"/>
              </a:spcAft>
              <a:buClr>
                <a:srgbClr val="000000"/>
              </a:buClr>
              <a:buSzPts val="1400"/>
              <a:buNone/>
              <a:defRPr/>
            </a:lvl2pPr>
            <a:lvl3pPr lvl="2" algn="l">
              <a:lnSpc>
                <a:spcPct val="90000"/>
              </a:lnSpc>
              <a:spcBef>
                <a:spcPts val="0"/>
              </a:spcBef>
              <a:spcAft>
                <a:spcPts val="0"/>
              </a:spcAft>
              <a:buClr>
                <a:srgbClr val="000000"/>
              </a:buClr>
              <a:buSzPts val="1400"/>
              <a:buNone/>
              <a:defRPr/>
            </a:lvl3pPr>
            <a:lvl4pPr lvl="3" algn="l">
              <a:lnSpc>
                <a:spcPct val="90000"/>
              </a:lnSpc>
              <a:spcBef>
                <a:spcPts val="0"/>
              </a:spcBef>
              <a:spcAft>
                <a:spcPts val="0"/>
              </a:spcAft>
              <a:buClr>
                <a:srgbClr val="000000"/>
              </a:buClr>
              <a:buSzPts val="1400"/>
              <a:buNone/>
              <a:defRPr/>
            </a:lvl4pPr>
            <a:lvl5pPr lvl="4" algn="l">
              <a:lnSpc>
                <a:spcPct val="90000"/>
              </a:lnSpc>
              <a:spcBef>
                <a:spcPts val="0"/>
              </a:spcBef>
              <a:spcAft>
                <a:spcPts val="0"/>
              </a:spcAft>
              <a:buClr>
                <a:srgbClr val="000000"/>
              </a:buClr>
              <a:buSzPts val="1400"/>
              <a:buNone/>
              <a:defRPr/>
            </a:lvl5pPr>
            <a:lvl6pPr lvl="5" algn="l">
              <a:lnSpc>
                <a:spcPct val="90000"/>
              </a:lnSpc>
              <a:spcBef>
                <a:spcPts val="0"/>
              </a:spcBef>
              <a:spcAft>
                <a:spcPts val="0"/>
              </a:spcAft>
              <a:buClr>
                <a:srgbClr val="000000"/>
              </a:buClr>
              <a:buSzPts val="1400"/>
              <a:buNone/>
              <a:defRPr/>
            </a:lvl6pPr>
            <a:lvl7pPr lvl="6" algn="l">
              <a:lnSpc>
                <a:spcPct val="90000"/>
              </a:lnSpc>
              <a:spcBef>
                <a:spcPts val="0"/>
              </a:spcBef>
              <a:spcAft>
                <a:spcPts val="0"/>
              </a:spcAft>
              <a:buClr>
                <a:srgbClr val="000000"/>
              </a:buClr>
              <a:buSzPts val="1400"/>
              <a:buNone/>
              <a:defRPr/>
            </a:lvl7pPr>
            <a:lvl8pPr lvl="7" algn="l">
              <a:lnSpc>
                <a:spcPct val="90000"/>
              </a:lnSpc>
              <a:spcBef>
                <a:spcPts val="0"/>
              </a:spcBef>
              <a:spcAft>
                <a:spcPts val="0"/>
              </a:spcAft>
              <a:buClr>
                <a:srgbClr val="000000"/>
              </a:buClr>
              <a:buSzPts val="1400"/>
              <a:buNone/>
              <a:defRPr/>
            </a:lvl8pPr>
            <a:lvl9pPr lvl="8" algn="l">
              <a:lnSpc>
                <a:spcPct val="90000"/>
              </a:lnSpc>
              <a:spcBef>
                <a:spcPts val="0"/>
              </a:spcBef>
              <a:spcAft>
                <a:spcPts val="0"/>
              </a:spcAft>
              <a:buClr>
                <a:srgbClr val="000000"/>
              </a:buClr>
              <a:buSzPts val="1400"/>
              <a:buNone/>
              <a:defRPr/>
            </a:lvl9pPr>
          </a:lstStyle>
          <a:p/>
        </p:txBody>
      </p:sp>
      <p:sp>
        <p:nvSpPr>
          <p:cNvPr id="14" name="Google Shape;14;p2"/>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TA-ThankYou-ForMoreInfo" showMasterSp="0">
  <p:cSld name="CTA-ThankYou-ForMoreInfo">
    <p:spTree>
      <p:nvGrpSpPr>
        <p:cNvPr id="48" name="Shape 48"/>
        <p:cNvGrpSpPr/>
        <p:nvPr/>
      </p:nvGrpSpPr>
      <p:grpSpPr>
        <a:xfrm>
          <a:off x="0" y="0"/>
          <a:ext cx="0" cy="0"/>
          <a:chOff x="0" y="0"/>
          <a:chExt cx="0" cy="0"/>
        </a:xfrm>
      </p:grpSpPr>
      <p:sp>
        <p:nvSpPr>
          <p:cNvPr id="49" name="Google Shape;49;p11"/>
          <p:cNvSpPr/>
          <p:nvPr/>
        </p:nvSpPr>
        <p:spPr>
          <a:xfrm>
            <a:off x="0" y="0"/>
            <a:ext cx="9144000" cy="2123700"/>
          </a:xfrm>
          <a:prstGeom prst="rect">
            <a:avLst/>
          </a:prstGeom>
          <a:solidFill>
            <a:srgbClr val="000D21"/>
          </a:solidFill>
          <a:ln>
            <a:noFill/>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rgbClr val="FFFFFF"/>
              </a:buClr>
              <a:buSzPts val="1400"/>
              <a:buFont typeface="Arial"/>
              <a:buNone/>
            </a:pPr>
            <a:r>
              <a:t/>
            </a:r>
            <a:endParaRPr b="0" i="0" sz="1400" u="none" cap="none" strike="noStrike">
              <a:solidFill>
                <a:srgbClr val="000000"/>
              </a:solidFill>
              <a:latin typeface="Helvetica Neue"/>
              <a:ea typeface="Helvetica Neue"/>
              <a:cs typeface="Helvetica Neue"/>
              <a:sym typeface="Helvetica Neue"/>
            </a:endParaRPr>
          </a:p>
        </p:txBody>
      </p:sp>
      <p:sp>
        <p:nvSpPr>
          <p:cNvPr id="50" name="Google Shape;50;p11"/>
          <p:cNvSpPr/>
          <p:nvPr/>
        </p:nvSpPr>
        <p:spPr>
          <a:xfrm flipH="1" rot="10800000">
            <a:off x="0" y="1902068"/>
            <a:ext cx="9144000" cy="221700"/>
          </a:xfrm>
          <a:prstGeom prst="rect">
            <a:avLst/>
          </a:prstGeom>
          <a:gradFill>
            <a:gsLst>
              <a:gs pos="0">
                <a:srgbClr val="0E3594"/>
              </a:gs>
              <a:gs pos="100000">
                <a:schemeClr val="accent2"/>
              </a:gs>
            </a:gsLst>
            <a:lin ang="0" scaled="0"/>
          </a:gradFill>
          <a:ln>
            <a:noFill/>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rgbClr val="FFFFFF"/>
              </a:buClr>
              <a:buSzPts val="1400"/>
              <a:buFont typeface="Arial"/>
              <a:buNone/>
            </a:pPr>
            <a:r>
              <a:t/>
            </a:r>
            <a:endParaRPr b="0" i="0" sz="1400" u="none" cap="none" strike="noStrike">
              <a:solidFill>
                <a:srgbClr val="000000"/>
              </a:solidFill>
              <a:latin typeface="Helvetica Neue"/>
              <a:ea typeface="Helvetica Neue"/>
              <a:cs typeface="Helvetica Neue"/>
              <a:sym typeface="Helvetica Neue"/>
            </a:endParaRPr>
          </a:p>
        </p:txBody>
      </p:sp>
      <p:pic>
        <p:nvPicPr>
          <p:cNvPr descr="Picture 12" id="51" name="Google Shape;51;p11"/>
          <p:cNvPicPr preferRelativeResize="0"/>
          <p:nvPr/>
        </p:nvPicPr>
        <p:blipFill rotWithShape="1">
          <a:blip r:embed="rId2">
            <a:alphaModFix amt="50000"/>
          </a:blip>
          <a:srcRect b="0" l="0" r="0" t="0"/>
          <a:stretch/>
        </p:blipFill>
        <p:spPr>
          <a:xfrm>
            <a:off x="0" y="0"/>
            <a:ext cx="9144000" cy="2123767"/>
          </a:xfrm>
          <a:prstGeom prst="rect">
            <a:avLst/>
          </a:prstGeom>
          <a:noFill/>
          <a:ln>
            <a:noFill/>
          </a:ln>
        </p:spPr>
      </p:pic>
      <p:sp>
        <p:nvSpPr>
          <p:cNvPr id="52" name="Google Shape;52;p11"/>
          <p:cNvSpPr txBox="1"/>
          <p:nvPr>
            <p:ph type="title"/>
          </p:nvPr>
        </p:nvSpPr>
        <p:spPr>
          <a:xfrm>
            <a:off x="628650" y="2482533"/>
            <a:ext cx="5989800" cy="4569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rgbClr val="000000"/>
              </a:buClr>
              <a:buSzPts val="2700"/>
              <a:buFont typeface="Arial Black"/>
              <a:buNone/>
              <a:defRPr sz="2700"/>
            </a:lvl1pPr>
            <a:lvl2pPr lvl="1" algn="l">
              <a:lnSpc>
                <a:spcPct val="90000"/>
              </a:lnSpc>
              <a:spcBef>
                <a:spcPts val="0"/>
              </a:spcBef>
              <a:spcAft>
                <a:spcPts val="0"/>
              </a:spcAft>
              <a:buClr>
                <a:srgbClr val="000000"/>
              </a:buClr>
              <a:buSzPts val="1400"/>
              <a:buNone/>
              <a:defRPr/>
            </a:lvl2pPr>
            <a:lvl3pPr lvl="2" algn="l">
              <a:lnSpc>
                <a:spcPct val="90000"/>
              </a:lnSpc>
              <a:spcBef>
                <a:spcPts val="0"/>
              </a:spcBef>
              <a:spcAft>
                <a:spcPts val="0"/>
              </a:spcAft>
              <a:buClr>
                <a:srgbClr val="000000"/>
              </a:buClr>
              <a:buSzPts val="1400"/>
              <a:buNone/>
              <a:defRPr/>
            </a:lvl3pPr>
            <a:lvl4pPr lvl="3" algn="l">
              <a:lnSpc>
                <a:spcPct val="90000"/>
              </a:lnSpc>
              <a:spcBef>
                <a:spcPts val="0"/>
              </a:spcBef>
              <a:spcAft>
                <a:spcPts val="0"/>
              </a:spcAft>
              <a:buClr>
                <a:srgbClr val="000000"/>
              </a:buClr>
              <a:buSzPts val="1400"/>
              <a:buNone/>
              <a:defRPr/>
            </a:lvl4pPr>
            <a:lvl5pPr lvl="4" algn="l">
              <a:lnSpc>
                <a:spcPct val="90000"/>
              </a:lnSpc>
              <a:spcBef>
                <a:spcPts val="0"/>
              </a:spcBef>
              <a:spcAft>
                <a:spcPts val="0"/>
              </a:spcAft>
              <a:buClr>
                <a:srgbClr val="000000"/>
              </a:buClr>
              <a:buSzPts val="1400"/>
              <a:buNone/>
              <a:defRPr/>
            </a:lvl5pPr>
            <a:lvl6pPr lvl="5" algn="l">
              <a:lnSpc>
                <a:spcPct val="90000"/>
              </a:lnSpc>
              <a:spcBef>
                <a:spcPts val="0"/>
              </a:spcBef>
              <a:spcAft>
                <a:spcPts val="0"/>
              </a:spcAft>
              <a:buClr>
                <a:srgbClr val="000000"/>
              </a:buClr>
              <a:buSzPts val="1400"/>
              <a:buNone/>
              <a:defRPr/>
            </a:lvl6pPr>
            <a:lvl7pPr lvl="6" algn="l">
              <a:lnSpc>
                <a:spcPct val="90000"/>
              </a:lnSpc>
              <a:spcBef>
                <a:spcPts val="0"/>
              </a:spcBef>
              <a:spcAft>
                <a:spcPts val="0"/>
              </a:spcAft>
              <a:buClr>
                <a:srgbClr val="000000"/>
              </a:buClr>
              <a:buSzPts val="1400"/>
              <a:buNone/>
              <a:defRPr/>
            </a:lvl7pPr>
            <a:lvl8pPr lvl="7" algn="l">
              <a:lnSpc>
                <a:spcPct val="90000"/>
              </a:lnSpc>
              <a:spcBef>
                <a:spcPts val="0"/>
              </a:spcBef>
              <a:spcAft>
                <a:spcPts val="0"/>
              </a:spcAft>
              <a:buClr>
                <a:srgbClr val="000000"/>
              </a:buClr>
              <a:buSzPts val="1400"/>
              <a:buNone/>
              <a:defRPr/>
            </a:lvl8pPr>
            <a:lvl9pPr lvl="8" algn="l">
              <a:lnSpc>
                <a:spcPct val="90000"/>
              </a:lnSpc>
              <a:spcBef>
                <a:spcPts val="0"/>
              </a:spcBef>
              <a:spcAft>
                <a:spcPts val="0"/>
              </a:spcAft>
              <a:buClr>
                <a:srgbClr val="000000"/>
              </a:buClr>
              <a:buSzPts val="1400"/>
              <a:buNone/>
              <a:defRPr/>
            </a:lvl9pPr>
          </a:lstStyle>
          <a:p/>
        </p:txBody>
      </p:sp>
      <p:sp>
        <p:nvSpPr>
          <p:cNvPr id="53" name="Google Shape;53;p11"/>
          <p:cNvSpPr txBox="1"/>
          <p:nvPr>
            <p:ph idx="1" type="body"/>
          </p:nvPr>
        </p:nvSpPr>
        <p:spPr>
          <a:xfrm>
            <a:off x="628650" y="2964996"/>
            <a:ext cx="4923300" cy="1413000"/>
          </a:xfrm>
          <a:prstGeom prst="rect">
            <a:avLst/>
          </a:prstGeom>
          <a:noFill/>
          <a:ln>
            <a:noFill/>
          </a:ln>
        </p:spPr>
        <p:txBody>
          <a:bodyPr anchorCtr="0" anchor="t" bIns="0" lIns="0" spcFirstLastPara="1" rIns="0" wrap="square" tIns="0">
            <a:normAutofit/>
          </a:bodyPr>
          <a:lstStyle>
            <a:lvl1pPr indent="-228600" lvl="0" marL="457200" algn="l">
              <a:lnSpc>
                <a:spcPct val="90000"/>
              </a:lnSpc>
              <a:spcBef>
                <a:spcPts val="1400"/>
              </a:spcBef>
              <a:spcAft>
                <a:spcPts val="0"/>
              </a:spcAft>
              <a:buClr>
                <a:srgbClr val="262626"/>
              </a:buClr>
              <a:buSzPts val="1500"/>
              <a:buFont typeface="Arial"/>
              <a:buNone/>
              <a:defRPr sz="1500"/>
            </a:lvl1pPr>
            <a:lvl2pPr indent="-311150" lvl="1" marL="914400" algn="l">
              <a:lnSpc>
                <a:spcPct val="90000"/>
              </a:lnSpc>
              <a:spcBef>
                <a:spcPts val="1400"/>
              </a:spcBef>
              <a:spcAft>
                <a:spcPts val="0"/>
              </a:spcAft>
              <a:buClr>
                <a:srgbClr val="262626"/>
              </a:buClr>
              <a:buSzPts val="1300"/>
              <a:buFont typeface="Arial"/>
              <a:buChar char="‒"/>
              <a:defRPr sz="1500"/>
            </a:lvl2pPr>
            <a:lvl3pPr indent="-311150" lvl="2" marL="1371600" algn="l">
              <a:lnSpc>
                <a:spcPct val="90000"/>
              </a:lnSpc>
              <a:spcBef>
                <a:spcPts val="1400"/>
              </a:spcBef>
              <a:spcAft>
                <a:spcPts val="0"/>
              </a:spcAft>
              <a:buClr>
                <a:srgbClr val="262626"/>
              </a:buClr>
              <a:buSzPts val="1300"/>
              <a:buFont typeface="Arial"/>
              <a:buChar char="–"/>
              <a:defRPr sz="1500"/>
            </a:lvl3pPr>
            <a:lvl4pPr indent="-311150" lvl="3" marL="1828800" algn="l">
              <a:lnSpc>
                <a:spcPct val="90000"/>
              </a:lnSpc>
              <a:spcBef>
                <a:spcPts val="1400"/>
              </a:spcBef>
              <a:spcAft>
                <a:spcPts val="0"/>
              </a:spcAft>
              <a:buClr>
                <a:srgbClr val="262626"/>
              </a:buClr>
              <a:buSzPts val="1300"/>
              <a:buFont typeface="Arial"/>
              <a:buChar char="•"/>
              <a:defRPr sz="1500"/>
            </a:lvl4pPr>
            <a:lvl5pPr indent="-311150" lvl="4" marL="2286000" algn="l">
              <a:lnSpc>
                <a:spcPct val="90000"/>
              </a:lnSpc>
              <a:spcBef>
                <a:spcPts val="1400"/>
              </a:spcBef>
              <a:spcAft>
                <a:spcPts val="0"/>
              </a:spcAft>
              <a:buClr>
                <a:srgbClr val="262626"/>
              </a:buClr>
              <a:buSzPts val="1300"/>
              <a:buFont typeface="Arial"/>
              <a:buChar char="•"/>
              <a:defRPr sz="1500"/>
            </a:lvl5pPr>
            <a:lvl6pPr indent="-317500" lvl="5" marL="2743200" algn="l">
              <a:lnSpc>
                <a:spcPct val="90000"/>
              </a:lnSpc>
              <a:spcBef>
                <a:spcPts val="0"/>
              </a:spcBef>
              <a:spcAft>
                <a:spcPts val="0"/>
              </a:spcAft>
              <a:buSzPts val="1400"/>
              <a:buChar char="•"/>
              <a:defRPr/>
            </a:lvl6pPr>
            <a:lvl7pPr indent="-317500" lvl="6" marL="3200400" algn="l">
              <a:lnSpc>
                <a:spcPct val="90000"/>
              </a:lnSpc>
              <a:spcBef>
                <a:spcPts val="0"/>
              </a:spcBef>
              <a:spcAft>
                <a:spcPts val="0"/>
              </a:spcAft>
              <a:buSzPts val="1400"/>
              <a:buChar char="•"/>
              <a:defRPr/>
            </a:lvl7pPr>
            <a:lvl8pPr indent="-317500" lvl="7" marL="3657600" algn="l">
              <a:lnSpc>
                <a:spcPct val="90000"/>
              </a:lnSpc>
              <a:spcBef>
                <a:spcPts val="0"/>
              </a:spcBef>
              <a:spcAft>
                <a:spcPts val="0"/>
              </a:spcAft>
              <a:buSzPts val="1400"/>
              <a:buChar char="•"/>
              <a:defRPr/>
            </a:lvl8pPr>
            <a:lvl9pPr indent="-317500" lvl="8" marL="4114800" algn="l">
              <a:lnSpc>
                <a:spcPct val="90000"/>
              </a:lnSpc>
              <a:spcBef>
                <a:spcPts val="0"/>
              </a:spcBef>
              <a:spcAft>
                <a:spcPts val="0"/>
              </a:spcAft>
              <a:buSzPts val="1400"/>
              <a:buChar char="•"/>
              <a:defRPr/>
            </a:lvl9pPr>
          </a:lstStyle>
          <a:p/>
        </p:txBody>
      </p:sp>
      <p:sp>
        <p:nvSpPr>
          <p:cNvPr id="54" name="Google Shape;54;p11"/>
          <p:cNvSpPr txBox="1"/>
          <p:nvPr/>
        </p:nvSpPr>
        <p:spPr>
          <a:xfrm>
            <a:off x="628649" y="806378"/>
            <a:ext cx="4503300" cy="215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FFFFFF"/>
              </a:buClr>
              <a:buSzPts val="1400"/>
              <a:buFont typeface="Arial"/>
              <a:buNone/>
            </a:pPr>
            <a:r>
              <a:rPr b="0" i="0" lang="en" sz="1400" u="none" cap="none" strike="noStrike">
                <a:solidFill>
                  <a:srgbClr val="FFFFFF"/>
                </a:solidFill>
                <a:latin typeface="Arial"/>
                <a:ea typeface="Arial"/>
                <a:cs typeface="Arial"/>
                <a:sym typeface="Arial"/>
              </a:rPr>
              <a:t>Zero Trust Run-time Kubernetes Security</a:t>
            </a:r>
            <a:endParaRPr b="0" i="0" sz="1100" u="none" cap="none" strike="noStrike">
              <a:solidFill>
                <a:srgbClr val="000000"/>
              </a:solidFill>
              <a:latin typeface="Arial"/>
              <a:ea typeface="Arial"/>
              <a:cs typeface="Arial"/>
              <a:sym typeface="Arial"/>
            </a:endParaRPr>
          </a:p>
        </p:txBody>
      </p:sp>
      <p:sp>
        <p:nvSpPr>
          <p:cNvPr id="55" name="Google Shape;55;p11"/>
          <p:cNvSpPr txBox="1"/>
          <p:nvPr>
            <p:ph idx="12" type="sldNum"/>
          </p:nvPr>
        </p:nvSpPr>
        <p:spPr>
          <a:xfrm>
            <a:off x="6553200" y="466248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descr="D:\web-logo-dark-back.png" id="56" name="Google Shape;56;p11"/>
          <p:cNvPicPr preferRelativeResize="0"/>
          <p:nvPr/>
        </p:nvPicPr>
        <p:blipFill rotWithShape="1">
          <a:blip r:embed="rId3">
            <a:alphaModFix/>
          </a:blip>
          <a:srcRect b="0" l="0" r="0" t="0"/>
          <a:stretch/>
        </p:blipFill>
        <p:spPr>
          <a:xfrm>
            <a:off x="400050" y="27385"/>
            <a:ext cx="3571875" cy="842963"/>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7" name="Shape 57"/>
        <p:cNvGrpSpPr/>
        <p:nvPr/>
      </p:nvGrpSpPr>
      <p:grpSpPr>
        <a:xfrm>
          <a:off x="0" y="0"/>
          <a:ext cx="0" cy="0"/>
          <a:chOff x="0" y="0"/>
          <a:chExt cx="0" cy="0"/>
        </a:xfrm>
      </p:grpSpPr>
      <p:sp>
        <p:nvSpPr>
          <p:cNvPr id="58" name="Google Shape;58;p12"/>
          <p:cNvSpPr txBox="1"/>
          <p:nvPr>
            <p:ph type="ctrTitle"/>
          </p:nvPr>
        </p:nvSpPr>
        <p:spPr>
          <a:xfrm>
            <a:off x="311708" y="744575"/>
            <a:ext cx="8520600" cy="2052600"/>
          </a:xfrm>
          <a:prstGeom prst="rect">
            <a:avLst/>
          </a:prstGeom>
        </p:spPr>
        <p:txBody>
          <a:bodyPr anchorCtr="0" anchor="b" bIns="68550" lIns="68550" spcFirstLastPara="1" rIns="68550" wrap="square" tIns="68550">
            <a:norm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9" name="Google Shape;59;p12"/>
          <p:cNvSpPr txBox="1"/>
          <p:nvPr>
            <p:ph idx="1" type="subTitle"/>
          </p:nvPr>
        </p:nvSpPr>
        <p:spPr>
          <a:xfrm>
            <a:off x="311700" y="2834125"/>
            <a:ext cx="8520600" cy="792600"/>
          </a:xfrm>
          <a:prstGeom prst="rect">
            <a:avLst/>
          </a:prstGeom>
        </p:spPr>
        <p:txBody>
          <a:bodyPr anchorCtr="0" anchor="t" bIns="68550" lIns="68550" spcFirstLastPara="1" rIns="68550" wrap="square" tIns="68550">
            <a:norm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0" name="Google Shape;60;p12"/>
          <p:cNvSpPr txBox="1"/>
          <p:nvPr>
            <p:ph idx="12" type="sldNum"/>
          </p:nvPr>
        </p:nvSpPr>
        <p:spPr>
          <a:xfrm>
            <a:off x="8472458" y="4663217"/>
            <a:ext cx="548700" cy="393600"/>
          </a:xfrm>
          <a:prstGeom prst="rect">
            <a:avLst/>
          </a:prstGeom>
        </p:spPr>
        <p:txBody>
          <a:bodyPr anchorCtr="0" anchor="ctr" bIns="68550" lIns="68550" spcFirstLastPara="1" rIns="68550" wrap="square" tIns="6855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5" name="Shape 15"/>
        <p:cNvGrpSpPr/>
        <p:nvPr/>
      </p:nvGrpSpPr>
      <p:grpSpPr>
        <a:xfrm>
          <a:off x="0" y="0"/>
          <a:ext cx="0" cy="0"/>
          <a:chOff x="0" y="0"/>
          <a:chExt cx="0" cy="0"/>
        </a:xfrm>
      </p:grpSpPr>
      <p:sp>
        <p:nvSpPr>
          <p:cNvPr id="16" name="Google Shape;16;p3"/>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p:cSld name="Title and Content">
    <p:spTree>
      <p:nvGrpSpPr>
        <p:cNvPr id="17" name="Shape 17"/>
        <p:cNvGrpSpPr/>
        <p:nvPr/>
      </p:nvGrpSpPr>
      <p:grpSpPr>
        <a:xfrm>
          <a:off x="0" y="0"/>
          <a:ext cx="0" cy="0"/>
          <a:chOff x="0" y="0"/>
          <a:chExt cx="0" cy="0"/>
        </a:xfrm>
      </p:grpSpPr>
      <p:sp>
        <p:nvSpPr>
          <p:cNvPr id="18" name="Google Shape;18;p4"/>
          <p:cNvSpPr/>
          <p:nvPr/>
        </p:nvSpPr>
        <p:spPr>
          <a:xfrm flipH="1" rot="10800000">
            <a:off x="0" y="-118"/>
            <a:ext cx="9144000" cy="68700"/>
          </a:xfrm>
          <a:prstGeom prst="rect">
            <a:avLst/>
          </a:prstGeom>
          <a:gradFill>
            <a:gsLst>
              <a:gs pos="0">
                <a:srgbClr val="0E3594"/>
              </a:gs>
              <a:gs pos="100000">
                <a:schemeClr val="accent2"/>
              </a:gs>
            </a:gsLst>
            <a:lin ang="0" scaled="0"/>
          </a:gradFill>
          <a:ln>
            <a:noFill/>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rgbClr val="FFFFFF"/>
              </a:buClr>
              <a:buSzPts val="1400"/>
              <a:buFont typeface="Arial"/>
              <a:buNone/>
            </a:pPr>
            <a:r>
              <a:t/>
            </a:r>
            <a:endParaRPr b="0" i="0" sz="1400" u="none" cap="none" strike="noStrike">
              <a:solidFill>
                <a:srgbClr val="000000"/>
              </a:solidFill>
              <a:latin typeface="Helvetica Neue"/>
              <a:ea typeface="Helvetica Neue"/>
              <a:cs typeface="Helvetica Neue"/>
              <a:sym typeface="Helvetica Neue"/>
            </a:endParaRPr>
          </a:p>
        </p:txBody>
      </p:sp>
      <p:sp>
        <p:nvSpPr>
          <p:cNvPr id="19" name="Google Shape;19;p4"/>
          <p:cNvSpPr txBox="1"/>
          <p:nvPr>
            <p:ph idx="1" type="body"/>
          </p:nvPr>
        </p:nvSpPr>
        <p:spPr>
          <a:xfrm>
            <a:off x="628650" y="1369219"/>
            <a:ext cx="7886700" cy="3263400"/>
          </a:xfrm>
          <a:prstGeom prst="rect">
            <a:avLst/>
          </a:prstGeom>
          <a:noFill/>
          <a:ln>
            <a:noFill/>
          </a:ln>
        </p:spPr>
        <p:txBody>
          <a:bodyPr anchorCtr="0" anchor="t" bIns="0" lIns="0" spcFirstLastPara="1" rIns="0" wrap="square" tIns="0">
            <a:normAutofit/>
          </a:bodyPr>
          <a:lstStyle>
            <a:lvl1pPr indent="-317500" lvl="0" marL="457200" algn="l">
              <a:lnSpc>
                <a:spcPct val="90000"/>
              </a:lnSpc>
              <a:spcBef>
                <a:spcPts val="1400"/>
              </a:spcBef>
              <a:spcAft>
                <a:spcPts val="0"/>
              </a:spcAft>
              <a:buSzPts val="1400"/>
              <a:buChar char="•"/>
              <a:defRPr/>
            </a:lvl1pPr>
            <a:lvl2pPr indent="-304800" lvl="1" marL="914400" algn="l">
              <a:lnSpc>
                <a:spcPct val="90000"/>
              </a:lnSpc>
              <a:spcBef>
                <a:spcPts val="1400"/>
              </a:spcBef>
              <a:spcAft>
                <a:spcPts val="0"/>
              </a:spcAft>
              <a:buSzPts val="1200"/>
              <a:buChar char="‒"/>
              <a:defRPr/>
            </a:lvl2pPr>
            <a:lvl3pPr indent="-304800" lvl="2" marL="1371600" algn="l">
              <a:lnSpc>
                <a:spcPct val="90000"/>
              </a:lnSpc>
              <a:spcBef>
                <a:spcPts val="1400"/>
              </a:spcBef>
              <a:spcAft>
                <a:spcPts val="0"/>
              </a:spcAft>
              <a:buSzPts val="1200"/>
              <a:buChar char="–"/>
              <a:defRPr/>
            </a:lvl3pPr>
            <a:lvl4pPr indent="-304800" lvl="3" marL="1828800" algn="l">
              <a:lnSpc>
                <a:spcPct val="90000"/>
              </a:lnSpc>
              <a:spcBef>
                <a:spcPts val="1400"/>
              </a:spcBef>
              <a:spcAft>
                <a:spcPts val="0"/>
              </a:spcAft>
              <a:buSzPts val="1200"/>
              <a:buChar char="•"/>
              <a:defRPr/>
            </a:lvl4pPr>
            <a:lvl5pPr indent="-304800" lvl="4" marL="2286000" algn="l">
              <a:lnSpc>
                <a:spcPct val="90000"/>
              </a:lnSpc>
              <a:spcBef>
                <a:spcPts val="1400"/>
              </a:spcBef>
              <a:spcAft>
                <a:spcPts val="0"/>
              </a:spcAft>
              <a:buSzPts val="1200"/>
              <a:buChar char="•"/>
              <a:defRPr/>
            </a:lvl5pPr>
            <a:lvl6pPr indent="-317500" lvl="5" marL="2743200" algn="l">
              <a:lnSpc>
                <a:spcPct val="90000"/>
              </a:lnSpc>
              <a:spcBef>
                <a:spcPts val="0"/>
              </a:spcBef>
              <a:spcAft>
                <a:spcPts val="0"/>
              </a:spcAft>
              <a:buSzPts val="1400"/>
              <a:buChar char="•"/>
              <a:defRPr/>
            </a:lvl6pPr>
            <a:lvl7pPr indent="-317500" lvl="6" marL="3200400" algn="l">
              <a:lnSpc>
                <a:spcPct val="90000"/>
              </a:lnSpc>
              <a:spcBef>
                <a:spcPts val="0"/>
              </a:spcBef>
              <a:spcAft>
                <a:spcPts val="0"/>
              </a:spcAft>
              <a:buSzPts val="1400"/>
              <a:buChar char="•"/>
              <a:defRPr/>
            </a:lvl7pPr>
            <a:lvl8pPr indent="-317500" lvl="7" marL="3657600" algn="l">
              <a:lnSpc>
                <a:spcPct val="90000"/>
              </a:lnSpc>
              <a:spcBef>
                <a:spcPts val="0"/>
              </a:spcBef>
              <a:spcAft>
                <a:spcPts val="0"/>
              </a:spcAft>
              <a:buSzPts val="1400"/>
              <a:buChar char="•"/>
              <a:defRPr/>
            </a:lvl8pPr>
            <a:lvl9pPr indent="-317500" lvl="8" marL="4114800" algn="l">
              <a:lnSpc>
                <a:spcPct val="90000"/>
              </a:lnSpc>
              <a:spcBef>
                <a:spcPts val="0"/>
              </a:spcBef>
              <a:spcAft>
                <a:spcPts val="0"/>
              </a:spcAft>
              <a:buSzPts val="1400"/>
              <a:buChar char="•"/>
              <a:defRPr/>
            </a:lvl9pPr>
          </a:lstStyle>
          <a:p/>
        </p:txBody>
      </p:sp>
      <p:sp>
        <p:nvSpPr>
          <p:cNvPr id="20" name="Google Shape;20;p4"/>
          <p:cNvSpPr txBox="1"/>
          <p:nvPr>
            <p:ph type="title"/>
          </p:nvPr>
        </p:nvSpPr>
        <p:spPr>
          <a:xfrm>
            <a:off x="628650" y="299695"/>
            <a:ext cx="6656100" cy="4989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rgbClr val="000000"/>
              </a:buClr>
              <a:buSzPts val="1400"/>
              <a:buNone/>
              <a:defRPr/>
            </a:lvl1pPr>
            <a:lvl2pPr lvl="1" algn="l">
              <a:lnSpc>
                <a:spcPct val="90000"/>
              </a:lnSpc>
              <a:spcBef>
                <a:spcPts val="0"/>
              </a:spcBef>
              <a:spcAft>
                <a:spcPts val="0"/>
              </a:spcAft>
              <a:buClr>
                <a:srgbClr val="000000"/>
              </a:buClr>
              <a:buSzPts val="1400"/>
              <a:buNone/>
              <a:defRPr/>
            </a:lvl2pPr>
            <a:lvl3pPr lvl="2" algn="l">
              <a:lnSpc>
                <a:spcPct val="90000"/>
              </a:lnSpc>
              <a:spcBef>
                <a:spcPts val="0"/>
              </a:spcBef>
              <a:spcAft>
                <a:spcPts val="0"/>
              </a:spcAft>
              <a:buClr>
                <a:srgbClr val="000000"/>
              </a:buClr>
              <a:buSzPts val="1400"/>
              <a:buNone/>
              <a:defRPr/>
            </a:lvl3pPr>
            <a:lvl4pPr lvl="3" algn="l">
              <a:lnSpc>
                <a:spcPct val="90000"/>
              </a:lnSpc>
              <a:spcBef>
                <a:spcPts val="0"/>
              </a:spcBef>
              <a:spcAft>
                <a:spcPts val="0"/>
              </a:spcAft>
              <a:buClr>
                <a:srgbClr val="000000"/>
              </a:buClr>
              <a:buSzPts val="1400"/>
              <a:buNone/>
              <a:defRPr/>
            </a:lvl4pPr>
            <a:lvl5pPr lvl="4" algn="l">
              <a:lnSpc>
                <a:spcPct val="90000"/>
              </a:lnSpc>
              <a:spcBef>
                <a:spcPts val="0"/>
              </a:spcBef>
              <a:spcAft>
                <a:spcPts val="0"/>
              </a:spcAft>
              <a:buClr>
                <a:srgbClr val="000000"/>
              </a:buClr>
              <a:buSzPts val="1400"/>
              <a:buNone/>
              <a:defRPr/>
            </a:lvl5pPr>
            <a:lvl6pPr lvl="5" algn="l">
              <a:lnSpc>
                <a:spcPct val="90000"/>
              </a:lnSpc>
              <a:spcBef>
                <a:spcPts val="0"/>
              </a:spcBef>
              <a:spcAft>
                <a:spcPts val="0"/>
              </a:spcAft>
              <a:buClr>
                <a:srgbClr val="000000"/>
              </a:buClr>
              <a:buSzPts val="1400"/>
              <a:buNone/>
              <a:defRPr/>
            </a:lvl6pPr>
            <a:lvl7pPr lvl="6" algn="l">
              <a:lnSpc>
                <a:spcPct val="90000"/>
              </a:lnSpc>
              <a:spcBef>
                <a:spcPts val="0"/>
              </a:spcBef>
              <a:spcAft>
                <a:spcPts val="0"/>
              </a:spcAft>
              <a:buClr>
                <a:srgbClr val="000000"/>
              </a:buClr>
              <a:buSzPts val="1400"/>
              <a:buNone/>
              <a:defRPr/>
            </a:lvl7pPr>
            <a:lvl8pPr lvl="7" algn="l">
              <a:lnSpc>
                <a:spcPct val="90000"/>
              </a:lnSpc>
              <a:spcBef>
                <a:spcPts val="0"/>
              </a:spcBef>
              <a:spcAft>
                <a:spcPts val="0"/>
              </a:spcAft>
              <a:buClr>
                <a:srgbClr val="000000"/>
              </a:buClr>
              <a:buSzPts val="1400"/>
              <a:buNone/>
              <a:defRPr/>
            </a:lvl8pPr>
            <a:lvl9pPr lvl="8" algn="l">
              <a:lnSpc>
                <a:spcPct val="90000"/>
              </a:lnSpc>
              <a:spcBef>
                <a:spcPts val="0"/>
              </a:spcBef>
              <a:spcAft>
                <a:spcPts val="0"/>
              </a:spcAft>
              <a:buClr>
                <a:srgbClr val="000000"/>
              </a:buClr>
              <a:buSzPts val="1400"/>
              <a:buNone/>
              <a:defRPr/>
            </a:lvl9pPr>
          </a:lstStyle>
          <a:p/>
        </p:txBody>
      </p:sp>
      <p:sp>
        <p:nvSpPr>
          <p:cNvPr id="21" name="Google Shape;21;p4"/>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descr="D:\web-logo-light-back.png" id="22" name="Google Shape;22;p4"/>
          <p:cNvPicPr preferRelativeResize="0"/>
          <p:nvPr/>
        </p:nvPicPr>
        <p:blipFill rotWithShape="1">
          <a:blip r:embed="rId2">
            <a:alphaModFix/>
          </a:blip>
          <a:srcRect b="0" l="0" r="0" t="0"/>
          <a:stretch/>
        </p:blipFill>
        <p:spPr>
          <a:xfrm>
            <a:off x="7311051" y="165892"/>
            <a:ext cx="1661499" cy="39211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BLACK" showMasterSp="0">
  <p:cSld name="Blank BLACK">
    <p:bg>
      <p:bgPr>
        <a:solidFill>
          <a:srgbClr val="000000"/>
        </a:solidFill>
      </p:bgPr>
    </p:bg>
    <p:spTree>
      <p:nvGrpSpPr>
        <p:cNvPr id="23" name="Shape 23"/>
        <p:cNvGrpSpPr/>
        <p:nvPr/>
      </p:nvGrpSpPr>
      <p:grpSpPr>
        <a:xfrm>
          <a:off x="0" y="0"/>
          <a:ext cx="0" cy="0"/>
          <a:chOff x="0" y="0"/>
          <a:chExt cx="0" cy="0"/>
        </a:xfrm>
      </p:grpSpPr>
      <p:sp>
        <p:nvSpPr>
          <p:cNvPr id="24" name="Google Shape;24;p5"/>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25" name="Shape 25"/>
        <p:cNvGrpSpPr/>
        <p:nvPr/>
      </p:nvGrpSpPr>
      <p:grpSpPr>
        <a:xfrm>
          <a:off x="0" y="0"/>
          <a:ext cx="0" cy="0"/>
          <a:chOff x="0" y="0"/>
          <a:chExt cx="0" cy="0"/>
        </a:xfrm>
      </p:grpSpPr>
      <p:sp>
        <p:nvSpPr>
          <p:cNvPr id="26" name="Google Shape;26;p6"/>
          <p:cNvSpPr txBox="1"/>
          <p:nvPr>
            <p:ph type="title"/>
          </p:nvPr>
        </p:nvSpPr>
        <p:spPr>
          <a:xfrm>
            <a:off x="628650" y="299695"/>
            <a:ext cx="6458100" cy="4989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rgbClr val="000000"/>
              </a:buClr>
              <a:buSzPts val="1400"/>
              <a:buNone/>
              <a:defRPr/>
            </a:lvl1pPr>
            <a:lvl2pPr lvl="1" algn="l">
              <a:lnSpc>
                <a:spcPct val="90000"/>
              </a:lnSpc>
              <a:spcBef>
                <a:spcPts val="0"/>
              </a:spcBef>
              <a:spcAft>
                <a:spcPts val="0"/>
              </a:spcAft>
              <a:buClr>
                <a:srgbClr val="000000"/>
              </a:buClr>
              <a:buSzPts val="1400"/>
              <a:buNone/>
              <a:defRPr/>
            </a:lvl2pPr>
            <a:lvl3pPr lvl="2" algn="l">
              <a:lnSpc>
                <a:spcPct val="90000"/>
              </a:lnSpc>
              <a:spcBef>
                <a:spcPts val="0"/>
              </a:spcBef>
              <a:spcAft>
                <a:spcPts val="0"/>
              </a:spcAft>
              <a:buClr>
                <a:srgbClr val="000000"/>
              </a:buClr>
              <a:buSzPts val="1400"/>
              <a:buNone/>
              <a:defRPr/>
            </a:lvl3pPr>
            <a:lvl4pPr lvl="3" algn="l">
              <a:lnSpc>
                <a:spcPct val="90000"/>
              </a:lnSpc>
              <a:spcBef>
                <a:spcPts val="0"/>
              </a:spcBef>
              <a:spcAft>
                <a:spcPts val="0"/>
              </a:spcAft>
              <a:buClr>
                <a:srgbClr val="000000"/>
              </a:buClr>
              <a:buSzPts val="1400"/>
              <a:buNone/>
              <a:defRPr/>
            </a:lvl4pPr>
            <a:lvl5pPr lvl="4" algn="l">
              <a:lnSpc>
                <a:spcPct val="90000"/>
              </a:lnSpc>
              <a:spcBef>
                <a:spcPts val="0"/>
              </a:spcBef>
              <a:spcAft>
                <a:spcPts val="0"/>
              </a:spcAft>
              <a:buClr>
                <a:srgbClr val="000000"/>
              </a:buClr>
              <a:buSzPts val="1400"/>
              <a:buNone/>
              <a:defRPr/>
            </a:lvl5pPr>
            <a:lvl6pPr lvl="5" algn="l">
              <a:lnSpc>
                <a:spcPct val="90000"/>
              </a:lnSpc>
              <a:spcBef>
                <a:spcPts val="0"/>
              </a:spcBef>
              <a:spcAft>
                <a:spcPts val="0"/>
              </a:spcAft>
              <a:buClr>
                <a:srgbClr val="000000"/>
              </a:buClr>
              <a:buSzPts val="1400"/>
              <a:buNone/>
              <a:defRPr/>
            </a:lvl6pPr>
            <a:lvl7pPr lvl="6" algn="l">
              <a:lnSpc>
                <a:spcPct val="90000"/>
              </a:lnSpc>
              <a:spcBef>
                <a:spcPts val="0"/>
              </a:spcBef>
              <a:spcAft>
                <a:spcPts val="0"/>
              </a:spcAft>
              <a:buClr>
                <a:srgbClr val="000000"/>
              </a:buClr>
              <a:buSzPts val="1400"/>
              <a:buNone/>
              <a:defRPr/>
            </a:lvl7pPr>
            <a:lvl8pPr lvl="7" algn="l">
              <a:lnSpc>
                <a:spcPct val="90000"/>
              </a:lnSpc>
              <a:spcBef>
                <a:spcPts val="0"/>
              </a:spcBef>
              <a:spcAft>
                <a:spcPts val="0"/>
              </a:spcAft>
              <a:buClr>
                <a:srgbClr val="000000"/>
              </a:buClr>
              <a:buSzPts val="1400"/>
              <a:buNone/>
              <a:defRPr/>
            </a:lvl8pPr>
            <a:lvl9pPr lvl="8" algn="l">
              <a:lnSpc>
                <a:spcPct val="90000"/>
              </a:lnSpc>
              <a:spcBef>
                <a:spcPts val="0"/>
              </a:spcBef>
              <a:spcAft>
                <a:spcPts val="0"/>
              </a:spcAft>
              <a:buClr>
                <a:srgbClr val="000000"/>
              </a:buClr>
              <a:buSzPts val="1400"/>
              <a:buNone/>
              <a:defRPr/>
            </a:lvl9pPr>
          </a:lstStyle>
          <a:p/>
        </p:txBody>
      </p:sp>
      <p:sp>
        <p:nvSpPr>
          <p:cNvPr id="27" name="Google Shape;27;p6"/>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hite" showMasterSp="0">
  <p:cSld name="Blank White">
    <p:spTree>
      <p:nvGrpSpPr>
        <p:cNvPr id="28" name="Shape 28"/>
        <p:cNvGrpSpPr/>
        <p:nvPr/>
      </p:nvGrpSpPr>
      <p:grpSpPr>
        <a:xfrm>
          <a:off x="0" y="0"/>
          <a:ext cx="0" cy="0"/>
          <a:chOff x="0" y="0"/>
          <a:chExt cx="0" cy="0"/>
        </a:xfrm>
      </p:grpSpPr>
      <p:sp>
        <p:nvSpPr>
          <p:cNvPr id="29" name="Google Shape;29;p7"/>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Gray Back" showMasterSp="0">
  <p:cSld name="Title and Content Gray Back">
    <p:spTree>
      <p:nvGrpSpPr>
        <p:cNvPr id="30" name="Shape 30"/>
        <p:cNvGrpSpPr/>
        <p:nvPr/>
      </p:nvGrpSpPr>
      <p:grpSpPr>
        <a:xfrm>
          <a:off x="0" y="0"/>
          <a:ext cx="0" cy="0"/>
          <a:chOff x="0" y="0"/>
          <a:chExt cx="0" cy="0"/>
        </a:xfrm>
      </p:grpSpPr>
      <p:pic>
        <p:nvPicPr>
          <p:cNvPr descr="Picture 5" id="31" name="Google Shape;31;p8"/>
          <p:cNvPicPr preferRelativeResize="0"/>
          <p:nvPr/>
        </p:nvPicPr>
        <p:blipFill rotWithShape="1">
          <a:blip r:embed="rId2">
            <a:alphaModFix amt="50000"/>
          </a:blip>
          <a:srcRect b="0" l="0" r="0" t="0"/>
          <a:stretch/>
        </p:blipFill>
        <p:spPr>
          <a:xfrm>
            <a:off x="0" y="1"/>
            <a:ext cx="9141715" cy="5143500"/>
          </a:xfrm>
          <a:prstGeom prst="rect">
            <a:avLst/>
          </a:prstGeom>
          <a:noFill/>
          <a:ln>
            <a:noFill/>
          </a:ln>
        </p:spPr>
      </p:pic>
      <p:sp>
        <p:nvSpPr>
          <p:cNvPr id="32" name="Google Shape;32;p8"/>
          <p:cNvSpPr txBox="1"/>
          <p:nvPr>
            <p:ph idx="1" type="body"/>
          </p:nvPr>
        </p:nvSpPr>
        <p:spPr>
          <a:xfrm>
            <a:off x="628650" y="1131688"/>
            <a:ext cx="3943200" cy="3516600"/>
          </a:xfrm>
          <a:prstGeom prst="rect">
            <a:avLst/>
          </a:prstGeom>
          <a:noFill/>
          <a:ln>
            <a:noFill/>
          </a:ln>
        </p:spPr>
        <p:txBody>
          <a:bodyPr anchorCtr="0" anchor="t" bIns="0" lIns="0" spcFirstLastPara="1" rIns="0" wrap="square" tIns="0">
            <a:normAutofit/>
          </a:bodyPr>
          <a:lstStyle>
            <a:lvl1pPr indent="-323850" lvl="0" marL="457200" algn="l">
              <a:lnSpc>
                <a:spcPct val="90000"/>
              </a:lnSpc>
              <a:spcBef>
                <a:spcPts val="1400"/>
              </a:spcBef>
              <a:spcAft>
                <a:spcPts val="0"/>
              </a:spcAft>
              <a:buSzPts val="1500"/>
              <a:buFont typeface="Arial"/>
              <a:buChar char="•"/>
              <a:defRPr sz="1500"/>
            </a:lvl1pPr>
            <a:lvl2pPr indent="-311150" lvl="1" marL="914400" algn="l">
              <a:lnSpc>
                <a:spcPct val="90000"/>
              </a:lnSpc>
              <a:spcBef>
                <a:spcPts val="1400"/>
              </a:spcBef>
              <a:spcAft>
                <a:spcPts val="0"/>
              </a:spcAft>
              <a:buSzPts val="1300"/>
              <a:buFont typeface="Arial"/>
              <a:buChar char="‒"/>
              <a:defRPr sz="1500"/>
            </a:lvl2pPr>
            <a:lvl3pPr indent="-311150" lvl="2" marL="1371600" algn="l">
              <a:lnSpc>
                <a:spcPct val="90000"/>
              </a:lnSpc>
              <a:spcBef>
                <a:spcPts val="1400"/>
              </a:spcBef>
              <a:spcAft>
                <a:spcPts val="0"/>
              </a:spcAft>
              <a:buSzPts val="1300"/>
              <a:buFont typeface="Arial"/>
              <a:buChar char="–"/>
              <a:defRPr sz="1500"/>
            </a:lvl3pPr>
            <a:lvl4pPr indent="-311150" lvl="3" marL="1828800" algn="l">
              <a:lnSpc>
                <a:spcPct val="90000"/>
              </a:lnSpc>
              <a:spcBef>
                <a:spcPts val="1400"/>
              </a:spcBef>
              <a:spcAft>
                <a:spcPts val="0"/>
              </a:spcAft>
              <a:buSzPts val="1300"/>
              <a:buFont typeface="Arial"/>
              <a:buChar char="•"/>
              <a:defRPr sz="1500"/>
            </a:lvl4pPr>
            <a:lvl5pPr indent="-311150" lvl="4" marL="2286000" algn="l">
              <a:lnSpc>
                <a:spcPct val="90000"/>
              </a:lnSpc>
              <a:spcBef>
                <a:spcPts val="1400"/>
              </a:spcBef>
              <a:spcAft>
                <a:spcPts val="0"/>
              </a:spcAft>
              <a:buSzPts val="1300"/>
              <a:buFont typeface="Arial"/>
              <a:buChar char="•"/>
              <a:defRPr sz="1500"/>
            </a:lvl5pPr>
            <a:lvl6pPr indent="-317500" lvl="5" marL="2743200" algn="l">
              <a:lnSpc>
                <a:spcPct val="90000"/>
              </a:lnSpc>
              <a:spcBef>
                <a:spcPts val="0"/>
              </a:spcBef>
              <a:spcAft>
                <a:spcPts val="0"/>
              </a:spcAft>
              <a:buSzPts val="1400"/>
              <a:buChar char="•"/>
              <a:defRPr/>
            </a:lvl6pPr>
            <a:lvl7pPr indent="-317500" lvl="6" marL="3200400" algn="l">
              <a:lnSpc>
                <a:spcPct val="90000"/>
              </a:lnSpc>
              <a:spcBef>
                <a:spcPts val="0"/>
              </a:spcBef>
              <a:spcAft>
                <a:spcPts val="0"/>
              </a:spcAft>
              <a:buSzPts val="1400"/>
              <a:buChar char="•"/>
              <a:defRPr/>
            </a:lvl7pPr>
            <a:lvl8pPr indent="-317500" lvl="7" marL="3657600" algn="l">
              <a:lnSpc>
                <a:spcPct val="90000"/>
              </a:lnSpc>
              <a:spcBef>
                <a:spcPts val="0"/>
              </a:spcBef>
              <a:spcAft>
                <a:spcPts val="0"/>
              </a:spcAft>
              <a:buSzPts val="1400"/>
              <a:buChar char="•"/>
              <a:defRPr/>
            </a:lvl8pPr>
            <a:lvl9pPr indent="-317500" lvl="8" marL="4114800" algn="l">
              <a:lnSpc>
                <a:spcPct val="90000"/>
              </a:lnSpc>
              <a:spcBef>
                <a:spcPts val="0"/>
              </a:spcBef>
              <a:spcAft>
                <a:spcPts val="0"/>
              </a:spcAft>
              <a:buSzPts val="1400"/>
              <a:buChar char="•"/>
              <a:defRPr/>
            </a:lvl9pPr>
          </a:lstStyle>
          <a:p/>
        </p:txBody>
      </p:sp>
      <p:sp>
        <p:nvSpPr>
          <p:cNvPr id="33" name="Google Shape;33;p8"/>
          <p:cNvSpPr txBox="1"/>
          <p:nvPr>
            <p:ph type="title"/>
          </p:nvPr>
        </p:nvSpPr>
        <p:spPr>
          <a:xfrm>
            <a:off x="628650" y="299695"/>
            <a:ext cx="6656100" cy="4989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rgbClr val="000000"/>
              </a:buClr>
              <a:buSzPts val="1400"/>
              <a:buNone/>
              <a:defRPr/>
            </a:lvl1pPr>
            <a:lvl2pPr lvl="1" algn="l">
              <a:lnSpc>
                <a:spcPct val="90000"/>
              </a:lnSpc>
              <a:spcBef>
                <a:spcPts val="0"/>
              </a:spcBef>
              <a:spcAft>
                <a:spcPts val="0"/>
              </a:spcAft>
              <a:buClr>
                <a:srgbClr val="000000"/>
              </a:buClr>
              <a:buSzPts val="1400"/>
              <a:buNone/>
              <a:defRPr/>
            </a:lvl2pPr>
            <a:lvl3pPr lvl="2" algn="l">
              <a:lnSpc>
                <a:spcPct val="90000"/>
              </a:lnSpc>
              <a:spcBef>
                <a:spcPts val="0"/>
              </a:spcBef>
              <a:spcAft>
                <a:spcPts val="0"/>
              </a:spcAft>
              <a:buClr>
                <a:srgbClr val="000000"/>
              </a:buClr>
              <a:buSzPts val="1400"/>
              <a:buNone/>
              <a:defRPr/>
            </a:lvl3pPr>
            <a:lvl4pPr lvl="3" algn="l">
              <a:lnSpc>
                <a:spcPct val="90000"/>
              </a:lnSpc>
              <a:spcBef>
                <a:spcPts val="0"/>
              </a:spcBef>
              <a:spcAft>
                <a:spcPts val="0"/>
              </a:spcAft>
              <a:buClr>
                <a:srgbClr val="000000"/>
              </a:buClr>
              <a:buSzPts val="1400"/>
              <a:buNone/>
              <a:defRPr/>
            </a:lvl4pPr>
            <a:lvl5pPr lvl="4" algn="l">
              <a:lnSpc>
                <a:spcPct val="90000"/>
              </a:lnSpc>
              <a:spcBef>
                <a:spcPts val="0"/>
              </a:spcBef>
              <a:spcAft>
                <a:spcPts val="0"/>
              </a:spcAft>
              <a:buClr>
                <a:srgbClr val="000000"/>
              </a:buClr>
              <a:buSzPts val="1400"/>
              <a:buNone/>
              <a:defRPr/>
            </a:lvl5pPr>
            <a:lvl6pPr lvl="5" algn="l">
              <a:lnSpc>
                <a:spcPct val="90000"/>
              </a:lnSpc>
              <a:spcBef>
                <a:spcPts val="0"/>
              </a:spcBef>
              <a:spcAft>
                <a:spcPts val="0"/>
              </a:spcAft>
              <a:buClr>
                <a:srgbClr val="000000"/>
              </a:buClr>
              <a:buSzPts val="1400"/>
              <a:buNone/>
              <a:defRPr/>
            </a:lvl6pPr>
            <a:lvl7pPr lvl="6" algn="l">
              <a:lnSpc>
                <a:spcPct val="90000"/>
              </a:lnSpc>
              <a:spcBef>
                <a:spcPts val="0"/>
              </a:spcBef>
              <a:spcAft>
                <a:spcPts val="0"/>
              </a:spcAft>
              <a:buClr>
                <a:srgbClr val="000000"/>
              </a:buClr>
              <a:buSzPts val="1400"/>
              <a:buNone/>
              <a:defRPr/>
            </a:lvl7pPr>
            <a:lvl8pPr lvl="7" algn="l">
              <a:lnSpc>
                <a:spcPct val="90000"/>
              </a:lnSpc>
              <a:spcBef>
                <a:spcPts val="0"/>
              </a:spcBef>
              <a:spcAft>
                <a:spcPts val="0"/>
              </a:spcAft>
              <a:buClr>
                <a:srgbClr val="000000"/>
              </a:buClr>
              <a:buSzPts val="1400"/>
              <a:buNone/>
              <a:defRPr/>
            </a:lvl8pPr>
            <a:lvl9pPr lvl="8" algn="l">
              <a:lnSpc>
                <a:spcPct val="90000"/>
              </a:lnSpc>
              <a:spcBef>
                <a:spcPts val="0"/>
              </a:spcBef>
              <a:spcAft>
                <a:spcPts val="0"/>
              </a:spcAft>
              <a:buClr>
                <a:srgbClr val="000000"/>
              </a:buClr>
              <a:buSzPts val="1400"/>
              <a:buNone/>
              <a:defRPr/>
            </a:lvl9pPr>
          </a:lstStyle>
          <a:p/>
        </p:txBody>
      </p:sp>
      <p:sp>
        <p:nvSpPr>
          <p:cNvPr id="34" name="Google Shape;34;p8"/>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descr="D:\web-logo-light-back.png" id="35" name="Google Shape;35;p8"/>
          <p:cNvPicPr preferRelativeResize="0"/>
          <p:nvPr/>
        </p:nvPicPr>
        <p:blipFill rotWithShape="1">
          <a:blip r:embed="rId3">
            <a:alphaModFix/>
          </a:blip>
          <a:srcRect b="0" l="0" r="0" t="0"/>
          <a:stretch/>
        </p:blipFill>
        <p:spPr>
          <a:xfrm>
            <a:off x="7311051" y="165892"/>
            <a:ext cx="1661499" cy="392113"/>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 and body">
    <p:spTree>
      <p:nvGrpSpPr>
        <p:cNvPr id="36" name="Shape 36"/>
        <p:cNvGrpSpPr/>
        <p:nvPr/>
      </p:nvGrpSpPr>
      <p:grpSpPr>
        <a:xfrm>
          <a:off x="0" y="0"/>
          <a:ext cx="0" cy="0"/>
          <a:chOff x="0" y="0"/>
          <a:chExt cx="0" cy="0"/>
        </a:xfrm>
      </p:grpSpPr>
      <p:sp>
        <p:nvSpPr>
          <p:cNvPr id="37" name="Google Shape;37;p9"/>
          <p:cNvSpPr txBox="1"/>
          <p:nvPr>
            <p:ph type="title"/>
          </p:nvPr>
        </p:nvSpPr>
        <p:spPr>
          <a:xfrm>
            <a:off x="311700" y="445025"/>
            <a:ext cx="6946500" cy="572700"/>
          </a:xfrm>
          <a:prstGeom prst="rect">
            <a:avLst/>
          </a:prstGeom>
          <a:noFill/>
          <a:ln>
            <a:noFill/>
          </a:ln>
        </p:spPr>
        <p:txBody>
          <a:bodyPr anchorCtr="0" anchor="t" bIns="68550" lIns="68550" spcFirstLastPara="1" rIns="68550" wrap="square" tIns="68550">
            <a:normAutofit/>
          </a:bodyPr>
          <a:lstStyle>
            <a:lvl1pPr lvl="0" algn="l">
              <a:lnSpc>
                <a:spcPct val="90000"/>
              </a:lnSpc>
              <a:spcBef>
                <a:spcPts val="0"/>
              </a:spcBef>
              <a:spcAft>
                <a:spcPts val="0"/>
              </a:spcAft>
              <a:buClr>
                <a:srgbClr val="000000"/>
              </a:buClr>
              <a:buSzPts val="1400"/>
              <a:buNone/>
              <a:defRPr/>
            </a:lvl1pPr>
            <a:lvl2pPr lvl="1" algn="l">
              <a:lnSpc>
                <a:spcPct val="90000"/>
              </a:lnSpc>
              <a:spcBef>
                <a:spcPts val="0"/>
              </a:spcBef>
              <a:spcAft>
                <a:spcPts val="0"/>
              </a:spcAft>
              <a:buClr>
                <a:srgbClr val="000000"/>
              </a:buClr>
              <a:buSzPts val="1400"/>
              <a:buNone/>
              <a:defRPr/>
            </a:lvl2pPr>
            <a:lvl3pPr lvl="2" algn="l">
              <a:lnSpc>
                <a:spcPct val="90000"/>
              </a:lnSpc>
              <a:spcBef>
                <a:spcPts val="0"/>
              </a:spcBef>
              <a:spcAft>
                <a:spcPts val="0"/>
              </a:spcAft>
              <a:buClr>
                <a:srgbClr val="000000"/>
              </a:buClr>
              <a:buSzPts val="1400"/>
              <a:buNone/>
              <a:defRPr/>
            </a:lvl3pPr>
            <a:lvl4pPr lvl="3" algn="l">
              <a:lnSpc>
                <a:spcPct val="90000"/>
              </a:lnSpc>
              <a:spcBef>
                <a:spcPts val="0"/>
              </a:spcBef>
              <a:spcAft>
                <a:spcPts val="0"/>
              </a:spcAft>
              <a:buClr>
                <a:srgbClr val="000000"/>
              </a:buClr>
              <a:buSzPts val="1400"/>
              <a:buNone/>
              <a:defRPr/>
            </a:lvl4pPr>
            <a:lvl5pPr lvl="4" algn="l">
              <a:lnSpc>
                <a:spcPct val="90000"/>
              </a:lnSpc>
              <a:spcBef>
                <a:spcPts val="0"/>
              </a:spcBef>
              <a:spcAft>
                <a:spcPts val="0"/>
              </a:spcAft>
              <a:buClr>
                <a:srgbClr val="000000"/>
              </a:buClr>
              <a:buSzPts val="1400"/>
              <a:buNone/>
              <a:defRPr/>
            </a:lvl5pPr>
            <a:lvl6pPr lvl="5" algn="l">
              <a:lnSpc>
                <a:spcPct val="90000"/>
              </a:lnSpc>
              <a:spcBef>
                <a:spcPts val="0"/>
              </a:spcBef>
              <a:spcAft>
                <a:spcPts val="0"/>
              </a:spcAft>
              <a:buClr>
                <a:srgbClr val="000000"/>
              </a:buClr>
              <a:buSzPts val="1400"/>
              <a:buNone/>
              <a:defRPr/>
            </a:lvl6pPr>
            <a:lvl7pPr lvl="6" algn="l">
              <a:lnSpc>
                <a:spcPct val="90000"/>
              </a:lnSpc>
              <a:spcBef>
                <a:spcPts val="0"/>
              </a:spcBef>
              <a:spcAft>
                <a:spcPts val="0"/>
              </a:spcAft>
              <a:buClr>
                <a:srgbClr val="000000"/>
              </a:buClr>
              <a:buSzPts val="1400"/>
              <a:buNone/>
              <a:defRPr/>
            </a:lvl7pPr>
            <a:lvl8pPr lvl="7" algn="l">
              <a:lnSpc>
                <a:spcPct val="90000"/>
              </a:lnSpc>
              <a:spcBef>
                <a:spcPts val="0"/>
              </a:spcBef>
              <a:spcAft>
                <a:spcPts val="0"/>
              </a:spcAft>
              <a:buClr>
                <a:srgbClr val="000000"/>
              </a:buClr>
              <a:buSzPts val="1400"/>
              <a:buNone/>
              <a:defRPr/>
            </a:lvl8pPr>
            <a:lvl9pPr lvl="8" algn="l">
              <a:lnSpc>
                <a:spcPct val="90000"/>
              </a:lnSpc>
              <a:spcBef>
                <a:spcPts val="0"/>
              </a:spcBef>
              <a:spcAft>
                <a:spcPts val="0"/>
              </a:spcAft>
              <a:buClr>
                <a:srgbClr val="000000"/>
              </a:buClr>
              <a:buSzPts val="1400"/>
              <a:buNone/>
              <a:defRPr/>
            </a:lvl9pPr>
          </a:lstStyle>
          <a:p/>
        </p:txBody>
      </p:sp>
      <p:sp>
        <p:nvSpPr>
          <p:cNvPr id="38" name="Google Shape;38;p9"/>
          <p:cNvSpPr txBox="1"/>
          <p:nvPr>
            <p:ph idx="1" type="body"/>
          </p:nvPr>
        </p:nvSpPr>
        <p:spPr>
          <a:xfrm>
            <a:off x="311700" y="1152475"/>
            <a:ext cx="8520600" cy="3416400"/>
          </a:xfrm>
          <a:prstGeom prst="rect">
            <a:avLst/>
          </a:prstGeom>
          <a:noFill/>
          <a:ln>
            <a:noFill/>
          </a:ln>
        </p:spPr>
        <p:txBody>
          <a:bodyPr anchorCtr="0" anchor="t" bIns="68550" lIns="68550" spcFirstLastPara="1" rIns="68550" wrap="square" tIns="68550">
            <a:normAutofit/>
          </a:bodyPr>
          <a:lstStyle>
            <a:lvl1pPr indent="-342900" lvl="0" marL="457200" algn="l">
              <a:lnSpc>
                <a:spcPct val="90000"/>
              </a:lnSpc>
              <a:spcBef>
                <a:spcPts val="0"/>
              </a:spcBef>
              <a:spcAft>
                <a:spcPts val="0"/>
              </a:spcAft>
              <a:buSzPts val="1800"/>
              <a:buChar char="●"/>
              <a:defRPr/>
            </a:lvl1pPr>
            <a:lvl2pPr indent="-342900" lvl="1" marL="914400" algn="l">
              <a:lnSpc>
                <a:spcPct val="90000"/>
              </a:lnSpc>
              <a:spcBef>
                <a:spcPts val="0"/>
              </a:spcBef>
              <a:spcAft>
                <a:spcPts val="0"/>
              </a:spcAft>
              <a:buSzPts val="1800"/>
              <a:buChar char="○"/>
              <a:defRPr/>
            </a:lvl2pPr>
            <a:lvl3pPr indent="-342900" lvl="2" marL="1371600" algn="l">
              <a:lnSpc>
                <a:spcPct val="90000"/>
              </a:lnSpc>
              <a:spcBef>
                <a:spcPts val="0"/>
              </a:spcBef>
              <a:spcAft>
                <a:spcPts val="0"/>
              </a:spcAft>
              <a:buSzPts val="1800"/>
              <a:buChar char="■"/>
              <a:defRPr/>
            </a:lvl3pPr>
            <a:lvl4pPr indent="-342900" lvl="3" marL="1828800" algn="l">
              <a:lnSpc>
                <a:spcPct val="90000"/>
              </a:lnSpc>
              <a:spcBef>
                <a:spcPts val="0"/>
              </a:spcBef>
              <a:spcAft>
                <a:spcPts val="0"/>
              </a:spcAft>
              <a:buSzPts val="1800"/>
              <a:buChar char="●"/>
              <a:defRPr/>
            </a:lvl4pPr>
            <a:lvl5pPr indent="-342900" lvl="4" marL="2286000" algn="l">
              <a:lnSpc>
                <a:spcPct val="90000"/>
              </a:lnSpc>
              <a:spcBef>
                <a:spcPts val="0"/>
              </a:spcBef>
              <a:spcAft>
                <a:spcPts val="0"/>
              </a:spcAft>
              <a:buSzPts val="1800"/>
              <a:buChar char="○"/>
              <a:defRPr/>
            </a:lvl5pPr>
            <a:lvl6pPr indent="-317500" lvl="5" marL="2743200" algn="l">
              <a:lnSpc>
                <a:spcPct val="90000"/>
              </a:lnSpc>
              <a:spcBef>
                <a:spcPts val="0"/>
              </a:spcBef>
              <a:spcAft>
                <a:spcPts val="0"/>
              </a:spcAft>
              <a:buSzPts val="1400"/>
              <a:buChar char="•"/>
              <a:defRPr/>
            </a:lvl6pPr>
            <a:lvl7pPr indent="-317500" lvl="6" marL="3200400" algn="l">
              <a:lnSpc>
                <a:spcPct val="90000"/>
              </a:lnSpc>
              <a:spcBef>
                <a:spcPts val="0"/>
              </a:spcBef>
              <a:spcAft>
                <a:spcPts val="0"/>
              </a:spcAft>
              <a:buSzPts val="1400"/>
              <a:buChar char="•"/>
              <a:defRPr/>
            </a:lvl7pPr>
            <a:lvl8pPr indent="-317500" lvl="7" marL="3657600" algn="l">
              <a:lnSpc>
                <a:spcPct val="90000"/>
              </a:lnSpc>
              <a:spcBef>
                <a:spcPts val="0"/>
              </a:spcBef>
              <a:spcAft>
                <a:spcPts val="0"/>
              </a:spcAft>
              <a:buSzPts val="1400"/>
              <a:buChar char="•"/>
              <a:defRPr/>
            </a:lvl8pPr>
            <a:lvl9pPr indent="-317500" lvl="8" marL="4114800" algn="l">
              <a:lnSpc>
                <a:spcPct val="90000"/>
              </a:lnSpc>
              <a:spcBef>
                <a:spcPts val="0"/>
              </a:spcBef>
              <a:spcAft>
                <a:spcPts val="0"/>
              </a:spcAft>
              <a:buSzPts val="1400"/>
              <a:buChar char="•"/>
              <a:defRPr/>
            </a:lvl9pPr>
          </a:lstStyle>
          <a:p/>
        </p:txBody>
      </p:sp>
      <p:sp>
        <p:nvSpPr>
          <p:cNvPr id="39" name="Google Shape;39;p9"/>
          <p:cNvSpPr txBox="1"/>
          <p:nvPr>
            <p:ph idx="12" type="sldNum"/>
          </p:nvPr>
        </p:nvSpPr>
        <p:spPr>
          <a:xfrm>
            <a:off x="8779148" y="4739062"/>
            <a:ext cx="242100" cy="241800"/>
          </a:xfrm>
          <a:prstGeom prst="rect">
            <a:avLst/>
          </a:prstGeom>
          <a:noFill/>
          <a:ln>
            <a:noFill/>
          </a:ln>
        </p:spPr>
        <p:txBody>
          <a:bodyPr anchorCtr="0" anchor="ctr" bIns="68550" lIns="68550" spcFirstLastPara="1" rIns="68550" wrap="square" tIns="68550">
            <a:normAutofit lnSpcReduction="10000"/>
          </a:bodyPr>
          <a:lstStyle>
            <a:lvl1pPr indent="0" lvl="0"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Content White on Banner" showMasterSp="0">
  <p:cSld name="1_Title Content White on Banner">
    <p:spTree>
      <p:nvGrpSpPr>
        <p:cNvPr id="40" name="Shape 40"/>
        <p:cNvGrpSpPr/>
        <p:nvPr/>
      </p:nvGrpSpPr>
      <p:grpSpPr>
        <a:xfrm>
          <a:off x="0" y="0"/>
          <a:ext cx="0" cy="0"/>
          <a:chOff x="0" y="0"/>
          <a:chExt cx="0" cy="0"/>
        </a:xfrm>
      </p:grpSpPr>
      <p:grpSp>
        <p:nvGrpSpPr>
          <p:cNvPr id="41" name="Google Shape;41;p10"/>
          <p:cNvGrpSpPr/>
          <p:nvPr/>
        </p:nvGrpSpPr>
        <p:grpSpPr>
          <a:xfrm>
            <a:off x="-2" y="4"/>
            <a:ext cx="9144002" cy="683424"/>
            <a:chOff x="1" y="2"/>
            <a:chExt cx="12192002" cy="911232"/>
          </a:xfrm>
        </p:grpSpPr>
        <p:sp>
          <p:nvSpPr>
            <p:cNvPr id="42" name="Google Shape;42;p10"/>
            <p:cNvSpPr/>
            <p:nvPr/>
          </p:nvSpPr>
          <p:spPr>
            <a:xfrm flipH="1">
              <a:off x="1" y="2"/>
              <a:ext cx="12192000" cy="911100"/>
            </a:xfrm>
            <a:prstGeom prst="rect">
              <a:avLst/>
            </a:prstGeom>
            <a:solidFill>
              <a:srgbClr val="000D21"/>
            </a:solidFill>
            <a:ln>
              <a:noFill/>
            </a:ln>
          </p:spPr>
          <p:txBody>
            <a:bodyPr anchorCtr="0" anchor="ctr" bIns="34275" lIns="34275" spcFirstLastPara="1" rIns="34275" wrap="square" tIns="342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Helvetica Neue"/>
                <a:ea typeface="Helvetica Neue"/>
                <a:cs typeface="Helvetica Neue"/>
                <a:sym typeface="Helvetica Neue"/>
              </a:endParaRPr>
            </a:p>
          </p:txBody>
        </p:sp>
        <p:pic>
          <p:nvPicPr>
            <p:cNvPr descr="image7.png" id="43" name="Google Shape;43;p10"/>
            <p:cNvPicPr preferRelativeResize="0"/>
            <p:nvPr/>
          </p:nvPicPr>
          <p:blipFill rotWithShape="1">
            <a:blip r:embed="rId2">
              <a:alphaModFix amt="50000"/>
            </a:blip>
            <a:srcRect b="0" l="0" r="0" t="0"/>
            <a:stretch/>
          </p:blipFill>
          <p:spPr>
            <a:xfrm flipH="1">
              <a:off x="5435554" y="2"/>
              <a:ext cx="6756449" cy="911232"/>
            </a:xfrm>
            <a:prstGeom prst="rect">
              <a:avLst/>
            </a:prstGeom>
            <a:noFill/>
            <a:ln>
              <a:noFill/>
            </a:ln>
          </p:spPr>
        </p:pic>
      </p:grpSp>
      <p:sp>
        <p:nvSpPr>
          <p:cNvPr id="44" name="Google Shape;44;p10"/>
          <p:cNvSpPr txBox="1"/>
          <p:nvPr>
            <p:ph type="title"/>
          </p:nvPr>
        </p:nvSpPr>
        <p:spPr>
          <a:xfrm>
            <a:off x="628650" y="301683"/>
            <a:ext cx="6441900" cy="273900"/>
          </a:xfrm>
          <a:prstGeom prst="rect">
            <a:avLst/>
          </a:prstGeom>
          <a:noFill/>
          <a:ln>
            <a:noFill/>
          </a:ln>
        </p:spPr>
        <p:txBody>
          <a:bodyPr anchorCtr="0" anchor="t" bIns="0" lIns="0" spcFirstLastPara="1" rIns="0" wrap="square" tIns="0">
            <a:normAutofit/>
          </a:bodyPr>
          <a:lstStyle>
            <a:lvl1pPr lvl="0" algn="l">
              <a:lnSpc>
                <a:spcPct val="90000"/>
              </a:lnSpc>
              <a:spcBef>
                <a:spcPts val="0"/>
              </a:spcBef>
              <a:spcAft>
                <a:spcPts val="0"/>
              </a:spcAft>
              <a:buClr>
                <a:srgbClr val="FFFFFF"/>
              </a:buClr>
              <a:buSzPts val="2100"/>
              <a:buFont typeface="Montserrat Medium"/>
              <a:buNone/>
              <a:defRPr>
                <a:solidFill>
                  <a:srgbClr val="FFFFFF"/>
                </a:solidFill>
                <a:latin typeface="Montserrat Medium"/>
                <a:ea typeface="Montserrat Medium"/>
                <a:cs typeface="Montserrat Medium"/>
                <a:sym typeface="Montserrat Medium"/>
              </a:defRPr>
            </a:lvl1pPr>
            <a:lvl2pPr lvl="1"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2pPr>
            <a:lvl3pPr lvl="2"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3pPr>
            <a:lvl4pPr lvl="3"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4pPr>
            <a:lvl5pPr lvl="4"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5pPr>
            <a:lvl6pPr lvl="5"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6pPr>
            <a:lvl7pPr lvl="6"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7pPr>
            <a:lvl8pPr lvl="7"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8pPr>
            <a:lvl9pPr lvl="8" algn="l">
              <a:lnSpc>
                <a:spcPct val="90000"/>
              </a:lnSpc>
              <a:spcBef>
                <a:spcPts val="0"/>
              </a:spcBef>
              <a:spcAft>
                <a:spcPts val="0"/>
              </a:spcAft>
              <a:buClr>
                <a:srgbClr val="000000"/>
              </a:buClr>
              <a:buSzPts val="1400"/>
              <a:buFont typeface="Montserrat Medium"/>
              <a:buNone/>
              <a:defRPr>
                <a:latin typeface="Montserrat Medium"/>
                <a:ea typeface="Montserrat Medium"/>
                <a:cs typeface="Montserrat Medium"/>
                <a:sym typeface="Montserrat Medium"/>
              </a:defRPr>
            </a:lvl9pPr>
          </a:lstStyle>
          <a:p/>
        </p:txBody>
      </p:sp>
      <p:sp>
        <p:nvSpPr>
          <p:cNvPr id="45" name="Google Shape;45;p10"/>
          <p:cNvSpPr txBox="1"/>
          <p:nvPr>
            <p:ph idx="1" type="body"/>
          </p:nvPr>
        </p:nvSpPr>
        <p:spPr>
          <a:xfrm>
            <a:off x="628650" y="1016794"/>
            <a:ext cx="6442500" cy="3591000"/>
          </a:xfrm>
          <a:prstGeom prst="rect">
            <a:avLst/>
          </a:prstGeom>
          <a:noFill/>
          <a:ln>
            <a:noFill/>
          </a:ln>
        </p:spPr>
        <p:txBody>
          <a:bodyPr anchorCtr="0" anchor="t" bIns="0" lIns="0" spcFirstLastPara="1" rIns="0" wrap="square" tIns="0">
            <a:normAutofit/>
          </a:bodyPr>
          <a:lstStyle>
            <a:lvl1pPr indent="-342900" lvl="0" marL="457200" algn="l">
              <a:lnSpc>
                <a:spcPct val="90000"/>
              </a:lnSpc>
              <a:spcBef>
                <a:spcPts val="1400"/>
              </a:spcBef>
              <a:spcAft>
                <a:spcPts val="0"/>
              </a:spcAft>
              <a:buSzPts val="1800"/>
              <a:buFont typeface="Montserrat"/>
              <a:buChar char="•"/>
              <a:defRPr>
                <a:latin typeface="Montserrat"/>
                <a:ea typeface="Montserrat"/>
                <a:cs typeface="Montserrat"/>
                <a:sym typeface="Montserrat"/>
              </a:defRPr>
            </a:lvl1pPr>
            <a:lvl2pPr indent="-304800" lvl="1" marL="914400" algn="l">
              <a:lnSpc>
                <a:spcPct val="90000"/>
              </a:lnSpc>
              <a:spcBef>
                <a:spcPts val="1400"/>
              </a:spcBef>
              <a:spcAft>
                <a:spcPts val="0"/>
              </a:spcAft>
              <a:buSzPts val="1200"/>
              <a:buFont typeface="Montserrat"/>
              <a:buChar char="‒"/>
              <a:defRPr sz="1200">
                <a:latin typeface="Montserrat"/>
                <a:ea typeface="Montserrat"/>
                <a:cs typeface="Montserrat"/>
                <a:sym typeface="Montserrat"/>
              </a:defRPr>
            </a:lvl2pPr>
            <a:lvl3pPr indent="-304800" lvl="2" marL="1371600" algn="l">
              <a:lnSpc>
                <a:spcPct val="90000"/>
              </a:lnSpc>
              <a:spcBef>
                <a:spcPts val="1400"/>
              </a:spcBef>
              <a:spcAft>
                <a:spcPts val="0"/>
              </a:spcAft>
              <a:buSzPts val="1200"/>
              <a:buFont typeface="Montserrat"/>
              <a:buChar char="–"/>
              <a:defRPr sz="1200">
                <a:latin typeface="Montserrat"/>
                <a:ea typeface="Montserrat"/>
                <a:cs typeface="Montserrat"/>
                <a:sym typeface="Montserrat"/>
              </a:defRPr>
            </a:lvl3pPr>
            <a:lvl4pPr indent="-292100" lvl="3" marL="1828800" algn="l">
              <a:lnSpc>
                <a:spcPct val="90000"/>
              </a:lnSpc>
              <a:spcBef>
                <a:spcPts val="1400"/>
              </a:spcBef>
              <a:spcAft>
                <a:spcPts val="0"/>
              </a:spcAft>
              <a:buSzPts val="1000"/>
              <a:buFont typeface="Montserrat"/>
              <a:buChar char="•"/>
              <a:defRPr sz="1000">
                <a:latin typeface="Montserrat"/>
                <a:ea typeface="Montserrat"/>
                <a:cs typeface="Montserrat"/>
                <a:sym typeface="Montserrat"/>
              </a:defRPr>
            </a:lvl4pPr>
            <a:lvl5pPr indent="-342900" lvl="4" marL="2286000" algn="l">
              <a:lnSpc>
                <a:spcPct val="90000"/>
              </a:lnSpc>
              <a:spcBef>
                <a:spcPts val="1400"/>
              </a:spcBef>
              <a:spcAft>
                <a:spcPts val="0"/>
              </a:spcAft>
              <a:buSzPts val="1800"/>
              <a:buFont typeface="Montserrat"/>
              <a:buChar char="•"/>
              <a:defRPr>
                <a:latin typeface="Montserrat"/>
                <a:ea typeface="Montserrat"/>
                <a:cs typeface="Montserrat"/>
                <a:sym typeface="Montserrat"/>
              </a:defRPr>
            </a:lvl5pPr>
            <a:lvl6pPr indent="-317500" lvl="5" marL="2743200" algn="l">
              <a:lnSpc>
                <a:spcPct val="90000"/>
              </a:lnSpc>
              <a:spcBef>
                <a:spcPts val="0"/>
              </a:spcBef>
              <a:spcAft>
                <a:spcPts val="0"/>
              </a:spcAft>
              <a:buSzPts val="1400"/>
              <a:buFont typeface="Montserrat"/>
              <a:buChar char="•"/>
              <a:defRPr>
                <a:latin typeface="Montserrat"/>
                <a:ea typeface="Montserrat"/>
                <a:cs typeface="Montserrat"/>
                <a:sym typeface="Montserrat"/>
              </a:defRPr>
            </a:lvl6pPr>
            <a:lvl7pPr indent="-317500" lvl="6" marL="3200400" algn="l">
              <a:lnSpc>
                <a:spcPct val="90000"/>
              </a:lnSpc>
              <a:spcBef>
                <a:spcPts val="0"/>
              </a:spcBef>
              <a:spcAft>
                <a:spcPts val="0"/>
              </a:spcAft>
              <a:buSzPts val="1400"/>
              <a:buFont typeface="Montserrat"/>
              <a:buChar char="•"/>
              <a:defRPr>
                <a:latin typeface="Montserrat"/>
                <a:ea typeface="Montserrat"/>
                <a:cs typeface="Montserrat"/>
                <a:sym typeface="Montserrat"/>
              </a:defRPr>
            </a:lvl7pPr>
            <a:lvl8pPr indent="-317500" lvl="7" marL="3657600" algn="l">
              <a:lnSpc>
                <a:spcPct val="90000"/>
              </a:lnSpc>
              <a:spcBef>
                <a:spcPts val="0"/>
              </a:spcBef>
              <a:spcAft>
                <a:spcPts val="0"/>
              </a:spcAft>
              <a:buSzPts val="1400"/>
              <a:buFont typeface="Montserrat"/>
              <a:buChar char="•"/>
              <a:defRPr>
                <a:latin typeface="Montserrat"/>
                <a:ea typeface="Montserrat"/>
                <a:cs typeface="Montserrat"/>
                <a:sym typeface="Montserrat"/>
              </a:defRPr>
            </a:lvl8pPr>
            <a:lvl9pPr indent="-317500" lvl="8" marL="4114800" algn="l">
              <a:lnSpc>
                <a:spcPct val="90000"/>
              </a:lnSpc>
              <a:spcBef>
                <a:spcPts val="0"/>
              </a:spcBef>
              <a:spcAft>
                <a:spcPts val="0"/>
              </a:spcAft>
              <a:buSzPts val="1400"/>
              <a:buFont typeface="Montserrat"/>
              <a:buChar char="•"/>
              <a:defRPr>
                <a:latin typeface="Montserrat"/>
                <a:ea typeface="Montserrat"/>
                <a:cs typeface="Montserrat"/>
                <a:sym typeface="Montserrat"/>
              </a:defRPr>
            </a:lvl9pPr>
          </a:lstStyle>
          <a:p/>
        </p:txBody>
      </p:sp>
      <p:sp>
        <p:nvSpPr>
          <p:cNvPr id="46" name="Google Shape;46;p10"/>
          <p:cNvSpPr txBox="1"/>
          <p:nvPr>
            <p:ph idx="12" type="sldNum"/>
          </p:nvPr>
        </p:nvSpPr>
        <p:spPr>
          <a:xfrm>
            <a:off x="8895261" y="4948238"/>
            <a:ext cx="105000" cy="107700"/>
          </a:xfrm>
          <a:prstGeom prst="rect">
            <a:avLst/>
          </a:prstGeom>
          <a:noFill/>
          <a:ln>
            <a:noFill/>
          </a:ln>
        </p:spPr>
        <p:txBody>
          <a:bodyPr anchorCtr="0" anchor="b" bIns="0" lIns="0" spcFirstLastPara="1" rIns="0" wrap="square" tIns="0">
            <a:spAutoFit/>
          </a:bodyPr>
          <a:lstStyle>
            <a:lvl1pPr indent="0" lvl="0"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algn="l">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
              <a:t>‹#›</a:t>
            </a:fld>
            <a:endParaRPr/>
          </a:p>
        </p:txBody>
      </p:sp>
      <p:pic>
        <p:nvPicPr>
          <p:cNvPr descr="D:\web-logo-dark-back.png" id="47" name="Google Shape;47;p10"/>
          <p:cNvPicPr preferRelativeResize="0"/>
          <p:nvPr/>
        </p:nvPicPr>
        <p:blipFill rotWithShape="1">
          <a:blip r:embed="rId3">
            <a:alphaModFix/>
          </a:blip>
          <a:srcRect b="0" l="0" r="0" t="0"/>
          <a:stretch/>
        </p:blipFill>
        <p:spPr>
          <a:xfrm>
            <a:off x="7372350" y="228600"/>
            <a:ext cx="1549344" cy="365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
          <p:cNvSpPr/>
          <p:nvPr/>
        </p:nvSpPr>
        <p:spPr>
          <a:xfrm flipH="1" rot="10800000">
            <a:off x="0" y="-118"/>
            <a:ext cx="9144000" cy="68700"/>
          </a:xfrm>
          <a:prstGeom prst="rect">
            <a:avLst/>
          </a:prstGeom>
          <a:gradFill>
            <a:gsLst>
              <a:gs pos="0">
                <a:srgbClr val="0E3594"/>
              </a:gs>
              <a:gs pos="100000">
                <a:schemeClr val="accent2"/>
              </a:gs>
            </a:gsLst>
            <a:lin ang="0" scaled="0"/>
          </a:gradFill>
          <a:ln>
            <a:noFill/>
          </a:ln>
        </p:spPr>
        <p:txBody>
          <a:bodyPr anchorCtr="0" anchor="ctr" bIns="34275" lIns="34275" spcFirstLastPara="1" rIns="34275" wrap="square" tIns="34275">
            <a:noAutofit/>
          </a:bodyPr>
          <a:lstStyle/>
          <a:p>
            <a:pPr indent="0" lvl="0" marL="0" marR="0" rtl="0" algn="ctr">
              <a:lnSpc>
                <a:spcPct val="100000"/>
              </a:lnSpc>
              <a:spcBef>
                <a:spcPts val="0"/>
              </a:spcBef>
              <a:spcAft>
                <a:spcPts val="0"/>
              </a:spcAft>
              <a:buClr>
                <a:srgbClr val="FFFFFF"/>
              </a:buClr>
              <a:buSzPts val="1400"/>
              <a:buFont typeface="Arial"/>
              <a:buNone/>
            </a:pPr>
            <a:r>
              <a:t/>
            </a:r>
            <a:endParaRPr b="0" i="0" sz="1400" u="none" cap="none" strike="noStrike">
              <a:solidFill>
                <a:srgbClr val="000000"/>
              </a:solidFill>
              <a:latin typeface="Helvetica Neue"/>
              <a:ea typeface="Helvetica Neue"/>
              <a:cs typeface="Helvetica Neue"/>
              <a:sym typeface="Helvetica Neue"/>
            </a:endParaRPr>
          </a:p>
        </p:txBody>
      </p:sp>
      <p:sp>
        <p:nvSpPr>
          <p:cNvPr id="7" name="Google Shape;7;p1"/>
          <p:cNvSpPr txBox="1"/>
          <p:nvPr>
            <p:ph type="title"/>
          </p:nvPr>
        </p:nvSpPr>
        <p:spPr>
          <a:xfrm>
            <a:off x="311700" y="445025"/>
            <a:ext cx="8520600" cy="572700"/>
          </a:xfrm>
          <a:prstGeom prst="rect">
            <a:avLst/>
          </a:prstGeom>
          <a:noFill/>
          <a:ln>
            <a:noFill/>
          </a:ln>
        </p:spPr>
        <p:txBody>
          <a:bodyPr anchorCtr="0" anchor="t" bIns="68550" lIns="68550" spcFirstLastPara="1" rIns="68550" wrap="square" tIns="68550">
            <a:normAutofit/>
          </a:bodyPr>
          <a:lstStyle>
            <a:lvl1pPr lvl="0"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1pPr>
            <a:lvl2pPr lvl="1"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2pPr>
            <a:lvl3pPr lvl="2"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3pPr>
            <a:lvl4pPr lvl="3"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4pPr>
            <a:lvl5pPr lvl="4"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5pPr>
            <a:lvl6pPr lvl="5"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6pPr>
            <a:lvl7pPr lvl="6"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7pPr>
            <a:lvl8pPr lvl="7"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8pPr>
            <a:lvl9pPr lvl="8" marR="0" rtl="0" algn="l">
              <a:lnSpc>
                <a:spcPct val="90000"/>
              </a:lnSpc>
              <a:spcBef>
                <a:spcPts val="0"/>
              </a:spcBef>
              <a:spcAft>
                <a:spcPts val="0"/>
              </a:spcAft>
              <a:buClr>
                <a:srgbClr val="000000"/>
              </a:buClr>
              <a:buSzPts val="2100"/>
              <a:buFont typeface="Montserrat SemiBold"/>
              <a:buNone/>
              <a:defRPr i="0" sz="2100" u="none" cap="none" strike="noStrike">
                <a:solidFill>
                  <a:srgbClr val="000000"/>
                </a:solidFill>
                <a:latin typeface="Montserrat SemiBold"/>
                <a:ea typeface="Montserrat SemiBold"/>
                <a:cs typeface="Montserrat SemiBold"/>
                <a:sym typeface="Montserrat SemiBold"/>
              </a:defRPr>
            </a:lvl9pPr>
          </a:lstStyle>
          <a:p/>
        </p:txBody>
      </p:sp>
      <p:sp>
        <p:nvSpPr>
          <p:cNvPr id="8" name="Google Shape;8;p1"/>
          <p:cNvSpPr txBox="1"/>
          <p:nvPr>
            <p:ph idx="1" type="body"/>
          </p:nvPr>
        </p:nvSpPr>
        <p:spPr>
          <a:xfrm>
            <a:off x="311700" y="1152475"/>
            <a:ext cx="8520600" cy="3416400"/>
          </a:xfrm>
          <a:prstGeom prst="rect">
            <a:avLst/>
          </a:prstGeom>
          <a:noFill/>
          <a:ln>
            <a:noFill/>
          </a:ln>
        </p:spPr>
        <p:txBody>
          <a:bodyPr anchorCtr="0" anchor="t" bIns="68550" lIns="68550" spcFirstLastPara="1" rIns="68550" wrap="square" tIns="68550">
            <a:normAutofit/>
          </a:bodyPr>
          <a:lstStyle>
            <a:lvl1pPr indent="-342900" lvl="0" marL="457200" marR="0" rtl="0" algn="l">
              <a:lnSpc>
                <a:spcPct val="115000"/>
              </a:lnSpc>
              <a:spcBef>
                <a:spcPts val="0"/>
              </a:spcBef>
              <a:spcAft>
                <a:spcPts val="0"/>
              </a:spcAft>
              <a:buClr>
                <a:schemeClr val="accent3"/>
              </a:buClr>
              <a:buSzPts val="1800"/>
              <a:buFont typeface="Montserrat"/>
              <a:buChar char="●"/>
              <a:defRPr i="0" sz="1800" u="none" cap="none" strike="noStrike">
                <a:solidFill>
                  <a:srgbClr val="262626"/>
                </a:solidFill>
                <a:latin typeface="Montserrat"/>
                <a:ea typeface="Montserrat"/>
                <a:cs typeface="Montserrat"/>
                <a:sym typeface="Montserrat"/>
              </a:defRPr>
            </a:lvl1pPr>
            <a:lvl2pPr indent="-330200" lvl="1" marL="914400" marR="0" rtl="0" algn="l">
              <a:lnSpc>
                <a:spcPct val="115000"/>
              </a:lnSpc>
              <a:spcBef>
                <a:spcPts val="0"/>
              </a:spcBef>
              <a:spcAft>
                <a:spcPts val="0"/>
              </a:spcAft>
              <a:buClr>
                <a:schemeClr val="accent3"/>
              </a:buClr>
              <a:buSzPts val="1600"/>
              <a:buFont typeface="Montserrat"/>
              <a:buChar char="○"/>
              <a:defRPr i="0" sz="1600" u="none" cap="none" strike="noStrike">
                <a:solidFill>
                  <a:srgbClr val="262626"/>
                </a:solidFill>
                <a:latin typeface="Montserrat"/>
                <a:ea typeface="Montserrat"/>
                <a:cs typeface="Montserrat"/>
                <a:sym typeface="Montserrat"/>
              </a:defRPr>
            </a:lvl2pPr>
            <a:lvl3pPr indent="-317500" lvl="2" marL="1371600" marR="0" rtl="0" algn="l">
              <a:lnSpc>
                <a:spcPct val="115000"/>
              </a:lnSpc>
              <a:spcBef>
                <a:spcPts val="0"/>
              </a:spcBef>
              <a:spcAft>
                <a:spcPts val="0"/>
              </a:spcAft>
              <a:buClr>
                <a:schemeClr val="accent3"/>
              </a:buClr>
              <a:buSzPts val="1400"/>
              <a:buFont typeface="Montserrat"/>
              <a:buChar char="■"/>
              <a:defRPr i="0" u="none" cap="none" strike="noStrike">
                <a:solidFill>
                  <a:srgbClr val="262626"/>
                </a:solidFill>
                <a:latin typeface="Montserrat"/>
                <a:ea typeface="Montserrat"/>
                <a:cs typeface="Montserrat"/>
                <a:sym typeface="Montserrat"/>
              </a:defRPr>
            </a:lvl3pPr>
            <a:lvl4pPr indent="-304800" lvl="3" marL="1828800" marR="0" rtl="0" algn="l">
              <a:lnSpc>
                <a:spcPct val="115000"/>
              </a:lnSpc>
              <a:spcBef>
                <a:spcPts val="0"/>
              </a:spcBef>
              <a:spcAft>
                <a:spcPts val="0"/>
              </a:spcAft>
              <a:buClr>
                <a:schemeClr val="accent3"/>
              </a:buClr>
              <a:buSzPts val="1200"/>
              <a:buFont typeface="Montserrat"/>
              <a:buChar char="●"/>
              <a:defRPr i="0" sz="1200" u="none" cap="none" strike="noStrike">
                <a:solidFill>
                  <a:srgbClr val="262626"/>
                </a:solidFill>
                <a:latin typeface="Montserrat"/>
                <a:ea typeface="Montserrat"/>
                <a:cs typeface="Montserrat"/>
                <a:sym typeface="Montserrat"/>
              </a:defRPr>
            </a:lvl4pPr>
            <a:lvl5pPr indent="-342900" lvl="4" marL="2286000" marR="0" rtl="0" algn="l">
              <a:lnSpc>
                <a:spcPct val="115000"/>
              </a:lnSpc>
              <a:spcBef>
                <a:spcPts val="0"/>
              </a:spcBef>
              <a:spcAft>
                <a:spcPts val="0"/>
              </a:spcAft>
              <a:buClr>
                <a:schemeClr val="accent3"/>
              </a:buClr>
              <a:buSzPts val="1800"/>
              <a:buFont typeface="Montserrat"/>
              <a:buChar char="○"/>
              <a:defRPr i="0" sz="1800" u="none" cap="none" strike="noStrike">
                <a:solidFill>
                  <a:srgbClr val="262626"/>
                </a:solidFill>
                <a:latin typeface="Montserrat"/>
                <a:ea typeface="Montserrat"/>
                <a:cs typeface="Montserrat"/>
                <a:sym typeface="Montserrat"/>
              </a:defRPr>
            </a:lvl5pPr>
            <a:lvl6pPr indent="-342900" lvl="5" marL="2743200" marR="0" rtl="0" algn="l">
              <a:lnSpc>
                <a:spcPct val="115000"/>
              </a:lnSpc>
              <a:spcBef>
                <a:spcPts val="0"/>
              </a:spcBef>
              <a:spcAft>
                <a:spcPts val="0"/>
              </a:spcAft>
              <a:buClr>
                <a:schemeClr val="accent3"/>
              </a:buClr>
              <a:buSzPts val="1800"/>
              <a:buFont typeface="Montserrat"/>
              <a:buChar char="•"/>
              <a:defRPr i="0" sz="1800" u="none" cap="none" strike="noStrike">
                <a:solidFill>
                  <a:srgbClr val="262626"/>
                </a:solidFill>
                <a:latin typeface="Montserrat"/>
                <a:ea typeface="Montserrat"/>
                <a:cs typeface="Montserrat"/>
                <a:sym typeface="Montserrat"/>
              </a:defRPr>
            </a:lvl6pPr>
            <a:lvl7pPr indent="-342900" lvl="6" marL="3200400" marR="0" rtl="0" algn="l">
              <a:lnSpc>
                <a:spcPct val="115000"/>
              </a:lnSpc>
              <a:spcBef>
                <a:spcPts val="0"/>
              </a:spcBef>
              <a:spcAft>
                <a:spcPts val="0"/>
              </a:spcAft>
              <a:buClr>
                <a:schemeClr val="accent3"/>
              </a:buClr>
              <a:buSzPts val="1800"/>
              <a:buFont typeface="Montserrat"/>
              <a:buChar char="•"/>
              <a:defRPr i="0" sz="1800" u="none" cap="none" strike="noStrike">
                <a:solidFill>
                  <a:srgbClr val="262626"/>
                </a:solidFill>
                <a:latin typeface="Montserrat"/>
                <a:ea typeface="Montserrat"/>
                <a:cs typeface="Montserrat"/>
                <a:sym typeface="Montserrat"/>
              </a:defRPr>
            </a:lvl7pPr>
            <a:lvl8pPr indent="-342900" lvl="7" marL="3657600" marR="0" rtl="0" algn="l">
              <a:lnSpc>
                <a:spcPct val="115000"/>
              </a:lnSpc>
              <a:spcBef>
                <a:spcPts val="0"/>
              </a:spcBef>
              <a:spcAft>
                <a:spcPts val="0"/>
              </a:spcAft>
              <a:buClr>
                <a:schemeClr val="accent3"/>
              </a:buClr>
              <a:buSzPts val="1800"/>
              <a:buFont typeface="Montserrat"/>
              <a:buChar char="•"/>
              <a:defRPr i="0" sz="1800" u="none" cap="none" strike="noStrike">
                <a:solidFill>
                  <a:srgbClr val="262626"/>
                </a:solidFill>
                <a:latin typeface="Montserrat"/>
                <a:ea typeface="Montserrat"/>
                <a:cs typeface="Montserrat"/>
                <a:sym typeface="Montserrat"/>
              </a:defRPr>
            </a:lvl8pPr>
            <a:lvl9pPr indent="-342900" lvl="8" marL="4114800" marR="0" rtl="0" algn="l">
              <a:lnSpc>
                <a:spcPct val="115000"/>
              </a:lnSpc>
              <a:spcBef>
                <a:spcPts val="0"/>
              </a:spcBef>
              <a:spcAft>
                <a:spcPts val="0"/>
              </a:spcAft>
              <a:buClr>
                <a:schemeClr val="accent3"/>
              </a:buClr>
              <a:buSzPts val="1800"/>
              <a:buFont typeface="Montserrat"/>
              <a:buChar char="•"/>
              <a:defRPr i="0" sz="1800" u="none" cap="none" strike="noStrike">
                <a:solidFill>
                  <a:srgbClr val="262626"/>
                </a:solidFill>
                <a:latin typeface="Montserrat"/>
                <a:ea typeface="Montserrat"/>
                <a:cs typeface="Montserrat"/>
                <a:sym typeface="Montserrat"/>
              </a:defRPr>
            </a:lvl9pPr>
          </a:lstStyle>
          <a:p/>
        </p:txBody>
      </p:sp>
      <p:sp>
        <p:nvSpPr>
          <p:cNvPr id="9" name="Google Shape;9;p1"/>
          <p:cNvSpPr txBox="1"/>
          <p:nvPr>
            <p:ph idx="12" type="sldNum"/>
          </p:nvPr>
        </p:nvSpPr>
        <p:spPr>
          <a:xfrm>
            <a:off x="8779148" y="4739062"/>
            <a:ext cx="242100" cy="241800"/>
          </a:xfrm>
          <a:prstGeom prst="rect">
            <a:avLst/>
          </a:prstGeom>
          <a:noFill/>
          <a:ln>
            <a:noFill/>
          </a:ln>
        </p:spPr>
        <p:txBody>
          <a:bodyPr anchorCtr="0" anchor="ctr" bIns="68550" lIns="68550" spcFirstLastPara="1" rIns="68550" wrap="square" tIns="68550">
            <a:normAutofit lnSpcReduction="10000"/>
          </a:bodyPr>
          <a:lstStyle>
            <a:lvl1pPr indent="0" lvl="0"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888888"/>
              </a:buClr>
              <a:buSzPts val="700"/>
              <a:buFont typeface="Arial"/>
              <a:buNone/>
              <a:defRPr b="0" i="0" sz="7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pic>
        <p:nvPicPr>
          <p:cNvPr descr="D:\web-logo-light-back.png" id="10" name="Google Shape;10;p1"/>
          <p:cNvPicPr preferRelativeResize="0"/>
          <p:nvPr/>
        </p:nvPicPr>
        <p:blipFill rotWithShape="1">
          <a:blip r:embed="rId1">
            <a:alphaModFix/>
          </a:blip>
          <a:srcRect b="0" l="0" r="0" t="0"/>
          <a:stretch/>
        </p:blipFill>
        <p:spPr>
          <a:xfrm>
            <a:off x="7311051" y="165892"/>
            <a:ext cx="1661499" cy="392113"/>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hyperlink" Target="https://github.com/p4lang/p4c/blob/main/backends/ubpf/README.md" TargetMode="External"/><Relationship Id="rId4" Type="http://schemas.openxmlformats.org/officeDocument/2006/relationships/hyperlink" Target="https://xie.infoq.cn/article/8e69d836339b5e6b817518b53"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hyperlink" Target="https://github.com/kubearmor/KubeArmor/issues/1115" TargetMode="External"/><Relationship Id="rId4" Type="http://schemas.openxmlformats.org/officeDocument/2006/relationships/hyperlink" Target="https://github.com/kubearmor/KubeArmor/issues/1084"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21.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23.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 Id="rId3"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20.xml.rels><?xml version="1.0" encoding="UTF-8" standalone="yes"?><Relationships xmlns="http://schemas.openxmlformats.org/package/2006/relationships"><Relationship Id="rId20" Type="http://schemas.openxmlformats.org/officeDocument/2006/relationships/image" Target="../media/image31.png"/><Relationship Id="rId11" Type="http://schemas.openxmlformats.org/officeDocument/2006/relationships/hyperlink" Target="https://github.com/kubearmor/k8tls" TargetMode="External"/><Relationship Id="rId22" Type="http://schemas.openxmlformats.org/officeDocument/2006/relationships/image" Target="../media/image35.png"/><Relationship Id="rId10" Type="http://schemas.openxmlformats.org/officeDocument/2006/relationships/hyperlink" Target="https://wiki.lfnetworking.org/pages/viewpage.action?pageId=82905466" TargetMode="External"/><Relationship Id="rId21" Type="http://schemas.openxmlformats.org/officeDocument/2006/relationships/image" Target="../media/image33.png"/><Relationship Id="rId13" Type="http://schemas.openxmlformats.org/officeDocument/2006/relationships/image" Target="../media/image26.png"/><Relationship Id="rId12" Type="http://schemas.openxmlformats.org/officeDocument/2006/relationships/image" Target="../media/image28.png"/><Relationship Id="rId1" Type="http://schemas.openxmlformats.org/officeDocument/2006/relationships/slideLayout" Target="../slideLayouts/slideLayout9.xml"/><Relationship Id="rId2" Type="http://schemas.openxmlformats.org/officeDocument/2006/relationships/notesSlide" Target="../notesSlides/notesSlide20.xml"/><Relationship Id="rId3" Type="http://schemas.openxmlformats.org/officeDocument/2006/relationships/hyperlink" Target="https://nephio.org/nephio-for-intent-driven-security-automation/" TargetMode="External"/><Relationship Id="rId4" Type="http://schemas.openxmlformats.org/officeDocument/2006/relationships/hyperlink" Target="https://networkbuilders.intel.com/commercial-applications/accuknox" TargetMode="External"/><Relationship Id="rId9" Type="http://schemas.openxmlformats.org/officeDocument/2006/relationships/hyperlink" Target="https://www.accuknox.com/press-release/accuknox-to-work-with-sri-international-nsf-5g-security-research-award" TargetMode="External"/><Relationship Id="rId15" Type="http://schemas.openxmlformats.org/officeDocument/2006/relationships/image" Target="../media/image38.png"/><Relationship Id="rId14" Type="http://schemas.openxmlformats.org/officeDocument/2006/relationships/image" Target="../media/image27.png"/><Relationship Id="rId17" Type="http://schemas.openxmlformats.org/officeDocument/2006/relationships/image" Target="../media/image30.png"/><Relationship Id="rId16" Type="http://schemas.openxmlformats.org/officeDocument/2006/relationships/image" Target="../media/image29.png"/><Relationship Id="rId5" Type="http://schemas.openxmlformats.org/officeDocument/2006/relationships/hyperlink" Target="https://open-horizon.github.io/docs/kubearmor-integration/docs/README/" TargetMode="External"/><Relationship Id="rId19" Type="http://schemas.openxmlformats.org/officeDocument/2006/relationships/image" Target="../media/image32.png"/><Relationship Id="rId6" Type="http://schemas.openxmlformats.org/officeDocument/2006/relationships/hyperlink" Target="https://github.com/kubearmor/policy-templates/" TargetMode="External"/><Relationship Id="rId18" Type="http://schemas.openxmlformats.org/officeDocument/2006/relationships/image" Target="../media/image9.png"/><Relationship Id="rId7" Type="http://schemas.openxmlformats.org/officeDocument/2006/relationships/hyperlink" Target="https://www.cncf.io/projects/kubearmor/" TargetMode="External"/><Relationship Id="rId8" Type="http://schemas.openxmlformats.org/officeDocument/2006/relationships/hyperlink" Target="https://www.5gsec.com/"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hyperlink" Target="https://www.youtube.com/watch?v=hE9kMlLNl_s&amp;ab_channel=AccuKnox" TargetMode="Externa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3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17.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3"/>
          <p:cNvSpPr txBox="1"/>
          <p:nvPr>
            <p:ph type="ctrTitle"/>
          </p:nvPr>
        </p:nvSpPr>
        <p:spPr>
          <a:xfrm>
            <a:off x="311708" y="744575"/>
            <a:ext cx="8520600" cy="2052600"/>
          </a:xfrm>
          <a:prstGeom prst="rect">
            <a:avLst/>
          </a:prstGeom>
        </p:spPr>
        <p:txBody>
          <a:bodyPr anchorCtr="0" anchor="b" bIns="68550" lIns="68550" spcFirstLastPara="1" rIns="68550" wrap="square" tIns="68550">
            <a:normAutofit/>
          </a:bodyPr>
          <a:lstStyle/>
          <a:p>
            <a:pPr indent="0" lvl="0" marL="0" rtl="0" algn="ctr">
              <a:spcBef>
                <a:spcPts val="0"/>
              </a:spcBef>
              <a:spcAft>
                <a:spcPts val="0"/>
              </a:spcAft>
              <a:buNone/>
            </a:pPr>
            <a:r>
              <a:rPr lang="en"/>
              <a:t>Advanced Security Primitives</a:t>
            </a:r>
            <a:endParaRPr/>
          </a:p>
        </p:txBody>
      </p:sp>
      <p:sp>
        <p:nvSpPr>
          <p:cNvPr id="66" name="Google Shape;66;p13"/>
          <p:cNvSpPr txBox="1"/>
          <p:nvPr>
            <p:ph idx="1" type="subTitle"/>
          </p:nvPr>
        </p:nvSpPr>
        <p:spPr>
          <a:xfrm>
            <a:off x="311700" y="2834125"/>
            <a:ext cx="8520600" cy="792600"/>
          </a:xfrm>
          <a:prstGeom prst="rect">
            <a:avLst/>
          </a:prstGeom>
        </p:spPr>
        <p:txBody>
          <a:bodyPr anchorCtr="0" anchor="t" bIns="68550" lIns="68550" spcFirstLastPara="1" rIns="68550" wrap="square" tIns="68550">
            <a:normAutofit/>
          </a:bodyPr>
          <a:lstStyle/>
          <a:p>
            <a:pPr indent="0" lvl="0" marL="0" rtl="0" algn="ctr">
              <a:spcBef>
                <a:spcPts val="0"/>
              </a:spcBef>
              <a:spcAft>
                <a:spcPts val="0"/>
              </a:spcAft>
              <a:buNone/>
            </a:pPr>
            <a:r>
              <a:rPr lang="en"/>
              <a:t>For Edge/5G scenarios</a:t>
            </a:r>
            <a:endParaRPr/>
          </a:p>
        </p:txBody>
      </p:sp>
      <p:sp>
        <p:nvSpPr>
          <p:cNvPr id="67" name="Google Shape;67;p13"/>
          <p:cNvSpPr txBox="1"/>
          <p:nvPr/>
        </p:nvSpPr>
        <p:spPr>
          <a:xfrm>
            <a:off x="2044325" y="3781500"/>
            <a:ext cx="5510700" cy="885300"/>
          </a:xfrm>
          <a:prstGeom prst="rect">
            <a:avLst/>
          </a:prstGeom>
          <a:noFill/>
          <a:ln>
            <a:noFill/>
          </a:ln>
        </p:spPr>
        <p:txBody>
          <a:bodyPr anchorCtr="0" anchor="t" bIns="91425" lIns="91425" spcFirstLastPara="1" rIns="91425" wrap="square" tIns="91425">
            <a:normAutofit/>
          </a:bodyPr>
          <a:lstStyle/>
          <a:p>
            <a:pPr indent="-317500" lvl="0" marL="457200" rtl="0" algn="ctr">
              <a:spcBef>
                <a:spcPts val="0"/>
              </a:spcBef>
              <a:spcAft>
                <a:spcPts val="0"/>
              </a:spcAft>
              <a:buSzPts val="1400"/>
              <a:buFont typeface="Montserrat"/>
              <a:buChar char="-"/>
            </a:pPr>
            <a:r>
              <a:rPr lang="en">
                <a:latin typeface="Montserrat"/>
                <a:ea typeface="Montserrat"/>
                <a:cs typeface="Montserrat"/>
                <a:sym typeface="Montserrat"/>
              </a:rPr>
              <a:t>Rahul Jadhav, Cofounder, Engg Lead, AccuKnox</a:t>
            </a:r>
            <a:endParaRPr>
              <a:latin typeface="Montserrat"/>
              <a:ea typeface="Montserrat"/>
              <a:cs typeface="Montserrat"/>
              <a:sym typeface="Montserrat"/>
            </a:endParaRPr>
          </a:p>
          <a:p>
            <a:pPr indent="0" lvl="0" marL="0" rtl="0" algn="l">
              <a:spcBef>
                <a:spcPts val="0"/>
              </a:spcBef>
              <a:spcAft>
                <a:spcPts val="0"/>
              </a:spcAft>
              <a:buNone/>
            </a:pPr>
            <a:r>
              <a:t/>
            </a:r>
            <a:endParaRPr>
              <a:latin typeface="Montserrat"/>
              <a:ea typeface="Montserrat"/>
              <a:cs typeface="Montserrat"/>
              <a:sym typeface="Montserrat"/>
            </a:endParaRPr>
          </a:p>
          <a:p>
            <a:pPr indent="0" lvl="0" marL="0" rtl="0" algn="ctr">
              <a:spcBef>
                <a:spcPts val="0"/>
              </a:spcBef>
              <a:spcAft>
                <a:spcPts val="0"/>
              </a:spcAft>
              <a:buNone/>
            </a:pPr>
            <a:r>
              <a:rPr lang="en">
                <a:latin typeface="Montserrat"/>
                <a:ea typeface="Montserrat"/>
                <a:cs typeface="Montserrat"/>
                <a:sym typeface="Montserrat"/>
              </a:rPr>
              <a:t>Presented to ONAP Security Committee</a:t>
            </a:r>
            <a:endParaRPr>
              <a:latin typeface="Montserrat"/>
              <a:ea typeface="Montserrat"/>
              <a:cs typeface="Montserrat"/>
              <a:sym typeface="Montserr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2"/>
          <p:cNvSpPr txBox="1"/>
          <p:nvPr>
            <p:ph idx="1" type="body"/>
          </p:nvPr>
        </p:nvSpPr>
        <p:spPr>
          <a:xfrm>
            <a:off x="628650" y="1016800"/>
            <a:ext cx="8053500" cy="3591000"/>
          </a:xfrm>
          <a:prstGeom prst="rect">
            <a:avLst/>
          </a:prstGeom>
        </p:spPr>
        <p:txBody>
          <a:bodyPr anchorCtr="0" anchor="t" bIns="0" lIns="0" spcFirstLastPara="1" rIns="0" wrap="square" tIns="0">
            <a:normAutofit/>
          </a:bodyPr>
          <a:lstStyle/>
          <a:p>
            <a:pPr indent="-368300" lvl="0" marL="457200" rtl="0" algn="l">
              <a:lnSpc>
                <a:spcPct val="115000"/>
              </a:lnSpc>
              <a:spcBef>
                <a:spcPts val="1400"/>
              </a:spcBef>
              <a:spcAft>
                <a:spcPts val="0"/>
              </a:spcAft>
              <a:buSzPts val="2200"/>
              <a:buChar char="•"/>
            </a:pPr>
            <a:r>
              <a:rPr lang="en" sz="2200"/>
              <a:t>Why?</a:t>
            </a:r>
            <a:endParaRPr sz="2200"/>
          </a:p>
          <a:p>
            <a:pPr indent="-330200" lvl="1" marL="914400" rtl="0" algn="l">
              <a:lnSpc>
                <a:spcPct val="115000"/>
              </a:lnSpc>
              <a:spcBef>
                <a:spcPts val="0"/>
              </a:spcBef>
              <a:spcAft>
                <a:spcPts val="0"/>
              </a:spcAft>
              <a:buSzPts val="1600"/>
              <a:buChar char="‒"/>
            </a:pPr>
            <a:r>
              <a:rPr lang="en" sz="1600"/>
              <a:t>How to handle solutions using kernel bypass?</a:t>
            </a:r>
            <a:endParaRPr sz="1600"/>
          </a:p>
          <a:p>
            <a:pPr indent="-330200" lvl="1" marL="914400" rtl="0" algn="l">
              <a:lnSpc>
                <a:spcPct val="115000"/>
              </a:lnSpc>
              <a:spcBef>
                <a:spcPts val="0"/>
              </a:spcBef>
              <a:spcAft>
                <a:spcPts val="0"/>
              </a:spcAft>
              <a:buSzPts val="1600"/>
              <a:buChar char="‒"/>
            </a:pPr>
            <a:r>
              <a:rPr lang="en" sz="1600"/>
              <a:t>Kernel space license issue. Most of eBPF is GPL.</a:t>
            </a:r>
            <a:endParaRPr sz="1600"/>
          </a:p>
          <a:p>
            <a:pPr indent="-368300" lvl="0" marL="457200" rtl="0" algn="l">
              <a:lnSpc>
                <a:spcPct val="115000"/>
              </a:lnSpc>
              <a:spcBef>
                <a:spcPts val="0"/>
              </a:spcBef>
              <a:spcAft>
                <a:spcPts val="0"/>
              </a:spcAft>
              <a:buSzPts val="2200"/>
              <a:buChar char="•"/>
            </a:pPr>
            <a:r>
              <a:rPr lang="en" sz="2200"/>
              <a:t>Where is it used </a:t>
            </a:r>
            <a:r>
              <a:rPr lang="en" sz="2200"/>
              <a:t>currently</a:t>
            </a:r>
            <a:r>
              <a:rPr lang="en" sz="2200"/>
              <a:t>?</a:t>
            </a:r>
            <a:endParaRPr sz="2200"/>
          </a:p>
          <a:p>
            <a:pPr indent="-330200" lvl="1" marL="914400" rtl="0" algn="l">
              <a:lnSpc>
                <a:spcPct val="115000"/>
              </a:lnSpc>
              <a:spcBef>
                <a:spcPts val="0"/>
              </a:spcBef>
              <a:spcAft>
                <a:spcPts val="0"/>
              </a:spcAft>
              <a:buSzPts val="1600"/>
              <a:buChar char="‒"/>
            </a:pPr>
            <a:r>
              <a:rPr lang="en" sz="1600"/>
              <a:t>P4 and uBPF</a:t>
            </a:r>
            <a:endParaRPr sz="1600"/>
          </a:p>
          <a:p>
            <a:pPr indent="-330200" lvl="1" marL="914400" rtl="0" algn="l">
              <a:lnSpc>
                <a:spcPct val="115000"/>
              </a:lnSpc>
              <a:spcBef>
                <a:spcPts val="0"/>
              </a:spcBef>
              <a:spcAft>
                <a:spcPts val="0"/>
              </a:spcAft>
              <a:buSzPts val="1600"/>
              <a:buChar char="‒"/>
            </a:pPr>
            <a:r>
              <a:rPr b="1" i="1" lang="en" sz="1600"/>
              <a:t>p4c-ubpf</a:t>
            </a:r>
            <a:r>
              <a:rPr lang="en" sz="1600"/>
              <a:t> compiler allows to </a:t>
            </a:r>
            <a:r>
              <a:rPr lang="en" sz="1600" u="sng">
                <a:solidFill>
                  <a:schemeClr val="hlink"/>
                </a:solidFill>
                <a:hlinkClick r:id="rId3"/>
              </a:rPr>
              <a:t>translate P4 programs</a:t>
            </a:r>
            <a:r>
              <a:rPr lang="en" sz="1600"/>
              <a:t> into the uBPF programs. </a:t>
            </a:r>
            <a:endParaRPr sz="1600"/>
          </a:p>
          <a:p>
            <a:pPr indent="-330200" lvl="2" marL="1371600" rtl="0" algn="l">
              <a:lnSpc>
                <a:spcPct val="115000"/>
              </a:lnSpc>
              <a:spcBef>
                <a:spcPts val="0"/>
              </a:spcBef>
              <a:spcAft>
                <a:spcPts val="0"/>
              </a:spcAft>
              <a:buSzPts val="1600"/>
              <a:buChar char="–"/>
            </a:pPr>
            <a:r>
              <a:rPr lang="en" sz="1600"/>
              <a:t>P4</a:t>
            </a:r>
            <a:r>
              <a:rPr baseline="-25000" lang="en" sz="1600"/>
              <a:t>16</a:t>
            </a:r>
            <a:r>
              <a:rPr lang="en" sz="1600"/>
              <a:t> -&gt; C -&gt; uBPF </a:t>
            </a:r>
            <a:endParaRPr sz="1600"/>
          </a:p>
          <a:p>
            <a:pPr indent="-368300" lvl="0" marL="457200" rtl="0" algn="l">
              <a:lnSpc>
                <a:spcPct val="115000"/>
              </a:lnSpc>
              <a:spcBef>
                <a:spcPts val="0"/>
              </a:spcBef>
              <a:spcAft>
                <a:spcPts val="0"/>
              </a:spcAft>
              <a:buSzPts val="2200"/>
              <a:buChar char="•"/>
            </a:pPr>
            <a:r>
              <a:rPr lang="en" sz="2200"/>
              <a:t>Vendors can use ubpf with their </a:t>
            </a:r>
            <a:r>
              <a:rPr lang="en" sz="2200"/>
              <a:t>custom code</a:t>
            </a:r>
            <a:endParaRPr sz="2200"/>
          </a:p>
          <a:p>
            <a:pPr indent="-330200" lvl="1" marL="914400" rtl="0" algn="l">
              <a:lnSpc>
                <a:spcPct val="115000"/>
              </a:lnSpc>
              <a:spcBef>
                <a:spcPts val="0"/>
              </a:spcBef>
              <a:spcAft>
                <a:spcPts val="0"/>
              </a:spcAft>
              <a:buSzPts val="1600"/>
              <a:buChar char="‒"/>
            </a:pPr>
            <a:r>
              <a:rPr lang="en" sz="1600"/>
              <a:t>For e.g., Enable custom O-RAN K2SM service models using ubpf (</a:t>
            </a:r>
            <a:r>
              <a:rPr lang="en" sz="1600" u="sng">
                <a:solidFill>
                  <a:schemeClr val="hlink"/>
                </a:solidFill>
                <a:hlinkClick r:id="rId4"/>
              </a:rPr>
              <a:t>ref</a:t>
            </a:r>
            <a:r>
              <a:rPr lang="en" sz="1600"/>
              <a:t>)</a:t>
            </a:r>
            <a:endParaRPr sz="1600"/>
          </a:p>
        </p:txBody>
      </p:sp>
      <p:sp>
        <p:nvSpPr>
          <p:cNvPr id="131" name="Google Shape;131;p22"/>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uBPF</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3"/>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Network MicroSegmentation &amp; eBPF</a:t>
            </a:r>
            <a:endParaRPr/>
          </a:p>
        </p:txBody>
      </p:sp>
      <p:sp>
        <p:nvSpPr>
          <p:cNvPr id="137" name="Google Shape;137;p23"/>
          <p:cNvSpPr txBox="1"/>
          <p:nvPr>
            <p:ph idx="1" type="body"/>
          </p:nvPr>
        </p:nvSpPr>
        <p:spPr>
          <a:xfrm>
            <a:off x="628650" y="1016800"/>
            <a:ext cx="8009100" cy="3591000"/>
          </a:xfrm>
          <a:prstGeom prst="rect">
            <a:avLst/>
          </a:prstGeom>
        </p:spPr>
        <p:txBody>
          <a:bodyPr anchorCtr="0" anchor="t" bIns="0" lIns="0" spcFirstLastPara="1" rIns="0" wrap="square" tIns="0">
            <a:normAutofit/>
          </a:bodyPr>
          <a:lstStyle/>
          <a:p>
            <a:pPr indent="0" lvl="0" marL="0" rtl="0" algn="l">
              <a:lnSpc>
                <a:spcPct val="115000"/>
              </a:lnSpc>
              <a:spcBef>
                <a:spcPts val="1400"/>
              </a:spcBef>
              <a:spcAft>
                <a:spcPts val="0"/>
              </a:spcAft>
              <a:buNone/>
            </a:pPr>
            <a:r>
              <a:rPr lang="en"/>
              <a:t>Two models to get microservice communication graph:</a:t>
            </a:r>
            <a:endParaRPr/>
          </a:p>
          <a:p>
            <a:pPr indent="-342900" lvl="0" marL="457200" rtl="0" algn="l">
              <a:lnSpc>
                <a:spcPct val="115000"/>
              </a:lnSpc>
              <a:spcBef>
                <a:spcPts val="1400"/>
              </a:spcBef>
              <a:spcAft>
                <a:spcPts val="0"/>
              </a:spcAft>
              <a:buSzPts val="1800"/>
              <a:buChar char="•"/>
            </a:pPr>
            <a:r>
              <a:rPr lang="en"/>
              <a:t>eBPF with network hook points that trace TCP control packets (syn/fin)</a:t>
            </a:r>
            <a:endParaRPr/>
          </a:p>
          <a:p>
            <a:pPr indent="-342900" lvl="0" marL="457200" rtl="0" algn="l">
              <a:lnSpc>
                <a:spcPct val="115000"/>
              </a:lnSpc>
              <a:spcBef>
                <a:spcPts val="0"/>
              </a:spcBef>
              <a:spcAft>
                <a:spcPts val="0"/>
              </a:spcAft>
              <a:buSzPts val="1800"/>
              <a:buChar char="•"/>
            </a:pPr>
            <a:r>
              <a:rPr lang="en"/>
              <a:t>eBPF with system call hook points that trace socket calls (accept/connect)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4"/>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Segmentation: What we do in AccuKnox?</a:t>
            </a:r>
            <a:endParaRPr/>
          </a:p>
        </p:txBody>
      </p:sp>
      <p:sp>
        <p:nvSpPr>
          <p:cNvPr id="143" name="Google Shape;143;p24"/>
          <p:cNvSpPr txBox="1"/>
          <p:nvPr>
            <p:ph idx="1" type="body"/>
          </p:nvPr>
        </p:nvSpPr>
        <p:spPr>
          <a:xfrm>
            <a:off x="456025" y="1016800"/>
            <a:ext cx="3995100" cy="3591000"/>
          </a:xfrm>
          <a:prstGeom prst="rect">
            <a:avLst/>
          </a:prstGeom>
        </p:spPr>
        <p:txBody>
          <a:bodyPr anchorCtr="0" anchor="t" bIns="0" lIns="0" spcFirstLastPara="1" rIns="0" wrap="square" tIns="0">
            <a:normAutofit/>
          </a:bodyPr>
          <a:lstStyle/>
          <a:p>
            <a:pPr indent="-251459" lvl="0" marL="365760" rtl="0" algn="l">
              <a:lnSpc>
                <a:spcPct val="115000"/>
              </a:lnSpc>
              <a:spcBef>
                <a:spcPts val="0"/>
              </a:spcBef>
              <a:spcAft>
                <a:spcPts val="0"/>
              </a:spcAft>
              <a:buClr>
                <a:srgbClr val="595959"/>
              </a:buClr>
              <a:buSzPts val="1800"/>
              <a:buFont typeface="Arial"/>
              <a:buChar char="●"/>
            </a:pPr>
            <a:r>
              <a:rPr lang="en">
                <a:solidFill>
                  <a:srgbClr val="595959"/>
                </a:solidFill>
                <a:latin typeface="Arial"/>
                <a:ea typeface="Arial"/>
                <a:cs typeface="Arial"/>
                <a:sym typeface="Arial"/>
              </a:rPr>
              <a:t>eBPF to watch </a:t>
            </a:r>
            <a:r>
              <a:rPr b="1" i="1" lang="en">
                <a:solidFill>
                  <a:srgbClr val="595959"/>
                </a:solidFill>
                <a:latin typeface="Arial"/>
                <a:ea typeface="Arial"/>
                <a:cs typeface="Arial"/>
                <a:sym typeface="Arial"/>
              </a:rPr>
              <a:t>syscalls </a:t>
            </a:r>
            <a:r>
              <a:rPr lang="en">
                <a:solidFill>
                  <a:srgbClr val="595959"/>
                </a:solidFill>
                <a:latin typeface="Arial"/>
                <a:ea typeface="Arial"/>
                <a:cs typeface="Arial"/>
                <a:sym typeface="Arial"/>
              </a:rPr>
              <a:t>and generate communication graph</a:t>
            </a:r>
            <a:endParaRPr>
              <a:solidFill>
                <a:srgbClr val="595959"/>
              </a:solidFill>
              <a:latin typeface="Arial"/>
              <a:ea typeface="Arial"/>
              <a:cs typeface="Arial"/>
              <a:sym typeface="Arial"/>
            </a:endParaRPr>
          </a:p>
          <a:p>
            <a:pPr indent="-251459" lvl="0" marL="365760" rtl="0" algn="l">
              <a:lnSpc>
                <a:spcPct val="115000"/>
              </a:lnSpc>
              <a:spcBef>
                <a:spcPts val="1000"/>
              </a:spcBef>
              <a:spcAft>
                <a:spcPts val="0"/>
              </a:spcAft>
              <a:buClr>
                <a:srgbClr val="595959"/>
              </a:buClr>
              <a:buSzPts val="1800"/>
              <a:buFont typeface="Arial"/>
              <a:buChar char="●"/>
            </a:pPr>
            <a:r>
              <a:rPr lang="en">
                <a:solidFill>
                  <a:srgbClr val="595959"/>
                </a:solidFill>
                <a:latin typeface="Arial"/>
                <a:ea typeface="Arial"/>
                <a:cs typeface="Arial"/>
                <a:sym typeface="Arial"/>
              </a:rPr>
              <a:t>Derive k8s network policies from this communication graph</a:t>
            </a:r>
            <a:endParaRPr>
              <a:solidFill>
                <a:srgbClr val="595959"/>
              </a:solidFill>
              <a:latin typeface="Arial"/>
              <a:ea typeface="Arial"/>
              <a:cs typeface="Arial"/>
              <a:sym typeface="Arial"/>
            </a:endParaRPr>
          </a:p>
          <a:p>
            <a:pPr indent="-251459" lvl="0" marL="365760" rtl="0" algn="l">
              <a:lnSpc>
                <a:spcPct val="115000"/>
              </a:lnSpc>
              <a:spcBef>
                <a:spcPts val="1000"/>
              </a:spcBef>
              <a:spcAft>
                <a:spcPts val="1000"/>
              </a:spcAft>
              <a:buClr>
                <a:srgbClr val="595959"/>
              </a:buClr>
              <a:buSzPts val="1800"/>
              <a:buFont typeface="Arial"/>
              <a:buChar char="●"/>
            </a:pPr>
            <a:r>
              <a:rPr lang="en">
                <a:solidFill>
                  <a:srgbClr val="595959"/>
                </a:solidFill>
                <a:latin typeface="Arial"/>
                <a:ea typeface="Arial"/>
                <a:cs typeface="Arial"/>
                <a:sym typeface="Arial"/>
              </a:rPr>
              <a:t>Existing CNI enforces these network policies</a:t>
            </a:r>
            <a:endParaRPr/>
          </a:p>
        </p:txBody>
      </p:sp>
      <p:pic>
        <p:nvPicPr>
          <p:cNvPr id="144" name="Google Shape;144;p24"/>
          <p:cNvPicPr preferRelativeResize="0"/>
          <p:nvPr/>
        </p:nvPicPr>
        <p:blipFill>
          <a:blip r:embed="rId3">
            <a:alphaModFix/>
          </a:blip>
          <a:stretch>
            <a:fillRect/>
          </a:stretch>
        </p:blipFill>
        <p:spPr>
          <a:xfrm>
            <a:off x="4451350" y="1016800"/>
            <a:ext cx="4283999" cy="37031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5"/>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BPF-LSM</a:t>
            </a:r>
            <a:endParaRPr/>
          </a:p>
        </p:txBody>
      </p:sp>
      <p:sp>
        <p:nvSpPr>
          <p:cNvPr id="150" name="Google Shape;150;p25"/>
          <p:cNvSpPr txBox="1"/>
          <p:nvPr>
            <p:ph idx="1" type="body"/>
          </p:nvPr>
        </p:nvSpPr>
        <p:spPr>
          <a:xfrm>
            <a:off x="628650" y="1016800"/>
            <a:ext cx="3903000" cy="2613300"/>
          </a:xfrm>
          <a:prstGeom prst="rect">
            <a:avLst/>
          </a:prstGeom>
        </p:spPr>
        <p:txBody>
          <a:bodyPr anchorCtr="0" anchor="t" bIns="0" lIns="0" spcFirstLastPara="1" rIns="0" wrap="square" tIns="0">
            <a:normAutofit/>
          </a:bodyPr>
          <a:lstStyle/>
          <a:p>
            <a:pPr indent="-330200" lvl="0" marL="457200" rtl="0" algn="l">
              <a:lnSpc>
                <a:spcPct val="115000"/>
              </a:lnSpc>
              <a:spcBef>
                <a:spcPts val="0"/>
              </a:spcBef>
              <a:spcAft>
                <a:spcPts val="0"/>
              </a:spcAft>
              <a:buSzPts val="1600"/>
              <a:buFont typeface="Montserrat"/>
              <a:buChar char="●"/>
            </a:pPr>
            <a:r>
              <a:rPr lang="en" sz="1600"/>
              <a:t>Programmatic policy control</a:t>
            </a:r>
            <a:endParaRPr sz="1600"/>
          </a:p>
          <a:p>
            <a:pPr indent="-330200" lvl="0" marL="457200" rtl="0" algn="l">
              <a:lnSpc>
                <a:spcPct val="115000"/>
              </a:lnSpc>
              <a:spcBef>
                <a:spcPts val="1000"/>
              </a:spcBef>
              <a:spcAft>
                <a:spcPts val="0"/>
              </a:spcAft>
              <a:buSzPts val="1600"/>
              <a:buFont typeface="Montserrat"/>
              <a:buChar char="●"/>
            </a:pPr>
            <a:r>
              <a:rPr lang="en" sz="1600"/>
              <a:t>Hardened LSM hooks</a:t>
            </a:r>
            <a:endParaRPr sz="1600"/>
          </a:p>
          <a:p>
            <a:pPr indent="-330200" lvl="0" marL="457200" rtl="0" algn="l">
              <a:lnSpc>
                <a:spcPct val="115000"/>
              </a:lnSpc>
              <a:spcBef>
                <a:spcPts val="1000"/>
              </a:spcBef>
              <a:spcAft>
                <a:spcPts val="1000"/>
              </a:spcAft>
              <a:buSzPts val="1600"/>
              <a:buFont typeface="Montserrat"/>
              <a:buChar char="●"/>
            </a:pPr>
            <a:r>
              <a:rPr lang="en" sz="1600"/>
              <a:t>KubeArmor generates eBPF bytecode based on policy controls that is deployed at LSM hooks.</a:t>
            </a:r>
            <a:endParaRPr sz="1600"/>
          </a:p>
        </p:txBody>
      </p:sp>
      <p:pic>
        <p:nvPicPr>
          <p:cNvPr id="151" name="Google Shape;151;p25"/>
          <p:cNvPicPr preferRelativeResize="0"/>
          <p:nvPr/>
        </p:nvPicPr>
        <p:blipFill>
          <a:blip r:embed="rId3">
            <a:alphaModFix/>
          </a:blip>
          <a:stretch>
            <a:fillRect/>
          </a:stretch>
        </p:blipFill>
        <p:spPr>
          <a:xfrm>
            <a:off x="4429575" y="850325"/>
            <a:ext cx="4572000" cy="2779764"/>
          </a:xfrm>
          <a:prstGeom prst="rect">
            <a:avLst/>
          </a:prstGeom>
          <a:noFill/>
          <a:ln>
            <a:noFill/>
          </a:ln>
        </p:spPr>
      </p:pic>
      <p:sp>
        <p:nvSpPr>
          <p:cNvPr id="152" name="Google Shape;152;p25"/>
          <p:cNvSpPr txBox="1"/>
          <p:nvPr/>
        </p:nvSpPr>
        <p:spPr>
          <a:xfrm>
            <a:off x="1351050" y="3823650"/>
            <a:ext cx="6441900" cy="585300"/>
          </a:xfrm>
          <a:prstGeom prst="rect">
            <a:avLst/>
          </a:prstGeom>
          <a:noFill/>
          <a:ln>
            <a:noFill/>
          </a:ln>
        </p:spPr>
        <p:txBody>
          <a:bodyPr anchorCtr="0" anchor="t" bIns="91425" lIns="91425" spcFirstLastPara="1" rIns="91425" wrap="square" tIns="91425">
            <a:normAutofit lnSpcReduction="10000"/>
          </a:bodyPr>
          <a:lstStyle/>
          <a:p>
            <a:pPr indent="0" lvl="0" marL="0" rtl="0" algn="ctr">
              <a:spcBef>
                <a:spcPts val="0"/>
              </a:spcBef>
              <a:spcAft>
                <a:spcPts val="0"/>
              </a:spcAft>
              <a:buNone/>
            </a:pPr>
            <a:r>
              <a:rPr lang="en">
                <a:latin typeface="Montserrat"/>
                <a:ea typeface="Montserrat"/>
                <a:cs typeface="Montserrat"/>
                <a:sym typeface="Montserrat"/>
              </a:rPr>
              <a:t>BPF-LSM is enabled on most managed k8s providers (EKS, GKE, OKE, Azure, IBM Cloud, OpenShift)</a:t>
            </a:r>
            <a:endParaRPr>
              <a:latin typeface="Montserrat"/>
              <a:ea typeface="Montserrat"/>
              <a:cs typeface="Montserrat"/>
              <a:sym typeface="Montserrat"/>
            </a:endParaRPr>
          </a:p>
        </p:txBody>
      </p:sp>
      <p:sp>
        <p:nvSpPr>
          <p:cNvPr id="153" name="Google Shape;153;p25"/>
          <p:cNvSpPr txBox="1"/>
          <p:nvPr/>
        </p:nvSpPr>
        <p:spPr>
          <a:xfrm>
            <a:off x="1485400" y="4436025"/>
            <a:ext cx="6441900" cy="441600"/>
          </a:xfrm>
          <a:prstGeom prst="rect">
            <a:avLst/>
          </a:prstGeom>
          <a:noFill/>
          <a:ln>
            <a:noFill/>
          </a:ln>
        </p:spPr>
        <p:txBody>
          <a:bodyPr anchorCtr="0" anchor="t" bIns="91425" lIns="91425" spcFirstLastPara="1" rIns="91425" wrap="square" tIns="91425">
            <a:normAutofit/>
          </a:bodyPr>
          <a:lstStyle/>
          <a:p>
            <a:pPr indent="0" lvl="0" marL="0" rtl="0" algn="ctr">
              <a:spcBef>
                <a:spcPts val="0"/>
              </a:spcBef>
              <a:spcAft>
                <a:spcPts val="0"/>
              </a:spcAft>
              <a:buNone/>
            </a:pPr>
            <a:r>
              <a:rPr lang="en">
                <a:latin typeface="Montserrat"/>
                <a:ea typeface="Montserrat"/>
                <a:cs typeface="Montserrat"/>
                <a:sym typeface="Montserrat"/>
              </a:rPr>
              <a:t>KubeArmor is the first k8s security engine to leverage BPF-LSM.</a:t>
            </a:r>
            <a:endParaRPr>
              <a:latin typeface="Montserrat"/>
              <a:ea typeface="Montserrat"/>
              <a:cs typeface="Montserrat"/>
              <a:sym typeface="Montserra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6"/>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Known issues with eBPF</a:t>
            </a:r>
            <a:endParaRPr/>
          </a:p>
        </p:txBody>
      </p:sp>
      <p:sp>
        <p:nvSpPr>
          <p:cNvPr id="159" name="Google Shape;159;p26"/>
          <p:cNvSpPr txBox="1"/>
          <p:nvPr>
            <p:ph idx="1" type="body"/>
          </p:nvPr>
        </p:nvSpPr>
        <p:spPr>
          <a:xfrm>
            <a:off x="628650" y="1016800"/>
            <a:ext cx="7902300" cy="3591000"/>
          </a:xfrm>
          <a:prstGeom prst="rect">
            <a:avLst/>
          </a:prstGeom>
        </p:spPr>
        <p:txBody>
          <a:bodyPr anchorCtr="0" anchor="t" bIns="0" lIns="0" spcFirstLastPara="1" rIns="0" wrap="square" tIns="0">
            <a:normAutofit/>
          </a:bodyPr>
          <a:lstStyle/>
          <a:p>
            <a:pPr indent="-342900" lvl="0" marL="457200" rtl="0" algn="l">
              <a:lnSpc>
                <a:spcPct val="115000"/>
              </a:lnSpc>
              <a:spcBef>
                <a:spcPts val="1400"/>
              </a:spcBef>
              <a:spcAft>
                <a:spcPts val="0"/>
              </a:spcAft>
              <a:buSzPts val="1800"/>
              <a:buChar char="•"/>
            </a:pPr>
            <a:r>
              <a:rPr lang="en"/>
              <a:t>Not all primitives are supported on all platforms</a:t>
            </a:r>
            <a:endParaRPr/>
          </a:p>
          <a:p>
            <a:pPr indent="-304800" lvl="1" marL="914400" rtl="0" algn="l">
              <a:lnSpc>
                <a:spcPct val="115000"/>
              </a:lnSpc>
              <a:spcBef>
                <a:spcPts val="0"/>
              </a:spcBef>
              <a:spcAft>
                <a:spcPts val="0"/>
              </a:spcAft>
              <a:buSzPts val="1200"/>
              <a:buChar char="‒"/>
            </a:pPr>
            <a:r>
              <a:rPr lang="en"/>
              <a:t>Certain LSM hook points </a:t>
            </a:r>
            <a:r>
              <a:rPr lang="en" u="sng">
                <a:solidFill>
                  <a:schemeClr val="hlink"/>
                </a:solidFill>
                <a:hlinkClick r:id="rId3"/>
              </a:rPr>
              <a:t>are not supported</a:t>
            </a:r>
            <a:r>
              <a:rPr lang="en"/>
              <a:t> on RHEL/CentOS</a:t>
            </a:r>
            <a:endParaRPr/>
          </a:p>
          <a:p>
            <a:pPr indent="-304800" lvl="1" marL="914400" rtl="0" algn="l">
              <a:lnSpc>
                <a:spcPct val="115000"/>
              </a:lnSpc>
              <a:spcBef>
                <a:spcPts val="0"/>
              </a:spcBef>
              <a:spcAft>
                <a:spcPts val="0"/>
              </a:spcAft>
              <a:buSzPts val="1200"/>
              <a:buChar char="‒"/>
            </a:pPr>
            <a:r>
              <a:rPr lang="en"/>
              <a:t>Plan for contingencies</a:t>
            </a:r>
            <a:endParaRPr/>
          </a:p>
          <a:p>
            <a:pPr indent="-304800" lvl="1" marL="914400" rtl="0" algn="l">
              <a:lnSpc>
                <a:spcPct val="115000"/>
              </a:lnSpc>
              <a:spcBef>
                <a:spcPts val="0"/>
              </a:spcBef>
              <a:spcAft>
                <a:spcPts val="0"/>
              </a:spcAft>
              <a:buSzPts val="1200"/>
              <a:buChar char="‒"/>
            </a:pPr>
            <a:r>
              <a:rPr lang="en"/>
              <a:t>BPF-LSM not supported on ARM64 (</a:t>
            </a:r>
            <a:r>
              <a:rPr lang="en" u="sng">
                <a:solidFill>
                  <a:schemeClr val="hlink"/>
                </a:solidFill>
                <a:hlinkClick r:id="rId4"/>
              </a:rPr>
              <a:t>ref</a:t>
            </a:r>
            <a:r>
              <a:rPr lang="en"/>
              <a:t>)</a:t>
            </a:r>
            <a:endParaRPr/>
          </a:p>
          <a:p>
            <a:pPr indent="-342900" lvl="0" marL="457200" rtl="0" algn="l">
              <a:lnSpc>
                <a:spcPct val="115000"/>
              </a:lnSpc>
              <a:spcBef>
                <a:spcPts val="0"/>
              </a:spcBef>
              <a:spcAft>
                <a:spcPts val="0"/>
              </a:spcAft>
              <a:buSzPts val="1800"/>
              <a:buChar char="•"/>
            </a:pPr>
            <a:r>
              <a:rPr lang="en"/>
              <a:t>Problems with managed models</a:t>
            </a:r>
            <a:endParaRPr/>
          </a:p>
          <a:p>
            <a:pPr indent="-304800" lvl="1" marL="914400" rtl="0" algn="l">
              <a:lnSpc>
                <a:spcPct val="115000"/>
              </a:lnSpc>
              <a:spcBef>
                <a:spcPts val="0"/>
              </a:spcBef>
              <a:spcAft>
                <a:spcPts val="0"/>
              </a:spcAft>
              <a:buSzPts val="1200"/>
              <a:buChar char="‒"/>
            </a:pPr>
            <a:r>
              <a:rPr lang="en"/>
              <a:t>Such as AWS Fargate, GKE Autopilot</a:t>
            </a:r>
            <a:endParaRPr/>
          </a:p>
          <a:p>
            <a:pPr indent="-304800" lvl="1" marL="914400" rtl="0" algn="l">
              <a:lnSpc>
                <a:spcPct val="115000"/>
              </a:lnSpc>
              <a:spcBef>
                <a:spcPts val="0"/>
              </a:spcBef>
              <a:spcAft>
                <a:spcPts val="0"/>
              </a:spcAft>
              <a:buSzPts val="1200"/>
              <a:buChar char="‒"/>
            </a:pPr>
            <a:r>
              <a:rPr lang="en"/>
              <a:t>Daemonsets cannot be used</a:t>
            </a:r>
            <a:endParaRPr/>
          </a:p>
          <a:p>
            <a:pPr indent="-342900" lvl="0" marL="457200" rtl="0" algn="l">
              <a:lnSpc>
                <a:spcPct val="115000"/>
              </a:lnSpc>
              <a:spcBef>
                <a:spcPts val="0"/>
              </a:spcBef>
              <a:spcAft>
                <a:spcPts val="0"/>
              </a:spcAft>
              <a:buSzPts val="1800"/>
              <a:buChar char="•"/>
            </a:pPr>
            <a:r>
              <a:rPr lang="en"/>
              <a:t>Issues with hooking userspace dynamic lib events</a:t>
            </a:r>
            <a:endParaRPr/>
          </a:p>
          <a:p>
            <a:pPr indent="-304800" lvl="1" marL="914400" rtl="0" algn="l">
              <a:lnSpc>
                <a:spcPct val="115000"/>
              </a:lnSpc>
              <a:spcBef>
                <a:spcPts val="0"/>
              </a:spcBef>
              <a:spcAft>
                <a:spcPts val="0"/>
              </a:spcAft>
              <a:buSzPts val="1200"/>
              <a:buChar char="‒"/>
            </a:pPr>
            <a:r>
              <a:rPr lang="en"/>
              <a:t>Userspace code gets changed more frequently and thus the symbols may change requiring continuous maintenance tasks</a:t>
            </a:r>
            <a:endParaRPr/>
          </a:p>
          <a:p>
            <a:pPr indent="-342900" lvl="0" marL="457200" rtl="0" algn="l">
              <a:lnSpc>
                <a:spcPct val="115000"/>
              </a:lnSpc>
              <a:spcBef>
                <a:spcPts val="0"/>
              </a:spcBef>
              <a:spcAft>
                <a:spcPts val="0"/>
              </a:spcAft>
              <a:buSzPts val="1800"/>
              <a:buChar char="•"/>
            </a:pPr>
            <a:r>
              <a:rPr lang="en"/>
              <a:t>Packet parsing with uprobes has perf impact</a:t>
            </a:r>
            <a:endParaRPr/>
          </a:p>
          <a:p>
            <a:pPr indent="-304800" lvl="1" marL="914400" rtl="0" algn="l">
              <a:lnSpc>
                <a:spcPct val="115000"/>
              </a:lnSpc>
              <a:spcBef>
                <a:spcPts val="0"/>
              </a:spcBef>
              <a:spcAft>
                <a:spcPts val="0"/>
              </a:spcAft>
              <a:buSzPts val="1200"/>
              <a:buChar char="‒"/>
            </a:pPr>
            <a:r>
              <a:rPr lang="en"/>
              <a:t>Requires one to tap into network IO calls.</a:t>
            </a:r>
            <a:endParaRPr/>
          </a:p>
          <a:p>
            <a:pPr indent="-342900" lvl="0" marL="457200" rtl="0" algn="l">
              <a:lnSpc>
                <a:spcPct val="115000"/>
              </a:lnSpc>
              <a:spcBef>
                <a:spcPts val="0"/>
              </a:spcBef>
              <a:spcAft>
                <a:spcPts val="0"/>
              </a:spcAft>
              <a:buSzPts val="1800"/>
              <a:buChar char="•"/>
            </a:pPr>
            <a:r>
              <a:rPr lang="en"/>
              <a:t>Possibility of eBPF event loss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7"/>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K8TLS: Identify TLS security posture for services</a:t>
            </a:r>
            <a:endParaRPr/>
          </a:p>
        </p:txBody>
      </p:sp>
      <p:pic>
        <p:nvPicPr>
          <p:cNvPr id="165" name="Google Shape;165;p27"/>
          <p:cNvPicPr preferRelativeResize="0"/>
          <p:nvPr/>
        </p:nvPicPr>
        <p:blipFill>
          <a:blip r:embed="rId3">
            <a:alphaModFix/>
          </a:blip>
          <a:stretch>
            <a:fillRect/>
          </a:stretch>
        </p:blipFill>
        <p:spPr>
          <a:xfrm>
            <a:off x="4660575" y="1269975"/>
            <a:ext cx="4418776" cy="2132075"/>
          </a:xfrm>
          <a:prstGeom prst="rect">
            <a:avLst/>
          </a:prstGeom>
          <a:noFill/>
          <a:ln>
            <a:noFill/>
          </a:ln>
        </p:spPr>
      </p:pic>
      <p:sp>
        <p:nvSpPr>
          <p:cNvPr id="166" name="Google Shape;166;p27"/>
          <p:cNvSpPr txBox="1"/>
          <p:nvPr/>
        </p:nvSpPr>
        <p:spPr>
          <a:xfrm>
            <a:off x="460325" y="1173600"/>
            <a:ext cx="4227900" cy="3384900"/>
          </a:xfrm>
          <a:prstGeom prst="rect">
            <a:avLst/>
          </a:prstGeom>
          <a:noFill/>
          <a:ln>
            <a:noFill/>
          </a:ln>
        </p:spPr>
        <p:txBody>
          <a:bodyPr anchorCtr="0" anchor="t" bIns="91425" lIns="91425" spcFirstLastPara="1" rIns="91425" wrap="square" tIns="91425">
            <a:normAutofit/>
          </a:bodyPr>
          <a:lstStyle/>
          <a:p>
            <a:pPr indent="-317500" lvl="0" marL="457200" rtl="0" algn="l">
              <a:spcBef>
                <a:spcPts val="0"/>
              </a:spcBef>
              <a:spcAft>
                <a:spcPts val="0"/>
              </a:spcAft>
              <a:buSzPts val="1400"/>
              <a:buFont typeface="Montserrat"/>
              <a:buChar char="●"/>
            </a:pPr>
            <a:r>
              <a:rPr lang="en">
                <a:latin typeface="Montserrat"/>
                <a:ea typeface="Montserrat"/>
                <a:cs typeface="Montserrat"/>
                <a:sym typeface="Montserrat"/>
              </a:rPr>
              <a:t>Identify use of insecure ports</a:t>
            </a:r>
            <a:endParaRPr>
              <a:latin typeface="Montserrat"/>
              <a:ea typeface="Montserrat"/>
              <a:cs typeface="Montserrat"/>
              <a:sym typeface="Montserrat"/>
            </a:endParaRPr>
          </a:p>
          <a:p>
            <a:pPr indent="-317500" lvl="0" marL="457200" rtl="0" algn="l">
              <a:spcBef>
                <a:spcPts val="1000"/>
              </a:spcBef>
              <a:spcAft>
                <a:spcPts val="0"/>
              </a:spcAft>
              <a:buSzPts val="1400"/>
              <a:buFont typeface="Montserrat"/>
              <a:buChar char="●"/>
            </a:pPr>
            <a:r>
              <a:rPr lang="en">
                <a:latin typeface="Montserrat"/>
                <a:ea typeface="Montserrat"/>
                <a:cs typeface="Montserrat"/>
                <a:sym typeface="Montserrat"/>
              </a:rPr>
              <a:t>Check for TLS best practices</a:t>
            </a:r>
            <a:endParaRPr>
              <a:latin typeface="Montserrat"/>
              <a:ea typeface="Montserrat"/>
              <a:cs typeface="Montserrat"/>
              <a:sym typeface="Montserrat"/>
            </a:endParaRPr>
          </a:p>
          <a:p>
            <a:pPr indent="-317500" lvl="0" marL="457200" rtl="0" algn="l">
              <a:spcBef>
                <a:spcPts val="1000"/>
              </a:spcBef>
              <a:spcAft>
                <a:spcPts val="0"/>
              </a:spcAft>
              <a:buSzPts val="1400"/>
              <a:buFont typeface="Montserrat"/>
              <a:buChar char="●"/>
            </a:pPr>
            <a:r>
              <a:rPr lang="en">
                <a:latin typeface="Montserrat"/>
                <a:ea typeface="Montserrat"/>
                <a:cs typeface="Montserrat"/>
                <a:sym typeface="Montserrat"/>
              </a:rPr>
              <a:t>Check for X.509 certificates best practices</a:t>
            </a:r>
            <a:endParaRPr>
              <a:latin typeface="Montserrat"/>
              <a:ea typeface="Montserrat"/>
              <a:cs typeface="Montserrat"/>
              <a:sym typeface="Montserrat"/>
            </a:endParaRPr>
          </a:p>
          <a:p>
            <a:pPr indent="-317500" lvl="0" marL="457200" rtl="0" algn="l">
              <a:spcBef>
                <a:spcPts val="1000"/>
              </a:spcBef>
              <a:spcAft>
                <a:spcPts val="0"/>
              </a:spcAft>
              <a:buSzPts val="1400"/>
              <a:buFont typeface="Montserrat"/>
              <a:buChar char="●"/>
            </a:pPr>
            <a:r>
              <a:rPr lang="en">
                <a:latin typeface="Montserrat"/>
                <a:ea typeface="Montserrat"/>
                <a:cs typeface="Montserrat"/>
                <a:sym typeface="Montserrat"/>
              </a:rPr>
              <a:t>Deployment: K8s Job. No service mesh. No proxy required. </a:t>
            </a:r>
            <a:endParaRPr>
              <a:latin typeface="Montserrat"/>
              <a:ea typeface="Montserrat"/>
              <a:cs typeface="Montserrat"/>
              <a:sym typeface="Montserrat"/>
            </a:endParaRPr>
          </a:p>
          <a:p>
            <a:pPr indent="-317500" lvl="0" marL="457200" rtl="0" algn="l">
              <a:spcBef>
                <a:spcPts val="1000"/>
              </a:spcBef>
              <a:spcAft>
                <a:spcPts val="1000"/>
              </a:spcAft>
              <a:buSzPts val="1400"/>
              <a:buFont typeface="Montserrat"/>
              <a:buChar char="●"/>
            </a:pPr>
            <a:r>
              <a:rPr lang="en">
                <a:latin typeface="Montserrat"/>
                <a:ea typeface="Montserrat"/>
                <a:cs typeface="Montserrat"/>
                <a:sym typeface="Montserrat"/>
              </a:rPr>
              <a:t>Assessment in &lt;30 seconds</a:t>
            </a:r>
            <a:endParaRPr>
              <a:latin typeface="Montserrat"/>
              <a:ea typeface="Montserrat"/>
              <a:cs typeface="Montserrat"/>
              <a:sym typeface="Montserrat"/>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8"/>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KIEM: K8s Identity &amp; Entitlements Management</a:t>
            </a:r>
            <a:endParaRPr/>
          </a:p>
        </p:txBody>
      </p:sp>
      <p:sp>
        <p:nvSpPr>
          <p:cNvPr id="172" name="Google Shape;172;p28"/>
          <p:cNvSpPr txBox="1"/>
          <p:nvPr>
            <p:ph idx="1" type="body"/>
          </p:nvPr>
        </p:nvSpPr>
        <p:spPr>
          <a:xfrm>
            <a:off x="628650" y="1016800"/>
            <a:ext cx="7005000" cy="3591000"/>
          </a:xfrm>
          <a:prstGeom prst="rect">
            <a:avLst/>
          </a:prstGeom>
        </p:spPr>
        <p:txBody>
          <a:bodyPr anchorCtr="0" anchor="t" bIns="0" lIns="0" spcFirstLastPara="1" rIns="0" wrap="square" tIns="0">
            <a:normAutofit/>
          </a:bodyPr>
          <a:lstStyle/>
          <a:p>
            <a:pPr indent="-342900" lvl="0" marL="457200" rtl="0" algn="l">
              <a:lnSpc>
                <a:spcPct val="115000"/>
              </a:lnSpc>
              <a:spcBef>
                <a:spcPts val="1400"/>
              </a:spcBef>
              <a:spcAft>
                <a:spcPts val="0"/>
              </a:spcAft>
              <a:buSzPts val="1800"/>
              <a:buChar char="•"/>
            </a:pPr>
            <a:r>
              <a:rPr lang="en"/>
              <a:t>Identify over-provisioned k8s service accounts</a:t>
            </a:r>
            <a:endParaRPr/>
          </a:p>
          <a:p>
            <a:pPr indent="-342900" lvl="0" marL="457200" rtl="0" algn="l">
              <a:lnSpc>
                <a:spcPct val="115000"/>
              </a:lnSpc>
              <a:spcBef>
                <a:spcPts val="1000"/>
              </a:spcBef>
              <a:spcAft>
                <a:spcPts val="0"/>
              </a:spcAft>
              <a:buSzPts val="1800"/>
              <a:buChar char="•"/>
            </a:pPr>
            <a:r>
              <a:rPr lang="en"/>
              <a:t>Identify service accounts with access to key resources</a:t>
            </a:r>
            <a:endParaRPr/>
          </a:p>
          <a:p>
            <a:pPr indent="-342900" lvl="0" marL="457200" rtl="0" algn="l">
              <a:lnSpc>
                <a:spcPct val="115000"/>
              </a:lnSpc>
              <a:spcBef>
                <a:spcPts val="1400"/>
              </a:spcBef>
              <a:spcAft>
                <a:spcPts val="0"/>
              </a:spcAft>
              <a:buSzPts val="1800"/>
              <a:buChar char="•"/>
            </a:pPr>
            <a:r>
              <a:rPr lang="en"/>
              <a:t>Identify roles with write/patch/update/delete permissions and service accounts associated with it and what workloads are managed by those SA.</a:t>
            </a:r>
            <a:endParaRPr/>
          </a:p>
          <a:p>
            <a:pPr indent="-342900" lvl="0" marL="457200" rtl="0" algn="l">
              <a:lnSpc>
                <a:spcPct val="115000"/>
              </a:lnSpc>
              <a:spcBef>
                <a:spcPts val="1400"/>
              </a:spcBef>
              <a:spcAft>
                <a:spcPts val="1000"/>
              </a:spcAft>
              <a:buSzPts val="1800"/>
              <a:buChar char="•"/>
            </a:pPr>
            <a:r>
              <a:rPr lang="en"/>
              <a:t>Identify risky service accounts created in last 1 week</a:t>
            </a:r>
            <a:endParaRPr/>
          </a:p>
        </p:txBody>
      </p:sp>
      <p:sp>
        <p:nvSpPr>
          <p:cNvPr id="173" name="Google Shape;173;p28"/>
          <p:cNvSpPr txBox="1"/>
          <p:nvPr/>
        </p:nvSpPr>
        <p:spPr>
          <a:xfrm>
            <a:off x="388050" y="4227175"/>
            <a:ext cx="8444100" cy="415500"/>
          </a:xfrm>
          <a:prstGeom prst="rect">
            <a:avLst/>
          </a:prstGeom>
          <a:noFill/>
          <a:ln>
            <a:noFill/>
          </a:ln>
        </p:spPr>
        <p:txBody>
          <a:bodyPr anchorCtr="0" anchor="t" bIns="91425" lIns="91425" spcFirstLastPara="1" rIns="91425" wrap="square" tIns="91425">
            <a:normAutofit/>
          </a:bodyPr>
          <a:lstStyle/>
          <a:p>
            <a:pPr indent="0" lvl="0" marL="0" rtl="0" algn="l">
              <a:spcBef>
                <a:spcPts val="0"/>
              </a:spcBef>
              <a:spcAft>
                <a:spcPts val="0"/>
              </a:spcAft>
              <a:buNone/>
            </a:pPr>
            <a:r>
              <a:rPr i="1" lang="en">
                <a:latin typeface="Montserrat"/>
                <a:ea typeface="Montserrat"/>
                <a:cs typeface="Montserrat"/>
                <a:sym typeface="Montserrat"/>
              </a:rPr>
              <a:t>KIEM is a WIP @ AccuKnox … To be released by end of October 2023</a:t>
            </a:r>
            <a:endParaRPr i="1">
              <a:latin typeface="Montserrat"/>
              <a:ea typeface="Montserrat"/>
              <a:cs typeface="Montserrat"/>
              <a:sym typeface="Montserra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9"/>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Multi Layer </a:t>
            </a:r>
            <a:r>
              <a:rPr lang="en"/>
              <a:t>Zero Trust</a:t>
            </a:r>
            <a:endParaRPr/>
          </a:p>
        </p:txBody>
      </p:sp>
      <p:pic>
        <p:nvPicPr>
          <p:cNvPr id="179" name="Google Shape;179;p29"/>
          <p:cNvPicPr preferRelativeResize="0"/>
          <p:nvPr/>
        </p:nvPicPr>
        <p:blipFill>
          <a:blip r:embed="rId3">
            <a:alphaModFix/>
          </a:blip>
          <a:stretch>
            <a:fillRect/>
          </a:stretch>
        </p:blipFill>
        <p:spPr>
          <a:xfrm>
            <a:off x="0" y="1342325"/>
            <a:ext cx="2765198" cy="3140946"/>
          </a:xfrm>
          <a:prstGeom prst="rect">
            <a:avLst/>
          </a:prstGeom>
          <a:noFill/>
          <a:ln>
            <a:noFill/>
          </a:ln>
        </p:spPr>
      </p:pic>
      <p:pic>
        <p:nvPicPr>
          <p:cNvPr id="180" name="Google Shape;180;p29"/>
          <p:cNvPicPr preferRelativeResize="0"/>
          <p:nvPr/>
        </p:nvPicPr>
        <p:blipFill>
          <a:blip r:embed="rId4">
            <a:alphaModFix/>
          </a:blip>
          <a:stretch>
            <a:fillRect/>
          </a:stretch>
        </p:blipFill>
        <p:spPr>
          <a:xfrm>
            <a:off x="2910775" y="1436376"/>
            <a:ext cx="6147149" cy="29715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0"/>
          <p:cNvSpPr txBox="1"/>
          <p:nvPr>
            <p:ph idx="1" type="body"/>
          </p:nvPr>
        </p:nvSpPr>
        <p:spPr>
          <a:xfrm>
            <a:off x="628650" y="1016800"/>
            <a:ext cx="8131200" cy="1891500"/>
          </a:xfrm>
          <a:prstGeom prst="rect">
            <a:avLst/>
          </a:prstGeom>
        </p:spPr>
        <p:txBody>
          <a:bodyPr anchorCtr="0" anchor="t" bIns="0" lIns="0" spcFirstLastPara="1" rIns="0" wrap="square" tIns="0">
            <a:normAutofit/>
          </a:bodyPr>
          <a:lstStyle/>
          <a:p>
            <a:pPr indent="-317500" lvl="0" marL="457200" rtl="0" algn="l">
              <a:spcBef>
                <a:spcPts val="1400"/>
              </a:spcBef>
              <a:spcAft>
                <a:spcPts val="0"/>
              </a:spcAft>
              <a:buSzPts val="1400"/>
              <a:buChar char="•"/>
            </a:pPr>
            <a:r>
              <a:rPr lang="en" sz="1400"/>
              <a:t>Service based arch require NFs communicate with each other over a interface after NFs are authenticated and authorized.</a:t>
            </a:r>
            <a:endParaRPr sz="1400"/>
          </a:p>
          <a:p>
            <a:pPr indent="-317500" lvl="0" marL="457200" rtl="0" algn="l">
              <a:spcBef>
                <a:spcPts val="1000"/>
              </a:spcBef>
              <a:spcAft>
                <a:spcPts val="0"/>
              </a:spcAft>
              <a:buSzPts val="1400"/>
              <a:buChar char="•"/>
            </a:pPr>
            <a:r>
              <a:rPr lang="en" sz="1400"/>
              <a:t>If NFs are authorized in a traditional way based on entity, e.g. an authorized NF to handle one network slice will be able to have processing rights to all other network slices. This scenario is undesired and against the Principle of Least Privilege.</a:t>
            </a:r>
            <a:endParaRPr sz="1400"/>
          </a:p>
          <a:p>
            <a:pPr indent="-317500" lvl="0" marL="457200" rtl="0" algn="l">
              <a:spcBef>
                <a:spcPts val="1400"/>
              </a:spcBef>
              <a:spcAft>
                <a:spcPts val="1000"/>
              </a:spcAft>
              <a:buSzPts val="1400"/>
              <a:buChar char="•"/>
            </a:pPr>
            <a:r>
              <a:rPr lang="en" sz="1400"/>
              <a:t>An NF should be authorized to handle specific network slices. All other slices not authorized will not be accessible to the NF.</a:t>
            </a:r>
            <a:endParaRPr sz="1400"/>
          </a:p>
        </p:txBody>
      </p:sp>
      <p:sp>
        <p:nvSpPr>
          <p:cNvPr id="186" name="Google Shape;186;p30"/>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Network Slicing Security</a:t>
            </a:r>
            <a:endParaRPr/>
          </a:p>
        </p:txBody>
      </p:sp>
      <p:pic>
        <p:nvPicPr>
          <p:cNvPr id="187" name="Google Shape;187;p30"/>
          <p:cNvPicPr preferRelativeResize="0"/>
          <p:nvPr/>
        </p:nvPicPr>
        <p:blipFill>
          <a:blip r:embed="rId3">
            <a:alphaModFix/>
          </a:blip>
          <a:stretch>
            <a:fillRect/>
          </a:stretch>
        </p:blipFill>
        <p:spPr>
          <a:xfrm>
            <a:off x="1964124" y="2780226"/>
            <a:ext cx="5215749" cy="22335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31"/>
          <p:cNvSpPr txBox="1"/>
          <p:nvPr>
            <p:ph type="title"/>
          </p:nvPr>
        </p:nvSpPr>
        <p:spPr>
          <a:xfrm>
            <a:off x="628650" y="301675"/>
            <a:ext cx="66591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Tie all of these things together with Security Operator</a:t>
            </a:r>
            <a:endParaRPr/>
          </a:p>
        </p:txBody>
      </p:sp>
      <p:pic>
        <p:nvPicPr>
          <p:cNvPr id="193" name="Google Shape;193;p31"/>
          <p:cNvPicPr preferRelativeResize="0"/>
          <p:nvPr/>
        </p:nvPicPr>
        <p:blipFill>
          <a:blip r:embed="rId3">
            <a:alphaModFix/>
          </a:blip>
          <a:stretch>
            <a:fillRect/>
          </a:stretch>
        </p:blipFill>
        <p:spPr>
          <a:xfrm>
            <a:off x="599813" y="755583"/>
            <a:ext cx="7944371" cy="426311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4"/>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Changing landscape for Telco</a:t>
            </a:r>
            <a:endParaRPr/>
          </a:p>
        </p:txBody>
      </p:sp>
      <p:sp>
        <p:nvSpPr>
          <p:cNvPr id="73" name="Google Shape;73;p14"/>
          <p:cNvSpPr txBox="1"/>
          <p:nvPr>
            <p:ph idx="1" type="body"/>
          </p:nvPr>
        </p:nvSpPr>
        <p:spPr>
          <a:xfrm>
            <a:off x="78050" y="1332475"/>
            <a:ext cx="3892200" cy="3591000"/>
          </a:xfrm>
          <a:prstGeom prst="rect">
            <a:avLst/>
          </a:prstGeom>
        </p:spPr>
        <p:txBody>
          <a:bodyPr anchorCtr="0" anchor="t" bIns="0" lIns="0" spcFirstLastPara="1" rIns="0" wrap="square" tIns="0">
            <a:normAutofit/>
          </a:bodyPr>
          <a:lstStyle/>
          <a:p>
            <a:pPr indent="-342900" lvl="0" marL="457200" rtl="0" algn="l">
              <a:lnSpc>
                <a:spcPct val="150000"/>
              </a:lnSpc>
              <a:spcBef>
                <a:spcPts val="1400"/>
              </a:spcBef>
              <a:spcAft>
                <a:spcPts val="0"/>
              </a:spcAft>
              <a:buSzPts val="1800"/>
              <a:buChar char="●"/>
            </a:pPr>
            <a:r>
              <a:rPr lang="en"/>
              <a:t>Increased Attack Surface</a:t>
            </a:r>
            <a:endParaRPr/>
          </a:p>
          <a:p>
            <a:pPr indent="-342900" lvl="0" marL="457200" rtl="0" algn="l">
              <a:lnSpc>
                <a:spcPct val="150000"/>
              </a:lnSpc>
              <a:spcBef>
                <a:spcPts val="0"/>
              </a:spcBef>
              <a:spcAft>
                <a:spcPts val="0"/>
              </a:spcAft>
              <a:buSzPts val="1800"/>
              <a:buChar char="●"/>
            </a:pPr>
            <a:r>
              <a:rPr lang="en"/>
              <a:t>Processing at the edge</a:t>
            </a:r>
            <a:endParaRPr/>
          </a:p>
          <a:p>
            <a:pPr indent="-342900" lvl="0" marL="457200" rtl="0" algn="l">
              <a:lnSpc>
                <a:spcPct val="150000"/>
              </a:lnSpc>
              <a:spcBef>
                <a:spcPts val="0"/>
              </a:spcBef>
              <a:spcAft>
                <a:spcPts val="0"/>
              </a:spcAft>
              <a:buSzPts val="1800"/>
              <a:buChar char="●"/>
            </a:pPr>
            <a:r>
              <a:rPr lang="en"/>
              <a:t>Distributed Arch, multiple layers/vendors</a:t>
            </a:r>
            <a:endParaRPr/>
          </a:p>
          <a:p>
            <a:pPr indent="-342900" lvl="0" marL="457200" rtl="0" algn="l">
              <a:lnSpc>
                <a:spcPct val="150000"/>
              </a:lnSpc>
              <a:spcBef>
                <a:spcPts val="0"/>
              </a:spcBef>
              <a:spcAft>
                <a:spcPts val="0"/>
              </a:spcAft>
              <a:buSzPts val="1800"/>
              <a:buChar char="●"/>
            </a:pPr>
            <a:r>
              <a:rPr lang="en"/>
              <a:t>Wide range of devices</a:t>
            </a:r>
            <a:endParaRPr/>
          </a:p>
          <a:p>
            <a:pPr indent="-342900" lvl="0" marL="457200" rtl="0" algn="l">
              <a:lnSpc>
                <a:spcPct val="150000"/>
              </a:lnSpc>
              <a:spcBef>
                <a:spcPts val="0"/>
              </a:spcBef>
              <a:spcAft>
                <a:spcPts val="0"/>
              </a:spcAft>
              <a:buSzPts val="1800"/>
              <a:buChar char="●"/>
            </a:pPr>
            <a:r>
              <a:rPr lang="en"/>
              <a:t>Use of general cloud providers</a:t>
            </a:r>
            <a:endParaRPr/>
          </a:p>
          <a:p>
            <a:pPr indent="-342900" lvl="0" marL="457200" rtl="0" algn="l">
              <a:lnSpc>
                <a:spcPct val="150000"/>
              </a:lnSpc>
              <a:spcBef>
                <a:spcPts val="0"/>
              </a:spcBef>
              <a:spcAft>
                <a:spcPts val="0"/>
              </a:spcAft>
              <a:buSzPts val="1800"/>
              <a:buChar char="●"/>
            </a:pPr>
            <a:r>
              <a:rPr lang="en"/>
              <a:t>Running mission critical apps</a:t>
            </a:r>
            <a:endParaRPr/>
          </a:p>
        </p:txBody>
      </p:sp>
      <p:pic>
        <p:nvPicPr>
          <p:cNvPr id="74" name="Google Shape;74;p14"/>
          <p:cNvPicPr preferRelativeResize="0"/>
          <p:nvPr/>
        </p:nvPicPr>
        <p:blipFill>
          <a:blip r:embed="rId3">
            <a:alphaModFix/>
          </a:blip>
          <a:stretch>
            <a:fillRect/>
          </a:stretch>
        </p:blipFill>
        <p:spPr>
          <a:xfrm>
            <a:off x="4025850" y="1400575"/>
            <a:ext cx="5081600" cy="2699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2"/>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AccuKnox </a:t>
            </a:r>
            <a:r>
              <a:rPr lang="en"/>
              <a:t>in 5G communities</a:t>
            </a:r>
            <a:endParaRPr/>
          </a:p>
        </p:txBody>
      </p:sp>
      <p:sp>
        <p:nvSpPr>
          <p:cNvPr id="199" name="Google Shape;199;p32"/>
          <p:cNvSpPr txBox="1"/>
          <p:nvPr>
            <p:ph idx="1" type="body"/>
          </p:nvPr>
        </p:nvSpPr>
        <p:spPr>
          <a:xfrm>
            <a:off x="628650" y="1016794"/>
            <a:ext cx="6442500" cy="3591000"/>
          </a:xfrm>
          <a:prstGeom prst="rect">
            <a:avLst/>
          </a:prstGeom>
        </p:spPr>
        <p:txBody>
          <a:bodyPr anchorCtr="0" anchor="t" bIns="0" lIns="0" spcFirstLastPara="1" rIns="0" wrap="square" tIns="0">
            <a:normAutofit lnSpcReduction="20000"/>
          </a:bodyPr>
          <a:lstStyle/>
          <a:p>
            <a:pPr indent="-342900" lvl="0" marL="457200" rtl="0" algn="l">
              <a:lnSpc>
                <a:spcPct val="115000"/>
              </a:lnSpc>
              <a:spcBef>
                <a:spcPts val="1400"/>
              </a:spcBef>
              <a:spcAft>
                <a:spcPts val="0"/>
              </a:spcAft>
              <a:buSzPts val="1800"/>
              <a:buChar char="•"/>
            </a:pPr>
            <a:r>
              <a:rPr lang="en" u="sng">
                <a:solidFill>
                  <a:schemeClr val="hlink"/>
                </a:solidFill>
                <a:hlinkClick r:id="rId3"/>
              </a:rPr>
              <a:t>LF Nephio TSC member</a:t>
            </a:r>
            <a:endParaRPr/>
          </a:p>
          <a:p>
            <a:pPr indent="-342900" lvl="0" marL="457200" rtl="0" algn="l">
              <a:lnSpc>
                <a:spcPct val="115000"/>
              </a:lnSpc>
              <a:spcBef>
                <a:spcPts val="0"/>
              </a:spcBef>
              <a:spcAft>
                <a:spcPts val="0"/>
              </a:spcAft>
              <a:buSzPts val="1800"/>
              <a:buChar char="•"/>
            </a:pPr>
            <a:r>
              <a:rPr lang="en" u="sng">
                <a:solidFill>
                  <a:schemeClr val="hlink"/>
                </a:solidFill>
                <a:hlinkClick r:id="rId4"/>
              </a:rPr>
              <a:t>Intel Smart Edge Partner</a:t>
            </a:r>
            <a:endParaRPr/>
          </a:p>
          <a:p>
            <a:pPr indent="-342900" lvl="0" marL="457200" rtl="0" algn="l">
              <a:lnSpc>
                <a:spcPct val="115000"/>
              </a:lnSpc>
              <a:spcBef>
                <a:spcPts val="0"/>
              </a:spcBef>
              <a:spcAft>
                <a:spcPts val="0"/>
              </a:spcAft>
              <a:buSzPts val="1800"/>
              <a:buChar char="•"/>
            </a:pPr>
            <a:r>
              <a:rPr lang="en" u="sng">
                <a:solidFill>
                  <a:schemeClr val="hlink"/>
                </a:solidFill>
                <a:hlinkClick r:id="rId5"/>
              </a:rPr>
              <a:t>Linux Foundation - Open Horizon TSC</a:t>
            </a:r>
            <a:endParaRPr/>
          </a:p>
          <a:p>
            <a:pPr indent="-342900" lvl="0" marL="457200" rtl="0" algn="l">
              <a:lnSpc>
                <a:spcPct val="115000"/>
              </a:lnSpc>
              <a:spcBef>
                <a:spcPts val="0"/>
              </a:spcBef>
              <a:spcAft>
                <a:spcPts val="0"/>
              </a:spcAft>
              <a:buSzPts val="1800"/>
              <a:buChar char="•"/>
            </a:pPr>
            <a:r>
              <a:rPr lang="en" u="sng">
                <a:solidFill>
                  <a:schemeClr val="hlink"/>
                </a:solidFill>
                <a:hlinkClick r:id="rId6"/>
              </a:rPr>
              <a:t>Open Source Policy Templates for</a:t>
            </a:r>
            <a:endParaRPr/>
          </a:p>
          <a:p>
            <a:pPr indent="-304800" lvl="1" marL="914400" rtl="0" algn="l">
              <a:lnSpc>
                <a:spcPct val="115000"/>
              </a:lnSpc>
              <a:spcBef>
                <a:spcPts val="0"/>
              </a:spcBef>
              <a:spcAft>
                <a:spcPts val="0"/>
              </a:spcAft>
              <a:buSzPts val="1200"/>
              <a:buChar char="‒"/>
            </a:pPr>
            <a:r>
              <a:rPr lang="en" sz="1200"/>
              <a:t>ENISA</a:t>
            </a:r>
            <a:endParaRPr sz="1200"/>
          </a:p>
          <a:p>
            <a:pPr indent="-304800" lvl="1" marL="914400" rtl="0" algn="l">
              <a:lnSpc>
                <a:spcPct val="115000"/>
              </a:lnSpc>
              <a:spcBef>
                <a:spcPts val="0"/>
              </a:spcBef>
              <a:spcAft>
                <a:spcPts val="0"/>
              </a:spcAft>
              <a:buSzPts val="1200"/>
              <a:buChar char="‒"/>
            </a:pPr>
            <a:r>
              <a:rPr lang="en" sz="1200"/>
              <a:t>MITRE FiGHT</a:t>
            </a:r>
            <a:endParaRPr sz="1200"/>
          </a:p>
          <a:p>
            <a:pPr indent="-342900" lvl="0" marL="457200" rtl="0" algn="l">
              <a:lnSpc>
                <a:spcPct val="115000"/>
              </a:lnSpc>
              <a:spcBef>
                <a:spcPts val="0"/>
              </a:spcBef>
              <a:spcAft>
                <a:spcPts val="0"/>
              </a:spcAft>
              <a:buSzPts val="1800"/>
              <a:buChar char="•"/>
            </a:pPr>
            <a:r>
              <a:rPr lang="en" u="sng">
                <a:solidFill>
                  <a:schemeClr val="hlink"/>
                </a:solidFill>
                <a:hlinkClick r:id="rId7"/>
              </a:rPr>
              <a:t>CNCF KubeArmor Project Lead Maintainer</a:t>
            </a:r>
            <a:endParaRPr/>
          </a:p>
          <a:p>
            <a:pPr indent="-342900" lvl="0" marL="457200" rtl="0" algn="l">
              <a:lnSpc>
                <a:spcPct val="115000"/>
              </a:lnSpc>
              <a:spcBef>
                <a:spcPts val="0"/>
              </a:spcBef>
              <a:spcAft>
                <a:spcPts val="0"/>
              </a:spcAft>
              <a:buSzPts val="1800"/>
              <a:buChar char="•"/>
            </a:pPr>
            <a:r>
              <a:rPr lang="en" u="sng">
                <a:solidFill>
                  <a:schemeClr val="hlink"/>
                </a:solidFill>
                <a:hlinkClick r:id="rId8"/>
              </a:rPr>
              <a:t>5GSec.com</a:t>
            </a:r>
            <a:r>
              <a:rPr lang="en"/>
              <a:t>: </a:t>
            </a:r>
            <a:endParaRPr/>
          </a:p>
          <a:p>
            <a:pPr indent="-304800" lvl="1" marL="914400" rtl="0" algn="l">
              <a:lnSpc>
                <a:spcPct val="115000"/>
              </a:lnSpc>
              <a:spcBef>
                <a:spcPts val="0"/>
              </a:spcBef>
              <a:spcAft>
                <a:spcPts val="0"/>
              </a:spcAft>
              <a:buSzPts val="1200"/>
              <a:buChar char="‒"/>
            </a:pPr>
            <a:r>
              <a:rPr lang="en" sz="1200"/>
              <a:t>AccuKnox, Stanford Research, Ohio University effort</a:t>
            </a:r>
            <a:endParaRPr sz="1200"/>
          </a:p>
          <a:p>
            <a:pPr indent="-342900" lvl="0" marL="457200" rtl="0" algn="l">
              <a:lnSpc>
                <a:spcPct val="115000"/>
              </a:lnSpc>
              <a:spcBef>
                <a:spcPts val="0"/>
              </a:spcBef>
              <a:spcAft>
                <a:spcPts val="0"/>
              </a:spcAft>
              <a:buSzPts val="1800"/>
              <a:buChar char="•"/>
            </a:pPr>
            <a:r>
              <a:rPr lang="en" u="sng">
                <a:solidFill>
                  <a:schemeClr val="hlink"/>
                </a:solidFill>
                <a:hlinkClick r:id="rId9"/>
              </a:rPr>
              <a:t>NSF DoD Awards</a:t>
            </a:r>
            <a:endParaRPr/>
          </a:p>
          <a:p>
            <a:pPr indent="-342900" lvl="0" marL="457200" rtl="0" algn="l">
              <a:lnSpc>
                <a:spcPct val="115000"/>
              </a:lnSpc>
              <a:spcBef>
                <a:spcPts val="0"/>
              </a:spcBef>
              <a:spcAft>
                <a:spcPts val="0"/>
              </a:spcAft>
              <a:buSzPts val="1800"/>
              <a:buChar char="•"/>
            </a:pPr>
            <a:r>
              <a:rPr lang="en"/>
              <a:t>RedHat Telco Partner</a:t>
            </a:r>
            <a:endParaRPr/>
          </a:p>
          <a:p>
            <a:pPr indent="-342900" lvl="0" marL="457200" rtl="0" algn="l">
              <a:lnSpc>
                <a:spcPct val="115000"/>
              </a:lnSpc>
              <a:spcBef>
                <a:spcPts val="0"/>
              </a:spcBef>
              <a:spcAft>
                <a:spcPts val="0"/>
              </a:spcAft>
              <a:buSzPts val="1800"/>
              <a:buChar char="•"/>
            </a:pPr>
            <a:r>
              <a:rPr lang="en" u="sng">
                <a:solidFill>
                  <a:schemeClr val="hlink"/>
                </a:solidFill>
                <a:hlinkClick r:id="rId10"/>
              </a:rPr>
              <a:t>5G-SBP participant</a:t>
            </a:r>
            <a:endParaRPr/>
          </a:p>
          <a:p>
            <a:pPr indent="-342900" lvl="0" marL="457200" rtl="0" algn="l">
              <a:lnSpc>
                <a:spcPct val="115000"/>
              </a:lnSpc>
              <a:spcBef>
                <a:spcPts val="0"/>
              </a:spcBef>
              <a:spcAft>
                <a:spcPts val="0"/>
              </a:spcAft>
              <a:buSzPts val="1800"/>
              <a:buChar char="•"/>
            </a:pPr>
            <a:r>
              <a:rPr lang="en"/>
              <a:t>5G Open Innovation Labs</a:t>
            </a:r>
            <a:endParaRPr/>
          </a:p>
          <a:p>
            <a:pPr indent="-342900" lvl="0" marL="457200" rtl="0" algn="l">
              <a:lnSpc>
                <a:spcPct val="115000"/>
              </a:lnSpc>
              <a:spcBef>
                <a:spcPts val="0"/>
              </a:spcBef>
              <a:spcAft>
                <a:spcPts val="0"/>
              </a:spcAft>
              <a:buSzPts val="1800"/>
              <a:buChar char="•"/>
            </a:pPr>
            <a:r>
              <a:rPr lang="en" u="sng">
                <a:solidFill>
                  <a:schemeClr val="hlink"/>
                </a:solidFill>
                <a:hlinkClick r:id="rId11"/>
              </a:rPr>
              <a:t>K8TLS</a:t>
            </a:r>
            <a:r>
              <a:rPr lang="en"/>
              <a:t> Service Endpoint scanner</a:t>
            </a:r>
            <a:endParaRPr/>
          </a:p>
        </p:txBody>
      </p:sp>
      <p:pic>
        <p:nvPicPr>
          <p:cNvPr id="200" name="Google Shape;200;p32"/>
          <p:cNvPicPr preferRelativeResize="0"/>
          <p:nvPr/>
        </p:nvPicPr>
        <p:blipFill>
          <a:blip r:embed="rId12">
            <a:alphaModFix/>
          </a:blip>
          <a:stretch>
            <a:fillRect/>
          </a:stretch>
        </p:blipFill>
        <p:spPr>
          <a:xfrm>
            <a:off x="7324000" y="3753611"/>
            <a:ext cx="1465200" cy="796314"/>
          </a:xfrm>
          <a:prstGeom prst="rect">
            <a:avLst/>
          </a:prstGeom>
          <a:noFill/>
          <a:ln>
            <a:noFill/>
          </a:ln>
        </p:spPr>
      </p:pic>
      <p:pic>
        <p:nvPicPr>
          <p:cNvPr id="201" name="Google Shape;201;p32"/>
          <p:cNvPicPr preferRelativeResize="0"/>
          <p:nvPr/>
        </p:nvPicPr>
        <p:blipFill>
          <a:blip r:embed="rId13">
            <a:alphaModFix/>
          </a:blip>
          <a:stretch>
            <a:fillRect/>
          </a:stretch>
        </p:blipFill>
        <p:spPr>
          <a:xfrm>
            <a:off x="7323999" y="3040074"/>
            <a:ext cx="1366351" cy="467925"/>
          </a:xfrm>
          <a:prstGeom prst="rect">
            <a:avLst/>
          </a:prstGeom>
          <a:noFill/>
          <a:ln>
            <a:noFill/>
          </a:ln>
        </p:spPr>
      </p:pic>
      <p:pic>
        <p:nvPicPr>
          <p:cNvPr id="202" name="Google Shape;202;p32"/>
          <p:cNvPicPr preferRelativeResize="0"/>
          <p:nvPr/>
        </p:nvPicPr>
        <p:blipFill>
          <a:blip r:embed="rId14">
            <a:alphaModFix/>
          </a:blip>
          <a:stretch>
            <a:fillRect/>
          </a:stretch>
        </p:blipFill>
        <p:spPr>
          <a:xfrm>
            <a:off x="7625200" y="2042536"/>
            <a:ext cx="862799" cy="751951"/>
          </a:xfrm>
          <a:prstGeom prst="rect">
            <a:avLst/>
          </a:prstGeom>
          <a:noFill/>
          <a:ln>
            <a:noFill/>
          </a:ln>
        </p:spPr>
      </p:pic>
      <p:pic>
        <p:nvPicPr>
          <p:cNvPr id="203" name="Google Shape;203;p32"/>
          <p:cNvPicPr preferRelativeResize="0"/>
          <p:nvPr/>
        </p:nvPicPr>
        <p:blipFill>
          <a:blip r:embed="rId15">
            <a:alphaModFix/>
          </a:blip>
          <a:stretch>
            <a:fillRect/>
          </a:stretch>
        </p:blipFill>
        <p:spPr>
          <a:xfrm>
            <a:off x="5828563" y="2043912"/>
            <a:ext cx="1465200" cy="824175"/>
          </a:xfrm>
          <a:prstGeom prst="rect">
            <a:avLst/>
          </a:prstGeom>
          <a:noFill/>
          <a:ln>
            <a:noFill/>
          </a:ln>
        </p:spPr>
      </p:pic>
      <p:pic>
        <p:nvPicPr>
          <p:cNvPr id="204" name="Google Shape;204;p32"/>
          <p:cNvPicPr preferRelativeResize="0"/>
          <p:nvPr/>
        </p:nvPicPr>
        <p:blipFill>
          <a:blip r:embed="rId16">
            <a:alphaModFix/>
          </a:blip>
          <a:stretch>
            <a:fillRect/>
          </a:stretch>
        </p:blipFill>
        <p:spPr>
          <a:xfrm>
            <a:off x="5828575" y="1222128"/>
            <a:ext cx="1075348" cy="199022"/>
          </a:xfrm>
          <a:prstGeom prst="rect">
            <a:avLst/>
          </a:prstGeom>
          <a:noFill/>
          <a:ln>
            <a:noFill/>
          </a:ln>
        </p:spPr>
      </p:pic>
      <p:pic>
        <p:nvPicPr>
          <p:cNvPr id="205" name="Google Shape;205;p32"/>
          <p:cNvPicPr preferRelativeResize="0"/>
          <p:nvPr/>
        </p:nvPicPr>
        <p:blipFill>
          <a:blip r:embed="rId17">
            <a:alphaModFix/>
          </a:blip>
          <a:stretch>
            <a:fillRect/>
          </a:stretch>
        </p:blipFill>
        <p:spPr>
          <a:xfrm>
            <a:off x="5804963" y="1465974"/>
            <a:ext cx="1892524" cy="426325"/>
          </a:xfrm>
          <a:prstGeom prst="rect">
            <a:avLst/>
          </a:prstGeom>
          <a:noFill/>
          <a:ln>
            <a:noFill/>
          </a:ln>
        </p:spPr>
      </p:pic>
      <p:pic>
        <p:nvPicPr>
          <p:cNvPr id="206" name="Google Shape;206;p32"/>
          <p:cNvPicPr preferRelativeResize="0"/>
          <p:nvPr/>
        </p:nvPicPr>
        <p:blipFill>
          <a:blip r:embed="rId18">
            <a:alphaModFix/>
          </a:blip>
          <a:stretch>
            <a:fillRect/>
          </a:stretch>
        </p:blipFill>
        <p:spPr>
          <a:xfrm>
            <a:off x="5828575" y="3105213"/>
            <a:ext cx="1418000" cy="337625"/>
          </a:xfrm>
          <a:prstGeom prst="rect">
            <a:avLst/>
          </a:prstGeom>
          <a:noFill/>
          <a:ln>
            <a:noFill/>
          </a:ln>
        </p:spPr>
      </p:pic>
      <p:pic>
        <p:nvPicPr>
          <p:cNvPr id="207" name="Google Shape;207;p32"/>
          <p:cNvPicPr preferRelativeResize="0"/>
          <p:nvPr/>
        </p:nvPicPr>
        <p:blipFill>
          <a:blip r:embed="rId19">
            <a:alphaModFix/>
          </a:blip>
          <a:stretch>
            <a:fillRect/>
          </a:stretch>
        </p:blipFill>
        <p:spPr>
          <a:xfrm>
            <a:off x="5939613" y="3776000"/>
            <a:ext cx="1195925" cy="854225"/>
          </a:xfrm>
          <a:prstGeom prst="rect">
            <a:avLst/>
          </a:prstGeom>
          <a:noFill/>
          <a:ln>
            <a:noFill/>
          </a:ln>
        </p:spPr>
      </p:pic>
      <p:pic>
        <p:nvPicPr>
          <p:cNvPr id="208" name="Google Shape;208;p32"/>
          <p:cNvPicPr preferRelativeResize="0"/>
          <p:nvPr/>
        </p:nvPicPr>
        <p:blipFill>
          <a:blip r:embed="rId20">
            <a:alphaModFix/>
          </a:blip>
          <a:stretch>
            <a:fillRect/>
          </a:stretch>
        </p:blipFill>
        <p:spPr>
          <a:xfrm>
            <a:off x="8042175" y="1061625"/>
            <a:ext cx="807999" cy="552375"/>
          </a:xfrm>
          <a:prstGeom prst="rect">
            <a:avLst/>
          </a:prstGeom>
          <a:noFill/>
          <a:ln>
            <a:noFill/>
          </a:ln>
        </p:spPr>
      </p:pic>
      <p:pic>
        <p:nvPicPr>
          <p:cNvPr id="209" name="Google Shape;209;p32"/>
          <p:cNvPicPr preferRelativeResize="0"/>
          <p:nvPr/>
        </p:nvPicPr>
        <p:blipFill>
          <a:blip r:embed="rId21">
            <a:alphaModFix/>
          </a:blip>
          <a:stretch>
            <a:fillRect/>
          </a:stretch>
        </p:blipFill>
        <p:spPr>
          <a:xfrm>
            <a:off x="7870500" y="1725600"/>
            <a:ext cx="1250200" cy="166700"/>
          </a:xfrm>
          <a:prstGeom prst="rect">
            <a:avLst/>
          </a:prstGeom>
          <a:noFill/>
          <a:ln>
            <a:noFill/>
          </a:ln>
        </p:spPr>
      </p:pic>
      <p:pic>
        <p:nvPicPr>
          <p:cNvPr id="210" name="Google Shape;210;p32"/>
          <p:cNvPicPr preferRelativeResize="0"/>
          <p:nvPr/>
        </p:nvPicPr>
        <p:blipFill>
          <a:blip r:embed="rId22">
            <a:alphaModFix/>
          </a:blip>
          <a:stretch>
            <a:fillRect/>
          </a:stretch>
        </p:blipFill>
        <p:spPr>
          <a:xfrm>
            <a:off x="6948749" y="1210236"/>
            <a:ext cx="775326" cy="199025"/>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3"/>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Demo: Zero Trust with Nephio</a:t>
            </a:r>
            <a:endParaRPr/>
          </a:p>
        </p:txBody>
      </p:sp>
      <p:sp>
        <p:nvSpPr>
          <p:cNvPr id="216" name="Google Shape;216;p33"/>
          <p:cNvSpPr txBox="1"/>
          <p:nvPr>
            <p:ph idx="1" type="body"/>
          </p:nvPr>
        </p:nvSpPr>
        <p:spPr>
          <a:xfrm>
            <a:off x="628650" y="1016800"/>
            <a:ext cx="7830000" cy="415800"/>
          </a:xfrm>
          <a:prstGeom prst="rect">
            <a:avLst/>
          </a:prstGeom>
        </p:spPr>
        <p:txBody>
          <a:bodyPr anchorCtr="0" anchor="t" bIns="0" lIns="0" spcFirstLastPara="1" rIns="0" wrap="square" tIns="0">
            <a:normAutofit/>
          </a:bodyPr>
          <a:lstStyle/>
          <a:p>
            <a:pPr indent="-342900" lvl="0" marL="457200" rtl="0" algn="l">
              <a:spcBef>
                <a:spcPts val="1400"/>
              </a:spcBef>
              <a:spcAft>
                <a:spcPts val="0"/>
              </a:spcAft>
              <a:buSzPts val="1800"/>
              <a:buChar char="•"/>
            </a:pPr>
            <a:r>
              <a:rPr lang="en" u="sng">
                <a:solidFill>
                  <a:schemeClr val="hlink"/>
                </a:solidFill>
                <a:hlinkClick r:id="rId3"/>
              </a:rPr>
              <a:t>Video Demo of Nephio free5GC Security </a:t>
            </a:r>
            <a:endParaRPr/>
          </a:p>
        </p:txBody>
      </p:sp>
      <p:pic>
        <p:nvPicPr>
          <p:cNvPr id="217" name="Google Shape;217;p33"/>
          <p:cNvPicPr preferRelativeResize="0"/>
          <p:nvPr/>
        </p:nvPicPr>
        <p:blipFill>
          <a:blip r:embed="rId4">
            <a:alphaModFix/>
          </a:blip>
          <a:stretch>
            <a:fillRect/>
          </a:stretch>
        </p:blipFill>
        <p:spPr>
          <a:xfrm>
            <a:off x="1369200" y="1571125"/>
            <a:ext cx="6405596" cy="340610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4"/>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To Summarize …</a:t>
            </a:r>
            <a:endParaRPr/>
          </a:p>
        </p:txBody>
      </p:sp>
      <p:sp>
        <p:nvSpPr>
          <p:cNvPr id="223" name="Google Shape;223;p34"/>
          <p:cNvSpPr txBox="1"/>
          <p:nvPr>
            <p:ph idx="1" type="body"/>
          </p:nvPr>
        </p:nvSpPr>
        <p:spPr>
          <a:xfrm>
            <a:off x="628650" y="1016800"/>
            <a:ext cx="7962600" cy="3591000"/>
          </a:xfrm>
          <a:prstGeom prst="rect">
            <a:avLst/>
          </a:prstGeom>
        </p:spPr>
        <p:txBody>
          <a:bodyPr anchorCtr="0" anchor="t" bIns="0" lIns="0" spcFirstLastPara="1" rIns="0" wrap="square" tIns="0">
            <a:normAutofit/>
          </a:bodyPr>
          <a:lstStyle/>
          <a:p>
            <a:pPr indent="-342900" lvl="0" marL="457200" rtl="0" algn="l">
              <a:spcBef>
                <a:spcPts val="1400"/>
              </a:spcBef>
              <a:spcAft>
                <a:spcPts val="0"/>
              </a:spcAft>
              <a:buSzPts val="1800"/>
              <a:buChar char="•"/>
            </a:pPr>
            <a:r>
              <a:rPr lang="en"/>
              <a:t>eBPF, BPF-LSM, uBPF primitives present great opportunity to secure edge/5G based deployments at scale</a:t>
            </a:r>
            <a:endParaRPr/>
          </a:p>
          <a:p>
            <a:pPr indent="-342900" lvl="0" marL="457200" rtl="0" algn="l">
              <a:spcBef>
                <a:spcPts val="1000"/>
              </a:spcBef>
              <a:spcAft>
                <a:spcPts val="0"/>
              </a:spcAft>
              <a:buSzPts val="1800"/>
              <a:buChar char="•"/>
            </a:pPr>
            <a:r>
              <a:rPr lang="en"/>
              <a:t>AccuKnox has worked on various tooling that leverage these primitives</a:t>
            </a:r>
            <a:endParaRPr/>
          </a:p>
          <a:p>
            <a:pPr indent="-304800" lvl="1" marL="914400" rtl="0" algn="l">
              <a:spcBef>
                <a:spcPts val="1000"/>
              </a:spcBef>
              <a:spcAft>
                <a:spcPts val="0"/>
              </a:spcAft>
              <a:buSzPts val="1200"/>
              <a:buChar char="‒"/>
            </a:pPr>
            <a:r>
              <a:rPr lang="en"/>
              <a:t>KubeArmor, K8TLS, Policy Templates for ENISA/FiGHT, Network Segmentation</a:t>
            </a:r>
            <a:endParaRPr/>
          </a:p>
          <a:p>
            <a:pPr indent="-342900" lvl="0" marL="457200" rtl="0" algn="l">
              <a:spcBef>
                <a:spcPts val="1400"/>
              </a:spcBef>
              <a:spcAft>
                <a:spcPts val="0"/>
              </a:spcAft>
              <a:buSzPts val="1800"/>
              <a:buChar char="•"/>
            </a:pPr>
            <a:r>
              <a:rPr lang="en"/>
              <a:t>eBPF </a:t>
            </a:r>
            <a:r>
              <a:rPr lang="en"/>
              <a:t>primitives </a:t>
            </a:r>
            <a:r>
              <a:rPr lang="en"/>
              <a:t>can help expand scope, improve performance of Service-Mesh based security</a:t>
            </a:r>
            <a:endParaRPr/>
          </a:p>
          <a:p>
            <a:pPr indent="-342900" lvl="0" marL="457200" rtl="0" algn="l">
              <a:spcBef>
                <a:spcPts val="1400"/>
              </a:spcBef>
              <a:spcAft>
                <a:spcPts val="1000"/>
              </a:spcAft>
              <a:buSzPts val="1800"/>
              <a:buChar char="•"/>
            </a:pPr>
            <a:r>
              <a:rPr lang="en"/>
              <a:t>Multi Layer Zero Trust will be the key to securing mission critical 5G applications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5"/>
          <p:cNvSpPr txBox="1"/>
          <p:nvPr>
            <p:ph type="title"/>
          </p:nvPr>
        </p:nvSpPr>
        <p:spPr>
          <a:xfrm>
            <a:off x="628650" y="2482533"/>
            <a:ext cx="5989800" cy="456900"/>
          </a:xfrm>
          <a:prstGeom prst="rect">
            <a:avLst/>
          </a:prstGeom>
        </p:spPr>
        <p:txBody>
          <a:bodyPr anchorCtr="0" anchor="t" bIns="0" lIns="0" spcFirstLastPara="1" rIns="0" wrap="square" tIns="0">
            <a:normAutofit/>
          </a:bodyPr>
          <a:lstStyle/>
          <a:p>
            <a:pPr indent="0" lvl="0" marL="0" rtl="0" algn="l">
              <a:spcBef>
                <a:spcPts val="0"/>
              </a:spcBef>
              <a:spcAft>
                <a:spcPts val="0"/>
              </a:spcAft>
              <a:buNone/>
            </a:pPr>
            <a:r>
              <a:rPr lang="en"/>
              <a:t>rahul@accuknox.com</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36"/>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K8s Security Landscape</a:t>
            </a:r>
            <a:endParaRPr/>
          </a:p>
        </p:txBody>
      </p:sp>
      <p:pic>
        <p:nvPicPr>
          <p:cNvPr id="234" name="Google Shape;234;p36"/>
          <p:cNvPicPr preferRelativeResize="0"/>
          <p:nvPr/>
        </p:nvPicPr>
        <p:blipFill>
          <a:blip r:embed="rId3">
            <a:alphaModFix/>
          </a:blip>
          <a:stretch>
            <a:fillRect/>
          </a:stretch>
        </p:blipFill>
        <p:spPr>
          <a:xfrm>
            <a:off x="1655600" y="864475"/>
            <a:ext cx="5832801" cy="400435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15"/>
          <p:cNvPicPr preferRelativeResize="0"/>
          <p:nvPr/>
        </p:nvPicPr>
        <p:blipFill>
          <a:blip r:embed="rId3">
            <a:alphaModFix/>
          </a:blip>
          <a:stretch>
            <a:fillRect/>
          </a:stretch>
        </p:blipFill>
        <p:spPr>
          <a:xfrm>
            <a:off x="7603700" y="813975"/>
            <a:ext cx="893949" cy="1264825"/>
          </a:xfrm>
          <a:prstGeom prst="rect">
            <a:avLst/>
          </a:prstGeom>
          <a:noFill/>
          <a:ln>
            <a:noFill/>
          </a:ln>
        </p:spPr>
      </p:pic>
      <p:sp>
        <p:nvSpPr>
          <p:cNvPr id="80" name="Google Shape;80;p15"/>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Changing Deployment Models</a:t>
            </a:r>
            <a:endParaRPr/>
          </a:p>
        </p:txBody>
      </p:sp>
      <p:sp>
        <p:nvSpPr>
          <p:cNvPr id="81" name="Google Shape;81;p15"/>
          <p:cNvSpPr txBox="1"/>
          <p:nvPr/>
        </p:nvSpPr>
        <p:spPr>
          <a:xfrm>
            <a:off x="5901275" y="2078800"/>
            <a:ext cx="3246600" cy="3064800"/>
          </a:xfrm>
          <a:prstGeom prst="rect">
            <a:avLst/>
          </a:prstGeom>
          <a:noFill/>
          <a:ln>
            <a:noFill/>
          </a:ln>
        </p:spPr>
        <p:txBody>
          <a:bodyPr anchorCtr="0" anchor="t" bIns="91425" lIns="91425" spcFirstLastPara="1" rIns="91425" wrap="square" tIns="91425">
            <a:normAutofit fontScale="85000"/>
          </a:bodyPr>
          <a:lstStyle/>
          <a:p>
            <a:pPr indent="-293370" lvl="0" marL="292100" rtl="0" algn="l">
              <a:lnSpc>
                <a:spcPct val="115000"/>
              </a:lnSpc>
              <a:spcBef>
                <a:spcPts val="0"/>
              </a:spcBef>
              <a:spcAft>
                <a:spcPts val="0"/>
              </a:spcAft>
              <a:buClr>
                <a:schemeClr val="dk1"/>
              </a:buClr>
              <a:buSzPct val="100000"/>
              <a:buFont typeface="Nunito"/>
              <a:buAutoNum type="arabicPeriod"/>
            </a:pPr>
            <a:r>
              <a:rPr lang="en" sz="1200">
                <a:solidFill>
                  <a:schemeClr val="dk1"/>
                </a:solidFill>
                <a:highlight>
                  <a:srgbClr val="FFFFFF"/>
                </a:highlight>
                <a:latin typeface="Nunito"/>
                <a:ea typeface="Nunito"/>
                <a:cs typeface="Nunito"/>
                <a:sym typeface="Nunito"/>
              </a:rPr>
              <a:t>Decoupled infrastructure and application lifecycles over vertical monoliths  </a:t>
            </a:r>
            <a:endParaRPr sz="1200">
              <a:solidFill>
                <a:schemeClr val="dk1"/>
              </a:solidFill>
              <a:highlight>
                <a:srgbClr val="FFFFFF"/>
              </a:highlight>
              <a:latin typeface="Nunito"/>
              <a:ea typeface="Nunito"/>
              <a:cs typeface="Nunito"/>
              <a:sym typeface="Nunito"/>
            </a:endParaRPr>
          </a:p>
          <a:p>
            <a:pPr indent="-293370" lvl="0" marL="292100" rtl="0" algn="l">
              <a:lnSpc>
                <a:spcPct val="115000"/>
              </a:lnSpc>
              <a:spcBef>
                <a:spcPts val="0"/>
              </a:spcBef>
              <a:spcAft>
                <a:spcPts val="0"/>
              </a:spcAft>
              <a:buClr>
                <a:schemeClr val="dk1"/>
              </a:buClr>
              <a:buSzPct val="100000"/>
              <a:buFont typeface="Nunito"/>
              <a:buAutoNum type="arabicPeriod"/>
            </a:pPr>
            <a:r>
              <a:rPr lang="en" sz="1200">
                <a:solidFill>
                  <a:schemeClr val="dk1"/>
                </a:solidFill>
                <a:highlight>
                  <a:srgbClr val="FFFFFF"/>
                </a:highlight>
                <a:latin typeface="Nunito"/>
                <a:ea typeface="Nunito"/>
                <a:cs typeface="Nunito"/>
                <a:sym typeface="Nunito"/>
              </a:rPr>
              <a:t>‘API first’ over manual provisioning of network resources  </a:t>
            </a:r>
            <a:endParaRPr sz="1200">
              <a:solidFill>
                <a:schemeClr val="dk1"/>
              </a:solidFill>
              <a:highlight>
                <a:srgbClr val="FFFFFF"/>
              </a:highlight>
              <a:latin typeface="Nunito"/>
              <a:ea typeface="Nunito"/>
              <a:cs typeface="Nunito"/>
              <a:sym typeface="Nunito"/>
            </a:endParaRPr>
          </a:p>
          <a:p>
            <a:pPr indent="-293370" lvl="0" marL="292100" rtl="0" algn="l">
              <a:lnSpc>
                <a:spcPct val="115000"/>
              </a:lnSpc>
              <a:spcBef>
                <a:spcPts val="0"/>
              </a:spcBef>
              <a:spcAft>
                <a:spcPts val="0"/>
              </a:spcAft>
              <a:buClr>
                <a:schemeClr val="dk1"/>
              </a:buClr>
              <a:buSzPct val="100000"/>
              <a:buFont typeface="Nunito"/>
              <a:buAutoNum type="arabicPeriod"/>
            </a:pPr>
            <a:r>
              <a:rPr b="1" lang="en" sz="1200">
                <a:solidFill>
                  <a:schemeClr val="dk1"/>
                </a:solidFill>
                <a:highlight>
                  <a:srgbClr val="FFFFFF"/>
                </a:highlight>
                <a:latin typeface="Nunito"/>
                <a:ea typeface="Nunito"/>
                <a:cs typeface="Nunito"/>
                <a:sym typeface="Nunito"/>
              </a:rPr>
              <a:t>Declarative and intent-based automation</a:t>
            </a:r>
            <a:r>
              <a:rPr lang="en" sz="1200">
                <a:solidFill>
                  <a:schemeClr val="dk1"/>
                </a:solidFill>
                <a:highlight>
                  <a:srgbClr val="FFFFFF"/>
                </a:highlight>
                <a:latin typeface="Nunito"/>
                <a:ea typeface="Nunito"/>
                <a:cs typeface="Nunito"/>
                <a:sym typeface="Nunito"/>
              </a:rPr>
              <a:t> over imperative workflows  </a:t>
            </a:r>
            <a:endParaRPr sz="1200">
              <a:solidFill>
                <a:schemeClr val="dk1"/>
              </a:solidFill>
              <a:highlight>
                <a:srgbClr val="FFFFFF"/>
              </a:highlight>
              <a:latin typeface="Nunito"/>
              <a:ea typeface="Nunito"/>
              <a:cs typeface="Nunito"/>
              <a:sym typeface="Nunito"/>
            </a:endParaRPr>
          </a:p>
          <a:p>
            <a:pPr indent="-293370" lvl="0" marL="292100" rtl="0" algn="l">
              <a:lnSpc>
                <a:spcPct val="115000"/>
              </a:lnSpc>
              <a:spcBef>
                <a:spcPts val="0"/>
              </a:spcBef>
              <a:spcAft>
                <a:spcPts val="0"/>
              </a:spcAft>
              <a:buClr>
                <a:schemeClr val="dk1"/>
              </a:buClr>
              <a:buSzPct val="100000"/>
              <a:buFont typeface="Nunito"/>
              <a:buAutoNum type="arabicPeriod"/>
            </a:pPr>
            <a:r>
              <a:rPr b="1" lang="en" sz="1200">
                <a:solidFill>
                  <a:schemeClr val="dk1"/>
                </a:solidFill>
                <a:highlight>
                  <a:srgbClr val="FFFFFF"/>
                </a:highlight>
                <a:latin typeface="Nunito"/>
                <a:ea typeface="Nunito"/>
                <a:cs typeface="Nunito"/>
                <a:sym typeface="Nunito"/>
              </a:rPr>
              <a:t>GitOps principles</a:t>
            </a:r>
            <a:r>
              <a:rPr lang="en" sz="1200">
                <a:solidFill>
                  <a:schemeClr val="dk1"/>
                </a:solidFill>
                <a:highlight>
                  <a:srgbClr val="FFFFFF"/>
                </a:highlight>
                <a:latin typeface="Nunito"/>
                <a:ea typeface="Nunito"/>
                <a:cs typeface="Nunito"/>
                <a:sym typeface="Nunito"/>
              </a:rPr>
              <a:t> over traditional network operations practices </a:t>
            </a:r>
            <a:endParaRPr sz="1200">
              <a:solidFill>
                <a:schemeClr val="dk1"/>
              </a:solidFill>
              <a:highlight>
                <a:srgbClr val="FFFFFF"/>
              </a:highlight>
              <a:latin typeface="Nunito"/>
              <a:ea typeface="Nunito"/>
              <a:cs typeface="Nunito"/>
              <a:sym typeface="Nunito"/>
            </a:endParaRPr>
          </a:p>
          <a:p>
            <a:pPr indent="-293370" lvl="0" marL="292100" rtl="0" algn="l">
              <a:lnSpc>
                <a:spcPct val="115000"/>
              </a:lnSpc>
              <a:spcBef>
                <a:spcPts val="0"/>
              </a:spcBef>
              <a:spcAft>
                <a:spcPts val="0"/>
              </a:spcAft>
              <a:buClr>
                <a:schemeClr val="dk1"/>
              </a:buClr>
              <a:buSzPct val="100000"/>
              <a:buFont typeface="Nunito"/>
              <a:buAutoNum type="arabicPeriod"/>
            </a:pPr>
            <a:r>
              <a:rPr b="1" lang="en" sz="1200">
                <a:solidFill>
                  <a:schemeClr val="dk1"/>
                </a:solidFill>
                <a:highlight>
                  <a:srgbClr val="FFFFFF"/>
                </a:highlight>
                <a:latin typeface="Nunito"/>
                <a:ea typeface="Nunito"/>
                <a:cs typeface="Nunito"/>
                <a:sym typeface="Nunito"/>
              </a:rPr>
              <a:t>Unified Kubernetes resource consumption patterns</a:t>
            </a:r>
            <a:r>
              <a:rPr lang="en" sz="1200">
                <a:solidFill>
                  <a:schemeClr val="dk1"/>
                </a:solidFill>
                <a:highlight>
                  <a:srgbClr val="FFFFFF"/>
                </a:highlight>
                <a:latin typeface="Nunito"/>
                <a:ea typeface="Nunito"/>
                <a:cs typeface="Nunito"/>
                <a:sym typeface="Nunito"/>
              </a:rPr>
              <a:t> over domain-specific resource controllers </a:t>
            </a:r>
            <a:endParaRPr sz="1200">
              <a:solidFill>
                <a:schemeClr val="dk1"/>
              </a:solidFill>
              <a:highlight>
                <a:srgbClr val="FFFFFF"/>
              </a:highlight>
              <a:latin typeface="Nunito"/>
              <a:ea typeface="Nunito"/>
              <a:cs typeface="Nunito"/>
              <a:sym typeface="Nunito"/>
            </a:endParaRPr>
          </a:p>
          <a:p>
            <a:pPr indent="-293370" lvl="0" marL="292100" rtl="0" algn="l">
              <a:lnSpc>
                <a:spcPct val="115000"/>
              </a:lnSpc>
              <a:spcBef>
                <a:spcPts val="0"/>
              </a:spcBef>
              <a:spcAft>
                <a:spcPts val="0"/>
              </a:spcAft>
              <a:buClr>
                <a:schemeClr val="dk1"/>
              </a:buClr>
              <a:buSzPct val="100000"/>
              <a:buFont typeface="Nunito"/>
              <a:buAutoNum type="arabicPeriod"/>
            </a:pPr>
            <a:r>
              <a:rPr b="1" lang="en" sz="1200">
                <a:solidFill>
                  <a:schemeClr val="dk1"/>
                </a:solidFill>
                <a:highlight>
                  <a:srgbClr val="FFFFFF"/>
                </a:highlight>
                <a:latin typeface="Nunito"/>
                <a:ea typeface="Nunito"/>
                <a:cs typeface="Nunito"/>
                <a:sym typeface="Nunito"/>
              </a:rPr>
              <a:t>Unified Kubernetes closed-loop reconciliation patterns</a:t>
            </a:r>
            <a:r>
              <a:rPr lang="en" sz="1200">
                <a:solidFill>
                  <a:schemeClr val="dk1"/>
                </a:solidFill>
                <a:highlight>
                  <a:srgbClr val="FFFFFF"/>
                </a:highlight>
                <a:latin typeface="Nunito"/>
                <a:ea typeface="Nunito"/>
                <a:cs typeface="Nunito"/>
                <a:sym typeface="Nunito"/>
              </a:rPr>
              <a:t> over vendor-specific element management practices  </a:t>
            </a:r>
            <a:endParaRPr sz="1200">
              <a:solidFill>
                <a:schemeClr val="dk1"/>
              </a:solidFill>
              <a:highlight>
                <a:srgbClr val="FFFFFF"/>
              </a:highlight>
              <a:latin typeface="Nunito"/>
              <a:ea typeface="Nunito"/>
              <a:cs typeface="Nunito"/>
              <a:sym typeface="Nunito"/>
            </a:endParaRPr>
          </a:p>
          <a:p>
            <a:pPr indent="-293370" lvl="0" marL="292100" rtl="0" algn="l">
              <a:lnSpc>
                <a:spcPct val="115000"/>
              </a:lnSpc>
              <a:spcBef>
                <a:spcPts val="0"/>
              </a:spcBef>
              <a:spcAft>
                <a:spcPts val="0"/>
              </a:spcAft>
              <a:buClr>
                <a:schemeClr val="dk1"/>
              </a:buClr>
              <a:buSzPct val="100000"/>
              <a:buFont typeface="Nunito"/>
              <a:buAutoNum type="arabicPeriod"/>
            </a:pPr>
            <a:r>
              <a:rPr lang="en" sz="1200">
                <a:solidFill>
                  <a:schemeClr val="dk1"/>
                </a:solidFill>
                <a:highlight>
                  <a:srgbClr val="FFFFFF"/>
                </a:highlight>
                <a:latin typeface="Nunito"/>
                <a:ea typeface="Nunito"/>
                <a:cs typeface="Nunito"/>
                <a:sym typeface="Nunito"/>
              </a:rPr>
              <a:t>Interoperability by well-defined certification processes over vendor-specific optimisation.</a:t>
            </a:r>
            <a:endParaRPr>
              <a:latin typeface="Nunito"/>
              <a:ea typeface="Nunito"/>
              <a:cs typeface="Nunito"/>
              <a:sym typeface="Nunito"/>
            </a:endParaRPr>
          </a:p>
        </p:txBody>
      </p:sp>
      <p:sp>
        <p:nvSpPr>
          <p:cNvPr id="82" name="Google Shape;82;p15"/>
          <p:cNvSpPr txBox="1"/>
          <p:nvPr/>
        </p:nvSpPr>
        <p:spPr>
          <a:xfrm>
            <a:off x="730675" y="2113600"/>
            <a:ext cx="3246600" cy="3064800"/>
          </a:xfrm>
          <a:prstGeom prst="rect">
            <a:avLst/>
          </a:prstGeom>
          <a:noFill/>
          <a:ln>
            <a:noFill/>
          </a:ln>
        </p:spPr>
        <p:txBody>
          <a:bodyPr anchorCtr="0" anchor="t" bIns="91425" lIns="91425" spcFirstLastPara="1" rIns="91425" wrap="square" tIns="91425">
            <a:normAutofit fontScale="85000" lnSpcReduction="20000"/>
          </a:bodyPr>
          <a:lstStyle/>
          <a:p>
            <a:pPr indent="0" lvl="0" marL="0" rtl="0" algn="l">
              <a:lnSpc>
                <a:spcPct val="122222"/>
              </a:lnSpc>
              <a:spcBef>
                <a:spcPts val="0"/>
              </a:spcBef>
              <a:spcAft>
                <a:spcPts val="0"/>
              </a:spcAft>
              <a:buNone/>
            </a:pPr>
            <a:r>
              <a:rPr lang="en" sz="2700">
                <a:solidFill>
                  <a:srgbClr val="252525"/>
                </a:solidFill>
                <a:highlight>
                  <a:srgbClr val="FFFFFF"/>
                </a:highlight>
                <a:latin typeface="Montserrat"/>
                <a:ea typeface="Montserrat"/>
                <a:cs typeface="Montserrat"/>
                <a:sym typeface="Montserrat"/>
              </a:rPr>
              <a:t>Nephio’s Mission</a:t>
            </a:r>
            <a:endParaRPr sz="2700">
              <a:solidFill>
                <a:srgbClr val="252525"/>
              </a:solidFill>
              <a:highlight>
                <a:srgbClr val="FFFFFF"/>
              </a:highlight>
              <a:latin typeface="Montserrat"/>
              <a:ea typeface="Montserrat"/>
              <a:cs typeface="Montserrat"/>
              <a:sym typeface="Montserrat"/>
            </a:endParaRPr>
          </a:p>
          <a:p>
            <a:pPr indent="0" lvl="0" marL="0" rtl="0" algn="just">
              <a:lnSpc>
                <a:spcPct val="115000"/>
              </a:lnSpc>
              <a:spcBef>
                <a:spcPts val="2600"/>
              </a:spcBef>
              <a:spcAft>
                <a:spcPts val="0"/>
              </a:spcAft>
              <a:buNone/>
            </a:pPr>
            <a:r>
              <a:rPr lang="en" sz="1350">
                <a:solidFill>
                  <a:srgbClr val="252525"/>
                </a:solidFill>
                <a:highlight>
                  <a:srgbClr val="FFFFFF"/>
                </a:highlight>
                <a:latin typeface="Nunito"/>
                <a:ea typeface="Nunito"/>
                <a:cs typeface="Nunito"/>
                <a:sym typeface="Nunito"/>
              </a:rPr>
              <a:t>Nephio’s goal is to deliver carrier-grade, simple, open, </a:t>
            </a:r>
            <a:r>
              <a:rPr b="1" i="1" lang="en" sz="1350">
                <a:solidFill>
                  <a:srgbClr val="252525"/>
                </a:solidFill>
                <a:highlight>
                  <a:srgbClr val="FFFFFF"/>
                </a:highlight>
                <a:latin typeface="Nunito"/>
                <a:ea typeface="Nunito"/>
                <a:cs typeface="Nunito"/>
                <a:sym typeface="Nunito"/>
              </a:rPr>
              <a:t>Kubernetes-based cloud native intent automation and common automation templates</a:t>
            </a:r>
            <a:r>
              <a:rPr lang="en" sz="1350">
                <a:solidFill>
                  <a:srgbClr val="252525"/>
                </a:solidFill>
                <a:highlight>
                  <a:srgbClr val="FFFFFF"/>
                </a:highlight>
                <a:latin typeface="Nunito"/>
                <a:ea typeface="Nunito"/>
                <a:cs typeface="Nunito"/>
                <a:sym typeface="Nunito"/>
              </a:rPr>
              <a:t> that materially simplify the deployment and management of multi-vendor cloud infrastructure and network functions across large scale edge deployments. Nephio enables faster onboarding of network functions to production including provisioning of underlying cloud infrastructure with a true cloud native approach, and reduces costs of adoption of cloud and network infrastructure.</a:t>
            </a:r>
            <a:endParaRPr sz="1200">
              <a:solidFill>
                <a:schemeClr val="dk1"/>
              </a:solidFill>
              <a:highlight>
                <a:srgbClr val="FFFFFF"/>
              </a:highlight>
              <a:latin typeface="Nunito"/>
              <a:ea typeface="Nunito"/>
              <a:cs typeface="Nunito"/>
              <a:sym typeface="Nunito"/>
            </a:endParaRPr>
          </a:p>
        </p:txBody>
      </p:sp>
      <p:pic>
        <p:nvPicPr>
          <p:cNvPr id="83" name="Google Shape;83;p15"/>
          <p:cNvPicPr preferRelativeResize="0"/>
          <p:nvPr/>
        </p:nvPicPr>
        <p:blipFill>
          <a:blip r:embed="rId4">
            <a:alphaModFix/>
          </a:blip>
          <a:stretch>
            <a:fillRect/>
          </a:stretch>
        </p:blipFill>
        <p:spPr>
          <a:xfrm>
            <a:off x="1139813" y="1340751"/>
            <a:ext cx="2428325" cy="578175"/>
          </a:xfrm>
          <a:prstGeom prst="rect">
            <a:avLst/>
          </a:prstGeom>
          <a:noFill/>
          <a:ln>
            <a:noFill/>
          </a:ln>
        </p:spPr>
      </p:pic>
      <p:pic>
        <p:nvPicPr>
          <p:cNvPr id="84" name="Google Shape;84;p15"/>
          <p:cNvPicPr preferRelativeResize="0"/>
          <p:nvPr/>
        </p:nvPicPr>
        <p:blipFill>
          <a:blip r:embed="rId5">
            <a:alphaModFix/>
          </a:blip>
          <a:stretch>
            <a:fillRect/>
          </a:stretch>
        </p:blipFill>
        <p:spPr>
          <a:xfrm>
            <a:off x="4533403" y="4086200"/>
            <a:ext cx="996475" cy="842174"/>
          </a:xfrm>
          <a:prstGeom prst="rect">
            <a:avLst/>
          </a:prstGeom>
          <a:noFill/>
          <a:ln>
            <a:noFill/>
          </a:ln>
        </p:spPr>
      </p:pic>
      <p:pic>
        <p:nvPicPr>
          <p:cNvPr id="85" name="Google Shape;85;p15"/>
          <p:cNvPicPr preferRelativeResize="0"/>
          <p:nvPr/>
        </p:nvPicPr>
        <p:blipFill>
          <a:blip r:embed="rId6">
            <a:alphaModFix/>
          </a:blip>
          <a:stretch>
            <a:fillRect/>
          </a:stretch>
        </p:blipFill>
        <p:spPr>
          <a:xfrm>
            <a:off x="4223524" y="3472524"/>
            <a:ext cx="1616225" cy="464700"/>
          </a:xfrm>
          <a:prstGeom prst="rect">
            <a:avLst/>
          </a:prstGeom>
          <a:noFill/>
          <a:ln>
            <a:noFill/>
          </a:ln>
        </p:spPr>
      </p:pic>
      <p:pic>
        <p:nvPicPr>
          <p:cNvPr id="86" name="Google Shape;86;p15"/>
          <p:cNvPicPr preferRelativeResize="0"/>
          <p:nvPr/>
        </p:nvPicPr>
        <p:blipFill>
          <a:blip r:embed="rId7">
            <a:alphaModFix/>
          </a:blip>
          <a:stretch>
            <a:fillRect/>
          </a:stretch>
        </p:blipFill>
        <p:spPr>
          <a:xfrm>
            <a:off x="4223526" y="1117925"/>
            <a:ext cx="1412874" cy="1372176"/>
          </a:xfrm>
          <a:prstGeom prst="rect">
            <a:avLst/>
          </a:prstGeom>
          <a:noFill/>
          <a:ln>
            <a:noFill/>
          </a:ln>
        </p:spPr>
      </p:pic>
      <p:pic>
        <p:nvPicPr>
          <p:cNvPr id="87" name="Google Shape;87;p15"/>
          <p:cNvPicPr preferRelativeResize="0"/>
          <p:nvPr/>
        </p:nvPicPr>
        <p:blipFill rotWithShape="1">
          <a:blip r:embed="rId8">
            <a:alphaModFix/>
          </a:blip>
          <a:srcRect b="9836" l="16824" r="16778" t="0"/>
          <a:stretch/>
        </p:blipFill>
        <p:spPr>
          <a:xfrm>
            <a:off x="6285025" y="906300"/>
            <a:ext cx="1151248" cy="11724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id="92" name="Google Shape;92;p16"/>
          <p:cNvPicPr preferRelativeResize="0"/>
          <p:nvPr/>
        </p:nvPicPr>
        <p:blipFill>
          <a:blip r:embed="rId3">
            <a:alphaModFix/>
          </a:blip>
          <a:stretch>
            <a:fillRect/>
          </a:stretch>
        </p:blipFill>
        <p:spPr>
          <a:xfrm>
            <a:off x="210500" y="2190101"/>
            <a:ext cx="4858501" cy="2415024"/>
          </a:xfrm>
          <a:prstGeom prst="rect">
            <a:avLst/>
          </a:prstGeom>
          <a:noFill/>
          <a:ln>
            <a:noFill/>
          </a:ln>
        </p:spPr>
      </p:pic>
      <p:sp>
        <p:nvSpPr>
          <p:cNvPr id="93" name="Google Shape;93;p16"/>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Workload Deployment Models</a:t>
            </a:r>
            <a:endParaRPr/>
          </a:p>
        </p:txBody>
      </p:sp>
      <p:sp>
        <p:nvSpPr>
          <p:cNvPr id="94" name="Google Shape;94;p16"/>
          <p:cNvSpPr txBox="1"/>
          <p:nvPr>
            <p:ph idx="1" type="body"/>
          </p:nvPr>
        </p:nvSpPr>
        <p:spPr>
          <a:xfrm>
            <a:off x="628650" y="1016800"/>
            <a:ext cx="3943500" cy="1173300"/>
          </a:xfrm>
          <a:prstGeom prst="rect">
            <a:avLst/>
          </a:prstGeom>
        </p:spPr>
        <p:txBody>
          <a:bodyPr anchorCtr="0" anchor="t" bIns="0" lIns="0" spcFirstLastPara="1" rIns="0" wrap="square" tIns="0">
            <a:normAutofit/>
          </a:bodyPr>
          <a:lstStyle/>
          <a:p>
            <a:pPr indent="-342900" lvl="0" marL="457200" rtl="0" algn="l">
              <a:lnSpc>
                <a:spcPct val="150000"/>
              </a:lnSpc>
              <a:spcBef>
                <a:spcPts val="1400"/>
              </a:spcBef>
              <a:spcAft>
                <a:spcPts val="0"/>
              </a:spcAft>
              <a:buSzPts val="1800"/>
              <a:buChar char="•"/>
            </a:pPr>
            <a:r>
              <a:rPr lang="en"/>
              <a:t>Virtual Machine, Bare Metal</a:t>
            </a:r>
            <a:endParaRPr/>
          </a:p>
          <a:p>
            <a:pPr indent="-342900" lvl="0" marL="457200" rtl="0" algn="l">
              <a:lnSpc>
                <a:spcPct val="150000"/>
              </a:lnSpc>
              <a:spcBef>
                <a:spcPts val="0"/>
              </a:spcBef>
              <a:spcAft>
                <a:spcPts val="0"/>
              </a:spcAft>
              <a:buSzPts val="1800"/>
              <a:buChar char="•"/>
            </a:pPr>
            <a:r>
              <a:rPr lang="en"/>
              <a:t>Containerized/Orchestrated</a:t>
            </a:r>
            <a:endParaRPr b="1"/>
          </a:p>
        </p:txBody>
      </p:sp>
      <p:pic>
        <p:nvPicPr>
          <p:cNvPr id="95" name="Google Shape;95;p16"/>
          <p:cNvPicPr preferRelativeResize="0"/>
          <p:nvPr/>
        </p:nvPicPr>
        <p:blipFill>
          <a:blip r:embed="rId4">
            <a:alphaModFix/>
          </a:blip>
          <a:stretch>
            <a:fillRect/>
          </a:stretch>
        </p:blipFill>
        <p:spPr>
          <a:xfrm>
            <a:off x="5274500" y="948000"/>
            <a:ext cx="3707523" cy="38641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7"/>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General 5G Security solutions today</a:t>
            </a:r>
            <a:endParaRPr/>
          </a:p>
        </p:txBody>
      </p:sp>
      <p:sp>
        <p:nvSpPr>
          <p:cNvPr id="101" name="Google Shape;101;p17"/>
          <p:cNvSpPr txBox="1"/>
          <p:nvPr>
            <p:ph idx="1" type="body"/>
          </p:nvPr>
        </p:nvSpPr>
        <p:spPr>
          <a:xfrm>
            <a:off x="628650" y="1016800"/>
            <a:ext cx="8008500" cy="3591000"/>
          </a:xfrm>
          <a:prstGeom prst="rect">
            <a:avLst/>
          </a:prstGeom>
        </p:spPr>
        <p:txBody>
          <a:bodyPr anchorCtr="0" anchor="t" bIns="0" lIns="0" spcFirstLastPara="1" rIns="0" wrap="square" tIns="0">
            <a:normAutofit fontScale="92500" lnSpcReduction="20000"/>
          </a:bodyPr>
          <a:lstStyle/>
          <a:p>
            <a:pPr indent="0" lvl="0" marL="0" rtl="0" algn="l">
              <a:lnSpc>
                <a:spcPct val="150000"/>
              </a:lnSpc>
              <a:spcBef>
                <a:spcPts val="1400"/>
              </a:spcBef>
              <a:spcAft>
                <a:spcPts val="0"/>
              </a:spcAft>
              <a:buNone/>
            </a:pPr>
            <a:r>
              <a:rPr lang="en"/>
              <a:t>Two trends seen in general:</a:t>
            </a:r>
            <a:endParaRPr/>
          </a:p>
          <a:p>
            <a:pPr indent="-334327" lvl="0" marL="457200" rtl="0" algn="l">
              <a:lnSpc>
                <a:spcPct val="150000"/>
              </a:lnSpc>
              <a:spcBef>
                <a:spcPts val="1400"/>
              </a:spcBef>
              <a:spcAft>
                <a:spcPts val="0"/>
              </a:spcAft>
              <a:buSzPct val="100000"/>
              <a:buChar char="•"/>
            </a:pPr>
            <a:r>
              <a:rPr lang="en"/>
              <a:t>Incremental improvements to network firewall solutions</a:t>
            </a:r>
            <a:endParaRPr/>
          </a:p>
          <a:p>
            <a:pPr indent="-299085" lvl="1" marL="914400" rtl="0" algn="l">
              <a:lnSpc>
                <a:spcPct val="150000"/>
              </a:lnSpc>
              <a:spcBef>
                <a:spcPts val="0"/>
              </a:spcBef>
              <a:spcAft>
                <a:spcPts val="0"/>
              </a:spcAft>
              <a:buSzPct val="100000"/>
              <a:buChar char="‒"/>
            </a:pPr>
            <a:r>
              <a:rPr lang="en"/>
              <a:t>For e.g., NGFWs (Next Generation Firewalls)</a:t>
            </a:r>
            <a:endParaRPr/>
          </a:p>
          <a:p>
            <a:pPr indent="-299085" lvl="1" marL="914400" rtl="0" algn="l">
              <a:lnSpc>
                <a:spcPct val="150000"/>
              </a:lnSpc>
              <a:spcBef>
                <a:spcPts val="0"/>
              </a:spcBef>
              <a:spcAft>
                <a:spcPts val="0"/>
              </a:spcAft>
              <a:buSzPct val="100000"/>
              <a:buChar char="‒"/>
            </a:pPr>
            <a:r>
              <a:rPr lang="en"/>
              <a:t>UE security (USIM/UICC)</a:t>
            </a:r>
            <a:endParaRPr/>
          </a:p>
          <a:p>
            <a:pPr indent="-299085" lvl="1" marL="914400" rtl="0" algn="l">
              <a:lnSpc>
                <a:spcPct val="150000"/>
              </a:lnSpc>
              <a:spcBef>
                <a:spcPts val="0"/>
              </a:spcBef>
              <a:spcAft>
                <a:spcPts val="0"/>
              </a:spcAft>
              <a:buSzPct val="100000"/>
              <a:buChar char="‒"/>
            </a:pPr>
            <a:r>
              <a:rPr lang="en"/>
              <a:t>Secure transport for SBA</a:t>
            </a:r>
            <a:endParaRPr/>
          </a:p>
          <a:p>
            <a:pPr indent="-334327" lvl="0" marL="457200" rtl="0" algn="l">
              <a:lnSpc>
                <a:spcPct val="150000"/>
              </a:lnSpc>
              <a:spcBef>
                <a:spcPts val="0"/>
              </a:spcBef>
              <a:spcAft>
                <a:spcPts val="0"/>
              </a:spcAft>
              <a:buSzPct val="100000"/>
              <a:buChar char="•"/>
            </a:pPr>
            <a:r>
              <a:rPr lang="en"/>
              <a:t>Moving CNAPP to 5G security</a:t>
            </a:r>
            <a:endParaRPr/>
          </a:p>
          <a:p>
            <a:pPr indent="-299085" lvl="1" marL="914400" rtl="0" algn="l">
              <a:lnSpc>
                <a:spcPct val="150000"/>
              </a:lnSpc>
              <a:spcBef>
                <a:spcPts val="0"/>
              </a:spcBef>
              <a:spcAft>
                <a:spcPts val="0"/>
              </a:spcAft>
              <a:buSzPct val="100000"/>
              <a:buChar char="‒"/>
            </a:pPr>
            <a:r>
              <a:rPr lang="en"/>
              <a:t>Service mesh</a:t>
            </a:r>
            <a:endParaRPr/>
          </a:p>
          <a:p>
            <a:pPr indent="-299085" lvl="1" marL="914400" rtl="0" algn="l">
              <a:lnSpc>
                <a:spcPct val="150000"/>
              </a:lnSpc>
              <a:spcBef>
                <a:spcPts val="0"/>
              </a:spcBef>
              <a:spcAft>
                <a:spcPts val="0"/>
              </a:spcAft>
              <a:buSzPct val="100000"/>
              <a:buChar char="‒"/>
            </a:pPr>
            <a:r>
              <a:rPr lang="en"/>
              <a:t>Network Microsegmentation</a:t>
            </a:r>
            <a:endParaRPr/>
          </a:p>
          <a:p>
            <a:pPr indent="-334327" lvl="0" marL="457200" rtl="0" algn="l">
              <a:lnSpc>
                <a:spcPct val="150000"/>
              </a:lnSpc>
              <a:spcBef>
                <a:spcPts val="0"/>
              </a:spcBef>
              <a:spcAft>
                <a:spcPts val="0"/>
              </a:spcAft>
              <a:buSzPct val="100000"/>
              <a:buChar char="•"/>
            </a:pPr>
            <a:r>
              <a:rPr lang="en"/>
              <a:t>5G enables new architectures</a:t>
            </a:r>
            <a:endParaRPr/>
          </a:p>
          <a:p>
            <a:pPr indent="-299085" lvl="1" marL="914400" rtl="0" algn="l">
              <a:lnSpc>
                <a:spcPct val="150000"/>
              </a:lnSpc>
              <a:spcBef>
                <a:spcPts val="0"/>
              </a:spcBef>
              <a:spcAft>
                <a:spcPts val="0"/>
              </a:spcAft>
              <a:buSzPct val="100000"/>
              <a:buChar char="‒"/>
            </a:pPr>
            <a:r>
              <a:rPr lang="en"/>
              <a:t>Multi Cluster Deployments at scale</a:t>
            </a:r>
            <a:endParaRPr/>
          </a:p>
          <a:p>
            <a:pPr indent="-299085" lvl="1" marL="914400" rtl="0" algn="l">
              <a:lnSpc>
                <a:spcPct val="150000"/>
              </a:lnSpc>
              <a:spcBef>
                <a:spcPts val="0"/>
              </a:spcBef>
              <a:spcAft>
                <a:spcPts val="0"/>
              </a:spcAft>
              <a:buSzPct val="100000"/>
              <a:buChar char="‒"/>
            </a:pPr>
            <a:r>
              <a:rPr lang="en"/>
              <a:t>Federal agencies mandates Zero Trust based security</a:t>
            </a:r>
            <a:endParaRPr/>
          </a:p>
          <a:p>
            <a:pPr indent="-299085" lvl="1" marL="914400" rtl="0" algn="l">
              <a:lnSpc>
                <a:spcPct val="150000"/>
              </a:lnSpc>
              <a:spcBef>
                <a:spcPts val="0"/>
              </a:spcBef>
              <a:spcAft>
                <a:spcPts val="0"/>
              </a:spcAft>
              <a:buSzPct val="100000"/>
              <a:buChar char="‒"/>
            </a:pPr>
            <a:r>
              <a:rPr lang="en"/>
              <a:t>Network Slicing as a pattern</a:t>
            </a:r>
            <a:endParaRPr/>
          </a:p>
          <a:p>
            <a:pPr indent="-299085" lvl="2" marL="1371600" rtl="0" algn="l">
              <a:lnSpc>
                <a:spcPct val="150000"/>
              </a:lnSpc>
              <a:spcBef>
                <a:spcPts val="0"/>
              </a:spcBef>
              <a:spcAft>
                <a:spcPts val="0"/>
              </a:spcAft>
              <a:buSzPct val="100000"/>
              <a:buChar char="–"/>
            </a:pPr>
            <a:r>
              <a:rPr lang="en"/>
              <a:t>Extreme Isolation requirements with shared resources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8"/>
          <p:cNvSpPr txBox="1"/>
          <p:nvPr>
            <p:ph idx="1" type="subTitle"/>
          </p:nvPr>
        </p:nvSpPr>
        <p:spPr>
          <a:xfrm>
            <a:off x="311700" y="2175450"/>
            <a:ext cx="8520600" cy="792600"/>
          </a:xfrm>
          <a:prstGeom prst="rect">
            <a:avLst/>
          </a:prstGeom>
        </p:spPr>
        <p:txBody>
          <a:bodyPr anchorCtr="0" anchor="t" bIns="68550" lIns="68550" spcFirstLastPara="1" rIns="68550" wrap="square" tIns="68550">
            <a:normAutofit/>
          </a:bodyPr>
          <a:lstStyle/>
          <a:p>
            <a:pPr indent="0" lvl="0" marL="0" rtl="0" algn="ctr">
              <a:lnSpc>
                <a:spcPct val="150000"/>
              </a:lnSpc>
              <a:spcBef>
                <a:spcPts val="0"/>
              </a:spcBef>
              <a:spcAft>
                <a:spcPts val="0"/>
              </a:spcAft>
              <a:buNone/>
            </a:pPr>
            <a:r>
              <a:rPr b="1" lang="en"/>
              <a:t>eBPF as a security primitive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pic>
        <p:nvPicPr>
          <p:cNvPr id="111" name="Google Shape;111;p19"/>
          <p:cNvPicPr preferRelativeResize="0"/>
          <p:nvPr/>
        </p:nvPicPr>
        <p:blipFill>
          <a:blip r:embed="rId3">
            <a:alphaModFix/>
          </a:blip>
          <a:stretch>
            <a:fillRect/>
          </a:stretch>
        </p:blipFill>
        <p:spPr>
          <a:xfrm>
            <a:off x="5218100" y="1957937"/>
            <a:ext cx="3925900" cy="2259025"/>
          </a:xfrm>
          <a:prstGeom prst="rect">
            <a:avLst/>
          </a:prstGeom>
          <a:noFill/>
          <a:ln>
            <a:noFill/>
          </a:ln>
        </p:spPr>
      </p:pic>
      <p:sp>
        <p:nvSpPr>
          <p:cNvPr id="112" name="Google Shape;112;p19"/>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eBPF </a:t>
            </a:r>
            <a:endParaRPr/>
          </a:p>
        </p:txBody>
      </p:sp>
      <p:sp>
        <p:nvSpPr>
          <p:cNvPr id="113" name="Google Shape;113;p19"/>
          <p:cNvSpPr txBox="1"/>
          <p:nvPr>
            <p:ph idx="1" type="body"/>
          </p:nvPr>
        </p:nvSpPr>
        <p:spPr>
          <a:xfrm>
            <a:off x="331650" y="1436150"/>
            <a:ext cx="5054700" cy="3171600"/>
          </a:xfrm>
          <a:prstGeom prst="rect">
            <a:avLst/>
          </a:prstGeom>
        </p:spPr>
        <p:txBody>
          <a:bodyPr anchorCtr="0" anchor="t" bIns="0" lIns="0" spcFirstLastPara="1" rIns="0" wrap="square" tIns="0">
            <a:normAutofit/>
          </a:bodyPr>
          <a:lstStyle/>
          <a:p>
            <a:pPr indent="-355600" lvl="0" marL="457200" rtl="0" algn="l">
              <a:lnSpc>
                <a:spcPct val="150000"/>
              </a:lnSpc>
              <a:spcBef>
                <a:spcPts val="1400"/>
              </a:spcBef>
              <a:spcAft>
                <a:spcPts val="0"/>
              </a:spcAft>
              <a:buSzPts val="2000"/>
              <a:buChar char="•"/>
            </a:pPr>
            <a:r>
              <a:rPr lang="en" sz="2000"/>
              <a:t>eBPF for Observability/Monitoring</a:t>
            </a:r>
            <a:endParaRPr sz="2000"/>
          </a:p>
          <a:p>
            <a:pPr indent="-317500" lvl="1" marL="914400" rtl="0" algn="l">
              <a:lnSpc>
                <a:spcPct val="150000"/>
              </a:lnSpc>
              <a:spcBef>
                <a:spcPts val="0"/>
              </a:spcBef>
              <a:spcAft>
                <a:spcPts val="0"/>
              </a:spcAft>
              <a:buSzPts val="1400"/>
              <a:buChar char="‒"/>
            </a:pPr>
            <a:r>
              <a:rPr lang="en" sz="1400"/>
              <a:t>k</a:t>
            </a:r>
            <a:r>
              <a:rPr lang="en" sz="1400"/>
              <a:t>probes , kretprobes, tracepoints</a:t>
            </a:r>
            <a:endParaRPr sz="1400"/>
          </a:p>
          <a:p>
            <a:pPr indent="-317500" lvl="1" marL="914400" rtl="0" algn="l">
              <a:lnSpc>
                <a:spcPct val="150000"/>
              </a:lnSpc>
              <a:spcBef>
                <a:spcPts val="0"/>
              </a:spcBef>
              <a:spcAft>
                <a:spcPts val="0"/>
              </a:spcAft>
              <a:buSzPts val="1400"/>
              <a:buChar char="‒"/>
            </a:pPr>
            <a:r>
              <a:rPr lang="en" sz="1400"/>
              <a:t>Syscall, tc ingress/egress, XDP</a:t>
            </a:r>
            <a:endParaRPr sz="1400"/>
          </a:p>
          <a:p>
            <a:pPr indent="-355600" lvl="0" marL="457200" rtl="0" algn="l">
              <a:lnSpc>
                <a:spcPct val="150000"/>
              </a:lnSpc>
              <a:spcBef>
                <a:spcPts val="0"/>
              </a:spcBef>
              <a:spcAft>
                <a:spcPts val="0"/>
              </a:spcAft>
              <a:buSzPts val="2000"/>
              <a:buChar char="•"/>
            </a:pPr>
            <a:r>
              <a:rPr lang="en" sz="2000"/>
              <a:t>eBPF for Policy Enforcement	</a:t>
            </a:r>
            <a:endParaRPr sz="2000"/>
          </a:p>
          <a:p>
            <a:pPr indent="-317500" lvl="1" marL="914400" rtl="0" algn="l">
              <a:lnSpc>
                <a:spcPct val="150000"/>
              </a:lnSpc>
              <a:spcBef>
                <a:spcPts val="0"/>
              </a:spcBef>
              <a:spcAft>
                <a:spcPts val="0"/>
              </a:spcAft>
              <a:buSzPts val="1400"/>
              <a:buChar char="‒"/>
            </a:pPr>
            <a:r>
              <a:rPr lang="en" sz="1400"/>
              <a:t>Network Control, Packet Drop/Allow/Redirect</a:t>
            </a:r>
            <a:endParaRPr sz="1400"/>
          </a:p>
          <a:p>
            <a:pPr indent="-317500" lvl="1" marL="914400" rtl="0" algn="l">
              <a:lnSpc>
                <a:spcPct val="150000"/>
              </a:lnSpc>
              <a:spcBef>
                <a:spcPts val="0"/>
              </a:spcBef>
              <a:spcAft>
                <a:spcPts val="0"/>
              </a:spcAft>
              <a:buSzPts val="1400"/>
              <a:buChar char="‒"/>
            </a:pPr>
            <a:r>
              <a:rPr lang="en" sz="1400"/>
              <a:t>BPF-LSM for system policy enforcement</a:t>
            </a:r>
            <a:endParaRPr sz="1400"/>
          </a:p>
          <a:p>
            <a:pPr indent="-355600" lvl="0" marL="457200" rtl="0" algn="l">
              <a:lnSpc>
                <a:spcPct val="150000"/>
              </a:lnSpc>
              <a:spcBef>
                <a:spcPts val="0"/>
              </a:spcBef>
              <a:spcAft>
                <a:spcPts val="0"/>
              </a:spcAft>
              <a:buSzPts val="2000"/>
              <a:buChar char="•"/>
            </a:pPr>
            <a:r>
              <a:rPr lang="en" sz="2000"/>
              <a:t>uBPF and its role</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0"/>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Service Mesh Models</a:t>
            </a:r>
            <a:endParaRPr/>
          </a:p>
        </p:txBody>
      </p:sp>
      <p:pic>
        <p:nvPicPr>
          <p:cNvPr id="119" name="Google Shape;119;p20"/>
          <p:cNvPicPr preferRelativeResize="0"/>
          <p:nvPr/>
        </p:nvPicPr>
        <p:blipFill>
          <a:blip r:embed="rId3">
            <a:alphaModFix/>
          </a:blip>
          <a:stretch>
            <a:fillRect/>
          </a:stretch>
        </p:blipFill>
        <p:spPr>
          <a:xfrm>
            <a:off x="1496850" y="845725"/>
            <a:ext cx="6150298" cy="4225327"/>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1"/>
          <p:cNvSpPr txBox="1"/>
          <p:nvPr>
            <p:ph type="title"/>
          </p:nvPr>
        </p:nvSpPr>
        <p:spPr>
          <a:xfrm>
            <a:off x="628650" y="301683"/>
            <a:ext cx="6441900" cy="273900"/>
          </a:xfrm>
          <a:prstGeom prst="rect">
            <a:avLst/>
          </a:prstGeom>
        </p:spPr>
        <p:txBody>
          <a:bodyPr anchorCtr="0" anchor="t" bIns="0" lIns="0" spcFirstLastPara="1" rIns="0" wrap="square" tIns="0">
            <a:normAutofit fontScale="90000"/>
          </a:bodyPr>
          <a:lstStyle/>
          <a:p>
            <a:pPr indent="0" lvl="0" marL="0" rtl="0" algn="l">
              <a:spcBef>
                <a:spcPts val="0"/>
              </a:spcBef>
              <a:spcAft>
                <a:spcPts val="0"/>
              </a:spcAft>
              <a:buNone/>
            </a:pPr>
            <a:r>
              <a:rPr lang="en"/>
              <a:t>Service Mesh &amp; eBPF</a:t>
            </a:r>
            <a:endParaRPr/>
          </a:p>
        </p:txBody>
      </p:sp>
      <p:sp>
        <p:nvSpPr>
          <p:cNvPr id="125" name="Google Shape;125;p21"/>
          <p:cNvSpPr txBox="1"/>
          <p:nvPr>
            <p:ph idx="1" type="body"/>
          </p:nvPr>
        </p:nvSpPr>
        <p:spPr>
          <a:xfrm>
            <a:off x="628650" y="1016800"/>
            <a:ext cx="7707000" cy="3954900"/>
          </a:xfrm>
          <a:prstGeom prst="rect">
            <a:avLst/>
          </a:prstGeom>
        </p:spPr>
        <p:txBody>
          <a:bodyPr anchorCtr="0" anchor="t" bIns="0" lIns="0" spcFirstLastPara="1" rIns="0" wrap="square" tIns="0">
            <a:noAutofit/>
          </a:bodyPr>
          <a:lstStyle/>
          <a:p>
            <a:pPr indent="-355600" lvl="0" marL="457200" rtl="0" algn="l">
              <a:lnSpc>
                <a:spcPct val="115000"/>
              </a:lnSpc>
              <a:spcBef>
                <a:spcPts val="0"/>
              </a:spcBef>
              <a:spcAft>
                <a:spcPts val="0"/>
              </a:spcAft>
              <a:buClr>
                <a:srgbClr val="434343"/>
              </a:buClr>
              <a:buSzPts val="2000"/>
              <a:buFont typeface="Average"/>
              <a:buChar char="●"/>
            </a:pPr>
            <a:r>
              <a:rPr lang="en" sz="2000">
                <a:solidFill>
                  <a:srgbClr val="434343"/>
                </a:solidFill>
                <a:latin typeface="Average"/>
                <a:ea typeface="Average"/>
                <a:cs typeface="Average"/>
                <a:sym typeface="Average"/>
              </a:rPr>
              <a:t>eBPF for packet redirection</a:t>
            </a:r>
            <a:endParaRPr sz="20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600">
                <a:solidFill>
                  <a:srgbClr val="434343"/>
                </a:solidFill>
                <a:latin typeface="Average"/>
                <a:ea typeface="Average"/>
                <a:cs typeface="Average"/>
                <a:sym typeface="Average"/>
              </a:rPr>
              <a:t>Removing dependencies on iptables</a:t>
            </a:r>
            <a:endParaRPr sz="16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600">
                <a:solidFill>
                  <a:srgbClr val="434343"/>
                </a:solidFill>
                <a:latin typeface="Average"/>
                <a:ea typeface="Average"/>
                <a:cs typeface="Average"/>
                <a:sym typeface="Average"/>
              </a:rPr>
              <a:t>Scaling packet redirection efficiency</a:t>
            </a:r>
            <a:endParaRPr sz="1600">
              <a:solidFill>
                <a:srgbClr val="434343"/>
              </a:solidFill>
              <a:latin typeface="Average"/>
              <a:ea typeface="Average"/>
              <a:cs typeface="Average"/>
              <a:sym typeface="Average"/>
            </a:endParaRPr>
          </a:p>
          <a:p>
            <a:pPr indent="-330200" lvl="0" marL="457200" rtl="0" algn="l">
              <a:lnSpc>
                <a:spcPct val="115000"/>
              </a:lnSpc>
              <a:spcBef>
                <a:spcPts val="0"/>
              </a:spcBef>
              <a:spcAft>
                <a:spcPts val="0"/>
              </a:spcAft>
              <a:buClr>
                <a:srgbClr val="434343"/>
              </a:buClr>
              <a:buSzPts val="1600"/>
              <a:buFont typeface="Average"/>
              <a:buChar char="●"/>
            </a:pPr>
            <a:r>
              <a:rPr lang="en" sz="2000">
                <a:solidFill>
                  <a:srgbClr val="434343"/>
                </a:solidFill>
                <a:latin typeface="Average"/>
                <a:ea typeface="Average"/>
                <a:cs typeface="Average"/>
                <a:sym typeface="Average"/>
              </a:rPr>
              <a:t>Granular visibility</a:t>
            </a:r>
            <a:endParaRPr sz="20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600">
                <a:solidFill>
                  <a:srgbClr val="434343"/>
                </a:solidFill>
                <a:latin typeface="Average"/>
                <a:ea typeface="Average"/>
                <a:cs typeface="Average"/>
                <a:sym typeface="Average"/>
              </a:rPr>
              <a:t>Visibility down to the container/process level</a:t>
            </a:r>
            <a:endParaRPr sz="16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600">
                <a:solidFill>
                  <a:srgbClr val="434343"/>
                </a:solidFill>
                <a:latin typeface="Average"/>
                <a:ea typeface="Average"/>
                <a:cs typeface="Average"/>
                <a:sym typeface="Average"/>
              </a:rPr>
              <a:t>Pin point which processes are serving what traffic endpoints</a:t>
            </a:r>
            <a:endParaRPr sz="1400">
              <a:solidFill>
                <a:srgbClr val="434343"/>
              </a:solidFill>
              <a:latin typeface="Average"/>
              <a:ea typeface="Average"/>
              <a:cs typeface="Average"/>
              <a:sym typeface="Average"/>
            </a:endParaRPr>
          </a:p>
          <a:p>
            <a:pPr indent="-355600" lvl="0" marL="457200" rtl="0" algn="l">
              <a:lnSpc>
                <a:spcPct val="115000"/>
              </a:lnSpc>
              <a:spcBef>
                <a:spcPts val="0"/>
              </a:spcBef>
              <a:spcAft>
                <a:spcPts val="0"/>
              </a:spcAft>
              <a:buClr>
                <a:srgbClr val="434343"/>
              </a:buClr>
              <a:buSzPts val="2000"/>
              <a:buFont typeface="Average"/>
              <a:buChar char="●"/>
            </a:pPr>
            <a:r>
              <a:rPr lang="en" sz="2000">
                <a:solidFill>
                  <a:srgbClr val="434343"/>
                </a:solidFill>
                <a:latin typeface="Average"/>
                <a:ea typeface="Average"/>
                <a:cs typeface="Average"/>
                <a:sym typeface="Average"/>
              </a:rPr>
              <a:t>Direct Service Return</a:t>
            </a:r>
            <a:endParaRPr sz="20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600">
                <a:solidFill>
                  <a:srgbClr val="434343"/>
                </a:solidFill>
                <a:latin typeface="Average"/>
                <a:ea typeface="Average"/>
                <a:cs typeface="Average"/>
                <a:sym typeface="Average"/>
              </a:rPr>
              <a:t>Sidecars/Proxies induce latencies. </a:t>
            </a:r>
            <a:endParaRPr sz="16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600">
                <a:solidFill>
                  <a:srgbClr val="434343"/>
                </a:solidFill>
                <a:latin typeface="Average"/>
                <a:ea typeface="Average"/>
                <a:cs typeface="Average"/>
                <a:sym typeface="Average"/>
              </a:rPr>
              <a:t>DSR can help reduce comm legs when proxies are located on same node</a:t>
            </a:r>
            <a:endParaRPr sz="1600">
              <a:solidFill>
                <a:srgbClr val="434343"/>
              </a:solidFill>
              <a:latin typeface="Average"/>
              <a:ea typeface="Average"/>
              <a:cs typeface="Average"/>
              <a:sym typeface="Average"/>
            </a:endParaRPr>
          </a:p>
          <a:p>
            <a:pPr indent="-355600" lvl="0" marL="457200" rtl="0" algn="l">
              <a:lnSpc>
                <a:spcPct val="115000"/>
              </a:lnSpc>
              <a:spcBef>
                <a:spcPts val="0"/>
              </a:spcBef>
              <a:spcAft>
                <a:spcPts val="0"/>
              </a:spcAft>
              <a:buClr>
                <a:srgbClr val="434343"/>
              </a:buClr>
              <a:buSzPts val="2000"/>
              <a:buFont typeface="Average"/>
              <a:buChar char="●"/>
            </a:pPr>
            <a:r>
              <a:rPr lang="en" sz="2000">
                <a:solidFill>
                  <a:srgbClr val="434343"/>
                </a:solidFill>
                <a:latin typeface="Average"/>
                <a:ea typeface="Average"/>
                <a:cs typeface="Average"/>
                <a:sym typeface="Average"/>
              </a:rPr>
              <a:t>Can eBPF help in decoding HTTPS?</a:t>
            </a:r>
            <a:endParaRPr sz="20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400">
                <a:solidFill>
                  <a:srgbClr val="434343"/>
                </a:solidFill>
                <a:latin typeface="Average"/>
                <a:ea typeface="Average"/>
                <a:cs typeface="Average"/>
                <a:sym typeface="Average"/>
              </a:rPr>
              <a:t>Uprobes are userspace probes that can be applied on dynamic libs</a:t>
            </a:r>
            <a:endParaRPr sz="1400">
              <a:solidFill>
                <a:srgbClr val="434343"/>
              </a:solidFill>
              <a:latin typeface="Average"/>
              <a:ea typeface="Average"/>
              <a:cs typeface="Average"/>
              <a:sym typeface="Average"/>
            </a:endParaRPr>
          </a:p>
          <a:p>
            <a:pPr indent="-330200" lvl="1" marL="914400" rtl="0" algn="l">
              <a:lnSpc>
                <a:spcPct val="115000"/>
              </a:lnSpc>
              <a:spcBef>
                <a:spcPts val="0"/>
              </a:spcBef>
              <a:spcAft>
                <a:spcPts val="0"/>
              </a:spcAft>
              <a:buClr>
                <a:srgbClr val="434343"/>
              </a:buClr>
              <a:buSzPts val="1600"/>
              <a:buFont typeface="Average"/>
              <a:buChar char="○"/>
            </a:pPr>
            <a:r>
              <a:rPr lang="en" sz="1400">
                <a:solidFill>
                  <a:srgbClr val="434343"/>
                </a:solidFill>
                <a:latin typeface="Average"/>
                <a:ea typeface="Average"/>
                <a:cs typeface="Average"/>
                <a:sym typeface="Average"/>
              </a:rPr>
              <a:t>Using</a:t>
            </a:r>
            <a:r>
              <a:rPr lang="en" sz="1400">
                <a:solidFill>
                  <a:srgbClr val="434343"/>
                </a:solidFill>
                <a:latin typeface="Average"/>
                <a:ea typeface="Average"/>
                <a:cs typeface="Average"/>
                <a:sym typeface="Average"/>
              </a:rPr>
              <a:t> eBPF with uprobes that intercept openssl.so symbols (SSL_Write, SSL_Read, …)</a:t>
            </a:r>
            <a:endParaRPr sz="2000"/>
          </a:p>
        </p:txBody>
      </p:sp>
    </p:spTree>
  </p:cSld>
  <p:clrMapOvr>
    <a:masterClrMapping/>
  </p:clrMapOvr>
</p:sld>
</file>

<file path=ppt/theme/theme1.xml><?xml version="1.0" encoding="utf-8"?>
<a:theme xmlns:a="http://schemas.openxmlformats.org/drawingml/2006/main" xmlns:r="http://schemas.openxmlformats.org/officeDocument/2006/relationships" name="AccuKnox New May 2021">
  <a:themeElements>
    <a:clrScheme name="AccuKnox New May 2021">
      <a:dk1>
        <a:srgbClr val="000000"/>
      </a:dk1>
      <a:lt1>
        <a:srgbClr val="FFFFFF"/>
      </a:lt1>
      <a:dk2>
        <a:srgbClr val="A7A7A7"/>
      </a:dk2>
      <a:lt2>
        <a:srgbClr val="535353"/>
      </a:lt2>
      <a:accent1>
        <a:srgbClr val="4F64F0"/>
      </a:accent1>
      <a:accent2>
        <a:srgbClr val="CA152B"/>
      </a:accent2>
      <a:accent3>
        <a:srgbClr val="203864"/>
      </a:accent3>
      <a:accent4>
        <a:srgbClr val="8DC63F"/>
      </a:accent4>
      <a:accent5>
        <a:srgbClr val="2F80ED"/>
      </a:accent5>
      <a:accent6>
        <a:srgbClr val="14293C"/>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