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15"/>
  </p:notesMasterIdLst>
  <p:sldIdLst>
    <p:sldId id="268" r:id="rId3"/>
    <p:sldId id="315" r:id="rId4"/>
    <p:sldId id="316" r:id="rId5"/>
    <p:sldId id="320" r:id="rId6"/>
    <p:sldId id="317" r:id="rId7"/>
    <p:sldId id="319" r:id="rId8"/>
    <p:sldId id="324" r:id="rId9"/>
    <p:sldId id="321" r:id="rId10"/>
    <p:sldId id="318" r:id="rId11"/>
    <p:sldId id="322" r:id="rId12"/>
    <p:sldId id="325" r:id="rId13"/>
    <p:sldId id="326" r:id="rId14"/>
  </p:sldIdLst>
  <p:sldSz cx="9144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2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Helvetica 55 Roman" pitchFamily="34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Helvetica 55 Roman" pitchFamily="34"/>
              </a:defRPr>
            </a:lvl1pPr>
          </a:lstStyle>
          <a:p>
            <a:pPr lvl="0"/>
            <a:fld id="{A33065A2-5FB9-431B-B7E5-226E9CEAA165}" type="datetime1">
              <a:rPr lang="en-GB"/>
              <a:pPr lvl="0"/>
              <a:t>01/02/2018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3" y="685800"/>
            <a:ext cx="6096003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Helvetica 55 Roman" pitchFamily="34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Helvetica 55 Roman" pitchFamily="34"/>
              </a:defRPr>
            </a:lvl1pPr>
          </a:lstStyle>
          <a:p>
            <a:pPr lvl="0"/>
            <a:fld id="{887D8B29-0910-45E3-ACCE-EF006F4D894B}" type="slidenum">
              <a:t>‹#›</a:t>
            </a:fld>
            <a:endParaRPr lang="en-GB"/>
          </a:p>
        </p:txBody>
      </p:sp>
      <p:sp>
        <p:nvSpPr>
          <p:cNvPr id="7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381003" y="4343400"/>
            <a:ext cx="6096003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179999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228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00" b="0" i="0" u="none" strike="noStrike" kern="1200" cap="none" spc="0" baseline="0">
        <a:solidFill>
          <a:srgbClr val="000000"/>
        </a:solidFill>
        <a:uFillTx/>
        <a:latin typeface="Helvetica 75 Bold" pitchFamily="34"/>
      </a:defRPr>
    </a:lvl1pPr>
    <a:lvl2pPr marL="230191" marR="0" lvl="1" indent="-138110" algn="l" defTabSz="914400" rtl="0" fontAlgn="auto" hangingPunct="1">
      <a:lnSpc>
        <a:spcPct val="100000"/>
      </a:lnSpc>
      <a:spcBef>
        <a:spcPts val="0"/>
      </a:spcBef>
      <a:spcAft>
        <a:spcPts val="0"/>
      </a:spcAft>
      <a:buSzPct val="100000"/>
      <a:buFont typeface="Wingdings" pitchFamily="2"/>
      <a:buChar char="§"/>
      <a:tabLst/>
      <a:defRPr lang="en-US" sz="1000" b="0" i="0" u="none" strike="noStrike" kern="1200" cap="none" spc="0" baseline="0">
        <a:solidFill>
          <a:srgbClr val="000000"/>
        </a:solidFill>
        <a:uFillTx/>
        <a:latin typeface="Helvetica 75 Bold" pitchFamily="34"/>
      </a:defRPr>
    </a:lvl2pPr>
    <a:lvl3pPr marL="360365" marR="0" lvl="2" indent="-147639" algn="l" defTabSz="914400" rtl="0" fontAlgn="auto" hangingPunct="1">
      <a:lnSpc>
        <a:spcPct val="100000"/>
      </a:lnSpc>
      <a:spcBef>
        <a:spcPts val="0"/>
      </a:spcBef>
      <a:spcAft>
        <a:spcPts val="0"/>
      </a:spcAft>
      <a:buSzPct val="100000"/>
      <a:buFont typeface="Helvetica 55 Roman" pitchFamily="34"/>
      <a:buChar char="–"/>
      <a:tabLst/>
      <a:defRPr lang="en-US" sz="1000" b="0" i="0" u="none" strike="noStrike" kern="1200" cap="none" spc="0" baseline="0">
        <a:solidFill>
          <a:srgbClr val="000000"/>
        </a:solidFill>
        <a:uFillTx/>
        <a:latin typeface="Helvetica 55 Roman" pitchFamily="34"/>
      </a:defRPr>
    </a:lvl3pPr>
    <a:lvl4pPr marL="522286" marR="0" lvl="3" indent="-138110" algn="l" defTabSz="914400" rtl="0" fontAlgn="auto" hangingPunct="1">
      <a:lnSpc>
        <a:spcPct val="100000"/>
      </a:lnSpc>
      <a:spcBef>
        <a:spcPts val="0"/>
      </a:spcBef>
      <a:spcAft>
        <a:spcPts val="0"/>
      </a:spcAft>
      <a:buSzPct val="100000"/>
      <a:buFont typeface="Helvetica 55 Roman" pitchFamily="34"/>
      <a:buChar char="–"/>
      <a:tabLst/>
      <a:defRPr lang="en-US" sz="1000" b="0" i="0" u="none" strike="noStrike" kern="1200" cap="none" spc="0" baseline="0">
        <a:solidFill>
          <a:srgbClr val="000000"/>
        </a:solidFill>
        <a:uFillTx/>
        <a:latin typeface="Helvetica 55 Roman" pitchFamily="34"/>
      </a:defRPr>
    </a:lvl4pPr>
    <a:lvl5pPr marL="668334" marR="0" lvl="4" indent="-146047" algn="l" defTabSz="914400" rtl="0" fontAlgn="auto" hangingPunct="1">
      <a:lnSpc>
        <a:spcPct val="100000"/>
      </a:lnSpc>
      <a:spcBef>
        <a:spcPts val="0"/>
      </a:spcBef>
      <a:spcAft>
        <a:spcPts val="0"/>
      </a:spcAft>
      <a:buSzPct val="100000"/>
      <a:buFont typeface="Helvetica 55 Roman" pitchFamily="34"/>
      <a:buChar char="–"/>
      <a:tabLst/>
      <a:defRPr lang="en-US" sz="1000" b="0" i="0" u="none" strike="noStrike" kern="1200" cap="none" spc="0" baseline="0">
        <a:solidFill>
          <a:srgbClr val="000000"/>
        </a:solidFill>
        <a:uFillTx/>
        <a:latin typeface="Helvetica 55 Roman" pitchFamily="34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fr-FR"/>
              <a:t>Cliquez pour modifier le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  <a:p>
            <a:pPr lvl="5"/>
            <a:r>
              <a:rPr lang="fr-FR"/>
              <a:t>Sixième niveau</a:t>
            </a:r>
          </a:p>
        </p:txBody>
      </p:sp>
      <p:sp>
        <p:nvSpPr>
          <p:cNvPr id="3" name="Title 3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titre</a:t>
            </a:r>
            <a:endParaRPr lang="en-GB"/>
          </a:p>
        </p:txBody>
      </p:sp>
      <p:sp>
        <p:nvSpPr>
          <p:cNvPr id="4" name="TextBox 5"/>
          <p:cNvSpPr txBox="1"/>
          <p:nvPr/>
        </p:nvSpPr>
        <p:spPr>
          <a:xfrm>
            <a:off x="619551" y="4749146"/>
            <a:ext cx="738981" cy="123114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FF7900"/>
                </a:solidFill>
                <a:uFillTx/>
                <a:latin typeface="Helvetica 75 Bold" pitchFamily="34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1141354150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39727" y="339727"/>
            <a:ext cx="8470901" cy="4130673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defRPr lang="en-US" sz="3000"/>
            </a:lvl1pPr>
            <a:lvl2pPr marL="401641" indent="-401641">
              <a:lnSpc>
                <a:spcPct val="85000"/>
              </a:lnSpc>
              <a:spcAft>
                <a:spcPts val="0"/>
              </a:spcAft>
              <a:buSzPct val="100000"/>
              <a:buFont typeface="Helvetica 75"/>
              <a:buAutoNum type="arabicPeriod"/>
              <a:defRPr lang="en-US" sz="3000"/>
            </a:lvl2pPr>
            <a:lvl3pPr marL="0" indent="0">
              <a:lnSpc>
                <a:spcPct val="85000"/>
              </a:lnSpc>
              <a:buNone/>
              <a:defRPr lang="en-US" sz="3000"/>
            </a:lvl3pPr>
            <a:lvl4pPr marL="0" indent="0">
              <a:lnSpc>
                <a:spcPct val="85000"/>
              </a:lnSpc>
              <a:buNone/>
              <a:defRPr lang="en-US" sz="3000"/>
            </a:lvl4pPr>
            <a:lvl5pPr marL="0" indent="0">
              <a:lnSpc>
                <a:spcPct val="85000"/>
              </a:lnSpc>
              <a:buNone/>
              <a:defRPr lang="en-US"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261680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39727" y="339727"/>
            <a:ext cx="8470901" cy="4130673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lang="en-US" sz="5500">
                <a:solidFill>
                  <a:srgbClr val="000000"/>
                </a:solidFill>
              </a:defRPr>
            </a:lvl1pPr>
            <a:lvl2pPr>
              <a:spcAft>
                <a:spcPts val="2400"/>
              </a:spcAft>
              <a:defRPr lang="en-US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3275323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9727" y="339727"/>
            <a:ext cx="8470901" cy="623885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39727" y="1304931"/>
            <a:ext cx="8470901" cy="3165479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0180623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9727" y="339727"/>
            <a:ext cx="8470901" cy="623885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39727" y="1304921"/>
            <a:ext cx="4065586" cy="3165469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idx="4294967295"/>
          </p:nvPr>
        </p:nvSpPr>
        <p:spPr>
          <a:xfrm>
            <a:off x="4738695" y="1304921"/>
            <a:ext cx="4065586" cy="3165469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6142600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39727" y="1304931"/>
            <a:ext cx="8470901" cy="3165479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lang="en-US" sz="3000">
                <a:solidFill>
                  <a:srgbClr val="000000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339727" y="339727"/>
            <a:ext cx="8470901" cy="623885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889107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39727" y="339727"/>
            <a:ext cx="8470901" cy="4130673"/>
          </a:xfrm>
        </p:spPr>
        <p:txBody>
          <a:bodyPr/>
          <a:lstStyle>
            <a:lvl1pPr>
              <a:lnSpc>
                <a:spcPct val="85000"/>
              </a:lnSpc>
              <a:spcAft>
                <a:spcPts val="2400"/>
              </a:spcAft>
              <a:defRPr lang="en-US" sz="3000">
                <a:solidFill>
                  <a:srgbClr val="000000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857855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7788003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955988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14325" y="268294"/>
            <a:ext cx="4828498" cy="2301873"/>
          </a:xfrm>
        </p:spPr>
        <p:txBody>
          <a:bodyPr/>
          <a:lstStyle>
            <a:lvl1pPr>
              <a:lnSpc>
                <a:spcPct val="85000"/>
              </a:lnSpc>
              <a:defRPr sz="5500"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Cliquez pour modifier le titre</a:t>
            </a:r>
          </a:p>
        </p:txBody>
      </p:sp>
      <p:sp>
        <p:nvSpPr>
          <p:cNvPr id="3" name="Text Placeholder 17"/>
          <p:cNvSpPr txBox="1">
            <a:spLocks noGrp="1"/>
          </p:cNvSpPr>
          <p:nvPr>
            <p:ph type="body" idx="4294967295"/>
          </p:nvPr>
        </p:nvSpPr>
        <p:spPr>
          <a:xfrm>
            <a:off x="5800725" y="266703"/>
            <a:ext cx="3028949" cy="3403597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fr-FR"/>
              <a:t>Cliquez pour modifier le texte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4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310685" y="2704145"/>
            <a:ext cx="4831186" cy="96615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Cliquez pour modifier le nom du présentateur</a:t>
            </a:r>
          </a:p>
        </p:txBody>
      </p:sp>
      <p:grpSp>
        <p:nvGrpSpPr>
          <p:cNvPr id="5" name="Group 2"/>
          <p:cNvGrpSpPr/>
          <p:nvPr/>
        </p:nvGrpSpPr>
        <p:grpSpPr>
          <a:xfrm>
            <a:off x="313538" y="4233864"/>
            <a:ext cx="612776" cy="612776"/>
            <a:chOff x="313538" y="4233864"/>
            <a:chExt cx="612776" cy="612776"/>
          </a:xfrm>
        </p:grpSpPr>
        <p:sp>
          <p:nvSpPr>
            <p:cNvPr id="6" name="Rectangle 5"/>
            <p:cNvSpPr/>
            <p:nvPr/>
          </p:nvSpPr>
          <p:spPr>
            <a:xfrm>
              <a:off x="313538" y="4233864"/>
              <a:ext cx="612776" cy="612776"/>
            </a:xfrm>
            <a:prstGeom prst="rect">
              <a:avLst/>
            </a:prstGeom>
            <a:solidFill>
              <a:srgbClr val="FF790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00862" y="4708529"/>
              <a:ext cx="74615" cy="873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3"/>
                <a:gd name="f7" fmla="val 109"/>
                <a:gd name="f8" fmla="val 66"/>
                <a:gd name="f9" fmla="val 99"/>
                <a:gd name="f10" fmla="val 55"/>
                <a:gd name="f11" fmla="val 106"/>
                <a:gd name="f12" fmla="val 43"/>
                <a:gd name="f13" fmla="val 31"/>
                <a:gd name="f14" fmla="val 11"/>
                <a:gd name="f15" fmla="val 96"/>
                <a:gd name="f16" fmla="val 79"/>
                <a:gd name="f17" fmla="val 21"/>
                <a:gd name="f18" fmla="val 42"/>
                <a:gd name="f19" fmla="val 37"/>
                <a:gd name="f20" fmla="val 32"/>
                <a:gd name="f21" fmla="val 24"/>
                <a:gd name="f22" fmla="val 60"/>
                <a:gd name="f23" fmla="val 19"/>
                <a:gd name="f24" fmla="val 49"/>
                <a:gd name="f25" fmla="val 39"/>
                <a:gd name="f26" fmla="val 30"/>
                <a:gd name="f27" fmla="val 5"/>
                <a:gd name="f28" fmla="val 15"/>
                <a:gd name="f29" fmla="val 7"/>
                <a:gd name="f30" fmla="val 50"/>
                <a:gd name="f31" fmla="val 77"/>
                <a:gd name="f32" fmla="val 12"/>
                <a:gd name="f33" fmla="val 108"/>
                <a:gd name="f34" fmla="val 68"/>
                <a:gd name="f35" fmla="val 27"/>
                <a:gd name="f36" fmla="val 84"/>
                <a:gd name="f37" fmla="val 90"/>
                <a:gd name="f38" fmla="val 48"/>
                <a:gd name="f39" fmla="val 57"/>
                <a:gd name="f40" fmla="val 87"/>
                <a:gd name="f41" fmla="val 65"/>
                <a:gd name="f42" fmla="val 54"/>
                <a:gd name="f43" fmla="val 64"/>
                <a:gd name="f44" fmla="+- 0 0 -90"/>
                <a:gd name="f45" fmla="*/ f3 1 93"/>
                <a:gd name="f46" fmla="*/ f4 1 109"/>
                <a:gd name="f47" fmla="+- f7 0 f5"/>
                <a:gd name="f48" fmla="+- f6 0 f5"/>
                <a:gd name="f49" fmla="*/ f44 f0 1"/>
                <a:gd name="f50" fmla="*/ f48 1 93"/>
                <a:gd name="f51" fmla="*/ f47 1 109"/>
                <a:gd name="f52" fmla="*/ 66 f48 1"/>
                <a:gd name="f53" fmla="*/ 99 f47 1"/>
                <a:gd name="f54" fmla="*/ 31 f48 1"/>
                <a:gd name="f55" fmla="*/ 109 f47 1"/>
                <a:gd name="f56" fmla="*/ 0 f48 1"/>
                <a:gd name="f57" fmla="*/ 79 f47 1"/>
                <a:gd name="f58" fmla="*/ 37 f47 1"/>
                <a:gd name="f59" fmla="*/ 32 f47 1"/>
                <a:gd name="f60" fmla="*/ 49 f48 1"/>
                <a:gd name="f61" fmla="*/ 19 f47 1"/>
                <a:gd name="f62" fmla="*/ 24 f48 1"/>
                <a:gd name="f63" fmla="*/ 5 f48 1"/>
                <a:gd name="f64" fmla="*/ 21 f47 1"/>
                <a:gd name="f65" fmla="*/ 50 f48 1"/>
                <a:gd name="f66" fmla="*/ 0 f47 1"/>
                <a:gd name="f67" fmla="*/ 93 f48 1"/>
                <a:gd name="f68" fmla="*/ 108 f47 1"/>
                <a:gd name="f69" fmla="*/ 68 f48 1"/>
                <a:gd name="f70" fmla="*/ 27 f48 1"/>
                <a:gd name="f71" fmla="*/ 77 f47 1"/>
                <a:gd name="f72" fmla="*/ 39 f48 1"/>
                <a:gd name="f73" fmla="*/ 90 f47 1"/>
                <a:gd name="f74" fmla="*/ 65 f48 1"/>
                <a:gd name="f75" fmla="*/ 54 f47 1"/>
                <a:gd name="f76" fmla="*/ f49 1 f2"/>
                <a:gd name="f77" fmla="*/ f52 1 93"/>
                <a:gd name="f78" fmla="*/ f53 1 109"/>
                <a:gd name="f79" fmla="*/ f54 1 93"/>
                <a:gd name="f80" fmla="*/ f55 1 109"/>
                <a:gd name="f81" fmla="*/ f56 1 93"/>
                <a:gd name="f82" fmla="*/ f57 1 109"/>
                <a:gd name="f83" fmla="*/ f58 1 109"/>
                <a:gd name="f84" fmla="*/ f59 1 109"/>
                <a:gd name="f85" fmla="*/ f60 1 93"/>
                <a:gd name="f86" fmla="*/ f61 1 109"/>
                <a:gd name="f87" fmla="*/ f62 1 93"/>
                <a:gd name="f88" fmla="*/ f63 1 93"/>
                <a:gd name="f89" fmla="*/ f64 1 109"/>
                <a:gd name="f90" fmla="*/ f65 1 93"/>
                <a:gd name="f91" fmla="*/ f66 1 109"/>
                <a:gd name="f92" fmla="*/ f67 1 93"/>
                <a:gd name="f93" fmla="*/ f68 1 109"/>
                <a:gd name="f94" fmla="*/ f69 1 93"/>
                <a:gd name="f95" fmla="*/ f70 1 93"/>
                <a:gd name="f96" fmla="*/ f71 1 109"/>
                <a:gd name="f97" fmla="*/ f72 1 93"/>
                <a:gd name="f98" fmla="*/ f73 1 109"/>
                <a:gd name="f99" fmla="*/ f74 1 93"/>
                <a:gd name="f100" fmla="*/ f75 1 109"/>
                <a:gd name="f101" fmla="*/ 0 1 f50"/>
                <a:gd name="f102" fmla="*/ f6 1 f50"/>
                <a:gd name="f103" fmla="*/ 0 1 f51"/>
                <a:gd name="f104" fmla="*/ f7 1 f51"/>
                <a:gd name="f105" fmla="+- f76 0 f1"/>
                <a:gd name="f106" fmla="*/ f77 1 f50"/>
                <a:gd name="f107" fmla="*/ f78 1 f51"/>
                <a:gd name="f108" fmla="*/ f79 1 f50"/>
                <a:gd name="f109" fmla="*/ f80 1 f51"/>
                <a:gd name="f110" fmla="*/ f81 1 f50"/>
                <a:gd name="f111" fmla="*/ f82 1 f51"/>
                <a:gd name="f112" fmla="*/ f83 1 f51"/>
                <a:gd name="f113" fmla="*/ f84 1 f51"/>
                <a:gd name="f114" fmla="*/ f85 1 f50"/>
                <a:gd name="f115" fmla="*/ f86 1 f51"/>
                <a:gd name="f116" fmla="*/ f87 1 f50"/>
                <a:gd name="f117" fmla="*/ f88 1 f50"/>
                <a:gd name="f118" fmla="*/ f89 1 f51"/>
                <a:gd name="f119" fmla="*/ f90 1 f50"/>
                <a:gd name="f120" fmla="*/ f91 1 f51"/>
                <a:gd name="f121" fmla="*/ f92 1 f50"/>
                <a:gd name="f122" fmla="*/ f93 1 f51"/>
                <a:gd name="f123" fmla="*/ f94 1 f50"/>
                <a:gd name="f124" fmla="*/ f95 1 f50"/>
                <a:gd name="f125" fmla="*/ f96 1 f51"/>
                <a:gd name="f126" fmla="*/ f97 1 f50"/>
                <a:gd name="f127" fmla="*/ f98 1 f51"/>
                <a:gd name="f128" fmla="*/ f99 1 f50"/>
                <a:gd name="f129" fmla="*/ f100 1 f51"/>
                <a:gd name="f130" fmla="*/ f101 f45 1"/>
                <a:gd name="f131" fmla="*/ f102 f45 1"/>
                <a:gd name="f132" fmla="*/ f104 f46 1"/>
                <a:gd name="f133" fmla="*/ f103 f46 1"/>
                <a:gd name="f134" fmla="*/ f106 f45 1"/>
                <a:gd name="f135" fmla="*/ f107 f46 1"/>
                <a:gd name="f136" fmla="*/ f108 f45 1"/>
                <a:gd name="f137" fmla="*/ f109 f46 1"/>
                <a:gd name="f138" fmla="*/ f110 f45 1"/>
                <a:gd name="f139" fmla="*/ f111 f46 1"/>
                <a:gd name="f140" fmla="*/ f112 f46 1"/>
                <a:gd name="f141" fmla="*/ f113 f46 1"/>
                <a:gd name="f142" fmla="*/ f114 f45 1"/>
                <a:gd name="f143" fmla="*/ f115 f46 1"/>
                <a:gd name="f144" fmla="*/ f116 f45 1"/>
                <a:gd name="f145" fmla="*/ f117 f45 1"/>
                <a:gd name="f146" fmla="*/ f118 f46 1"/>
                <a:gd name="f147" fmla="*/ f119 f45 1"/>
                <a:gd name="f148" fmla="*/ f120 f46 1"/>
                <a:gd name="f149" fmla="*/ f121 f45 1"/>
                <a:gd name="f150" fmla="*/ f122 f46 1"/>
                <a:gd name="f151" fmla="*/ f123 f45 1"/>
                <a:gd name="f152" fmla="*/ f124 f45 1"/>
                <a:gd name="f153" fmla="*/ f125 f46 1"/>
                <a:gd name="f154" fmla="*/ f126 f45 1"/>
                <a:gd name="f155" fmla="*/ f127 f46 1"/>
                <a:gd name="f156" fmla="*/ f128 f45 1"/>
                <a:gd name="f157" fmla="*/ f129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5">
                  <a:pos x="f134" y="f135"/>
                </a:cxn>
                <a:cxn ang="f105">
                  <a:pos x="f136" y="f137"/>
                </a:cxn>
                <a:cxn ang="f105">
                  <a:pos x="f138" y="f139"/>
                </a:cxn>
                <a:cxn ang="f105">
                  <a:pos x="f134" y="f140"/>
                </a:cxn>
                <a:cxn ang="f105">
                  <a:pos x="f134" y="f141"/>
                </a:cxn>
                <a:cxn ang="f105">
                  <a:pos x="f142" y="f143"/>
                </a:cxn>
                <a:cxn ang="f105">
                  <a:pos x="f144" y="f141"/>
                </a:cxn>
                <a:cxn ang="f105">
                  <a:pos x="f145" y="f146"/>
                </a:cxn>
                <a:cxn ang="f105">
                  <a:pos x="f147" y="f148"/>
                </a:cxn>
                <a:cxn ang="f105">
                  <a:pos x="f149" y="f141"/>
                </a:cxn>
                <a:cxn ang="f105">
                  <a:pos x="f149" y="f150"/>
                </a:cxn>
                <a:cxn ang="f105">
                  <a:pos x="f151" y="f150"/>
                </a:cxn>
                <a:cxn ang="f105">
                  <a:pos x="f134" y="f135"/>
                </a:cxn>
                <a:cxn ang="f105">
                  <a:pos x="f152" y="f153"/>
                </a:cxn>
                <a:cxn ang="f105">
                  <a:pos x="f154" y="f155"/>
                </a:cxn>
                <a:cxn ang="f105">
                  <a:pos x="f156" y="f139"/>
                </a:cxn>
                <a:cxn ang="f105">
                  <a:pos x="f156" y="f157"/>
                </a:cxn>
                <a:cxn ang="f105">
                  <a:pos x="f152" y="f153"/>
                </a:cxn>
              </a:cxnLst>
              <a:rect l="f130" t="f133" r="f131" b="f132"/>
              <a:pathLst>
                <a:path w="93" h="109">
                  <a:moveTo>
                    <a:pt x="f8" y="f9"/>
                  </a:moveTo>
                  <a:cubicBezTo>
                    <a:pt x="f10" y="f11"/>
                    <a:pt x="f12" y="f7"/>
                    <a:pt x="f13" y="f7"/>
                  </a:cubicBezTo>
                  <a:cubicBezTo>
                    <a:pt x="f14" y="f7"/>
                    <a:pt x="f5" y="f15"/>
                    <a:pt x="f5" y="f16"/>
                  </a:cubicBezTo>
                  <a:cubicBezTo>
                    <a:pt x="f5" y="f10"/>
                    <a:pt x="f17" y="f18"/>
                    <a:pt x="f8" y="f19"/>
                  </a:cubicBezTo>
                  <a:cubicBezTo>
                    <a:pt x="f8" y="f20"/>
                    <a:pt x="f8" y="f20"/>
                    <a:pt x="f8" y="f20"/>
                  </a:cubicBezTo>
                  <a:cubicBezTo>
                    <a:pt x="f8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1" y="f20"/>
                  </a:cubicBezTo>
                  <a:cubicBezTo>
                    <a:pt x="f27" y="f17"/>
                    <a:pt x="f27" y="f17"/>
                    <a:pt x="f27" y="f17"/>
                  </a:cubicBezTo>
                  <a:cubicBezTo>
                    <a:pt x="f28" y="f29"/>
                    <a:pt x="f26" y="f5"/>
                    <a:pt x="f30" y="f5"/>
                  </a:cubicBezTo>
                  <a:cubicBezTo>
                    <a:pt x="f31" y="f5"/>
                    <a:pt x="f6" y="f32"/>
                    <a:pt x="f6" y="f20"/>
                  </a:cubicBezTo>
                  <a:cubicBezTo>
                    <a:pt x="f6" y="f20"/>
                    <a:pt x="f6" y="f33"/>
                    <a:pt x="f6" y="f33"/>
                  </a:cubicBezTo>
                  <a:cubicBezTo>
                    <a:pt x="f34" y="f33"/>
                    <a:pt x="f34" y="f33"/>
                    <a:pt x="f34" y="f33"/>
                  </a:cubicBezTo>
                  <a:lnTo>
                    <a:pt x="f8" y="f9"/>
                  </a:lnTo>
                  <a:close/>
                  <a:moveTo>
                    <a:pt x="f35" y="f31"/>
                  </a:moveTo>
                  <a:cubicBezTo>
                    <a:pt x="f35" y="f36"/>
                    <a:pt x="f13" y="f37"/>
                    <a:pt x="f25" y="f37"/>
                  </a:cubicBezTo>
                  <a:cubicBezTo>
                    <a:pt x="f38" y="f37"/>
                    <a:pt x="f39" y="f40"/>
                    <a:pt x="f41" y="f16"/>
                  </a:cubicBezTo>
                  <a:cubicBezTo>
                    <a:pt x="f41" y="f42"/>
                    <a:pt x="f41" y="f42"/>
                    <a:pt x="f41" y="f42"/>
                  </a:cubicBezTo>
                  <a:cubicBezTo>
                    <a:pt x="f25" y="f39"/>
                    <a:pt x="f35" y="f43"/>
                    <a:pt x="f35" y="f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592942" y="4708529"/>
              <a:ext cx="76196" cy="873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8"/>
                <a:gd name="f8" fmla="val 5"/>
                <a:gd name="f9" fmla="val 23"/>
                <a:gd name="f10" fmla="val 2"/>
                <a:gd name="f11" fmla="val 25"/>
                <a:gd name="f12" fmla="val 15"/>
                <a:gd name="f13" fmla="val 38"/>
                <a:gd name="f14" fmla="val 48"/>
                <a:gd name="f15" fmla="val 61"/>
                <a:gd name="f16" fmla="val 83"/>
                <a:gd name="f17" fmla="val 12"/>
                <a:gd name="f18" fmla="val 34"/>
                <a:gd name="f19" fmla="val 66"/>
                <a:gd name="f20" fmla="val 39"/>
                <a:gd name="f21" fmla="val 26"/>
                <a:gd name="f22" fmla="val 63"/>
                <a:gd name="f23" fmla="val 21"/>
                <a:gd name="f24" fmla="val 53"/>
                <a:gd name="f25" fmla="val 45"/>
                <a:gd name="f26" fmla="val 36"/>
                <a:gd name="f27" fmla="val 24"/>
                <a:gd name="f28" fmla="val 27"/>
                <a:gd name="f29" fmla="val 32"/>
                <a:gd name="f30" fmla="+- 0 0 -90"/>
                <a:gd name="f31" fmla="*/ f3 1 94"/>
                <a:gd name="f32" fmla="*/ f4 1 108"/>
                <a:gd name="f33" fmla="+- f7 0 f5"/>
                <a:gd name="f34" fmla="+- f6 0 f5"/>
                <a:gd name="f35" fmla="*/ f30 f0 1"/>
                <a:gd name="f36" fmla="*/ f34 1 94"/>
                <a:gd name="f37" fmla="*/ f33 1 108"/>
                <a:gd name="f38" fmla="*/ 0 f34 1"/>
                <a:gd name="f39" fmla="*/ 5 f33 1"/>
                <a:gd name="f40" fmla="*/ 23 f34 1"/>
                <a:gd name="f41" fmla="*/ 2 f33 1"/>
                <a:gd name="f42" fmla="*/ 25 f34 1"/>
                <a:gd name="f43" fmla="*/ 15 f33 1"/>
                <a:gd name="f44" fmla="*/ 61 f34 1"/>
                <a:gd name="f45" fmla="*/ 0 f33 1"/>
                <a:gd name="f46" fmla="*/ 94 f34 1"/>
                <a:gd name="f47" fmla="*/ 34 f33 1"/>
                <a:gd name="f48" fmla="*/ 108 f33 1"/>
                <a:gd name="f49" fmla="*/ 66 f34 1"/>
                <a:gd name="f50" fmla="*/ 39 f33 1"/>
                <a:gd name="f51" fmla="*/ 53 f34 1"/>
                <a:gd name="f52" fmla="*/ 21 f33 1"/>
                <a:gd name="f53" fmla="*/ 27 f34 1"/>
                <a:gd name="f54" fmla="*/ 32 f33 1"/>
                <a:gd name="f55" fmla="*/ f35 1 f2"/>
                <a:gd name="f56" fmla="*/ f38 1 94"/>
                <a:gd name="f57" fmla="*/ f39 1 108"/>
                <a:gd name="f58" fmla="*/ f40 1 94"/>
                <a:gd name="f59" fmla="*/ f41 1 108"/>
                <a:gd name="f60" fmla="*/ f42 1 94"/>
                <a:gd name="f61" fmla="*/ f43 1 108"/>
                <a:gd name="f62" fmla="*/ f44 1 94"/>
                <a:gd name="f63" fmla="*/ f45 1 108"/>
                <a:gd name="f64" fmla="*/ f46 1 94"/>
                <a:gd name="f65" fmla="*/ f47 1 108"/>
                <a:gd name="f66" fmla="*/ f48 1 108"/>
                <a:gd name="f67" fmla="*/ f49 1 94"/>
                <a:gd name="f68" fmla="*/ f50 1 108"/>
                <a:gd name="f69" fmla="*/ f51 1 94"/>
                <a:gd name="f70" fmla="*/ f52 1 108"/>
                <a:gd name="f71" fmla="*/ f53 1 94"/>
                <a:gd name="f72" fmla="*/ f54 1 108"/>
                <a:gd name="f73" fmla="*/ 0 1 f36"/>
                <a:gd name="f74" fmla="*/ f6 1 f36"/>
                <a:gd name="f75" fmla="*/ 0 1 f37"/>
                <a:gd name="f76" fmla="*/ f7 1 f37"/>
                <a:gd name="f77" fmla="+- f55 0 f1"/>
                <a:gd name="f78" fmla="*/ f56 1 f36"/>
                <a:gd name="f79" fmla="*/ f57 1 f37"/>
                <a:gd name="f80" fmla="*/ f58 1 f36"/>
                <a:gd name="f81" fmla="*/ f59 1 f37"/>
                <a:gd name="f82" fmla="*/ f60 1 f36"/>
                <a:gd name="f83" fmla="*/ f61 1 f37"/>
                <a:gd name="f84" fmla="*/ f62 1 f36"/>
                <a:gd name="f85" fmla="*/ f63 1 f37"/>
                <a:gd name="f86" fmla="*/ f64 1 f36"/>
                <a:gd name="f87" fmla="*/ f65 1 f37"/>
                <a:gd name="f88" fmla="*/ f66 1 f37"/>
                <a:gd name="f89" fmla="*/ f67 1 f36"/>
                <a:gd name="f90" fmla="*/ f68 1 f37"/>
                <a:gd name="f91" fmla="*/ f69 1 f36"/>
                <a:gd name="f92" fmla="*/ f70 1 f37"/>
                <a:gd name="f93" fmla="*/ f71 1 f36"/>
                <a:gd name="f94" fmla="*/ f72 1 f37"/>
                <a:gd name="f95" fmla="*/ f73 f31 1"/>
                <a:gd name="f96" fmla="*/ f74 f31 1"/>
                <a:gd name="f97" fmla="*/ f76 f32 1"/>
                <a:gd name="f98" fmla="*/ f75 f32 1"/>
                <a:gd name="f99" fmla="*/ f78 f31 1"/>
                <a:gd name="f100" fmla="*/ f79 f32 1"/>
                <a:gd name="f101" fmla="*/ f80 f31 1"/>
                <a:gd name="f102" fmla="*/ f81 f32 1"/>
                <a:gd name="f103" fmla="*/ f82 f31 1"/>
                <a:gd name="f104" fmla="*/ f83 f32 1"/>
                <a:gd name="f105" fmla="*/ f84 f31 1"/>
                <a:gd name="f106" fmla="*/ f85 f32 1"/>
                <a:gd name="f107" fmla="*/ f86 f31 1"/>
                <a:gd name="f108" fmla="*/ f87 f32 1"/>
                <a:gd name="f109" fmla="*/ f88 f32 1"/>
                <a:gd name="f110" fmla="*/ f89 f31 1"/>
                <a:gd name="f111" fmla="*/ f90 f32 1"/>
                <a:gd name="f112" fmla="*/ f91 f31 1"/>
                <a:gd name="f113" fmla="*/ f92 f32 1"/>
                <a:gd name="f114" fmla="*/ f93 f31 1"/>
                <a:gd name="f115" fmla="*/ f94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7">
                  <a:pos x="f99" y="f100"/>
                </a:cxn>
                <a:cxn ang="f77">
                  <a:pos x="f101" y="f102"/>
                </a:cxn>
                <a:cxn ang="f77">
                  <a:pos x="f103" y="f104"/>
                </a:cxn>
                <a:cxn ang="f77">
                  <a:pos x="f105" y="f106"/>
                </a:cxn>
                <a:cxn ang="f77">
                  <a:pos x="f107" y="f108"/>
                </a:cxn>
                <a:cxn ang="f77">
                  <a:pos x="f107" y="f109"/>
                </a:cxn>
                <a:cxn ang="f77">
                  <a:pos x="f110" y="f109"/>
                </a:cxn>
                <a:cxn ang="f77">
                  <a:pos x="f110" y="f111"/>
                </a:cxn>
                <a:cxn ang="f77">
                  <a:pos x="f112" y="f113"/>
                </a:cxn>
                <a:cxn ang="f77">
                  <a:pos x="f114" y="f115"/>
                </a:cxn>
                <a:cxn ang="f77">
                  <a:pos x="f114" y="f109"/>
                </a:cxn>
                <a:cxn ang="f77">
                  <a:pos x="f99" y="f109"/>
                </a:cxn>
                <a:cxn ang="f77">
                  <a:pos x="f99" y="f100"/>
                </a:cxn>
              </a:cxnLst>
              <a:rect l="f95" t="f98" r="f96" b="f97"/>
              <a:pathLst>
                <a:path w="94" h="108">
                  <a:moveTo>
                    <a:pt x="f5" y="f8"/>
                  </a:move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1" y="f12"/>
                    <a:pt x="f11" y="f12"/>
                  </a:cubicBezTo>
                  <a:cubicBezTo>
                    <a:pt x="f13" y="f8"/>
                    <a:pt x="f14" y="f5"/>
                    <a:pt x="f15" y="f5"/>
                  </a:cubicBezTo>
                  <a:cubicBezTo>
                    <a:pt x="f16" y="f5"/>
                    <a:pt x="f6" y="f17"/>
                    <a:pt x="f6" y="f18"/>
                  </a:cubicBezTo>
                  <a:cubicBezTo>
                    <a:pt x="f6" y="f7"/>
                    <a:pt x="f6" y="f7"/>
                    <a:pt x="f6" y="f7"/>
                  </a:cubicBezTo>
                  <a:cubicBezTo>
                    <a:pt x="f19" y="f7"/>
                    <a:pt x="f19" y="f7"/>
                    <a:pt x="f19" y="f7"/>
                  </a:cubicBezTo>
                  <a:cubicBezTo>
                    <a:pt x="f19" y="f20"/>
                    <a:pt x="f19" y="f20"/>
                    <a:pt x="f19" y="f20"/>
                  </a:cubicBezTo>
                  <a:cubicBezTo>
                    <a:pt x="f19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28" y="f7"/>
                    <a:pt x="f28" y="f7"/>
                    <a:pt x="f28" y="f7"/>
                  </a:cubicBezTo>
                  <a:cubicBezTo>
                    <a:pt x="f5" y="f7"/>
                    <a:pt x="f5" y="f7"/>
                    <a:pt x="f5" y="f7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778675" y="4708529"/>
              <a:ext cx="79379" cy="888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8"/>
                <a:gd name="f7" fmla="val 110"/>
                <a:gd name="f8" fmla="val 50"/>
                <a:gd name="f9" fmla="val 19"/>
                <a:gd name="f10" fmla="val 90"/>
                <a:gd name="f11" fmla="val 55"/>
                <a:gd name="f12" fmla="val 20"/>
                <a:gd name="f13" fmla="val 49"/>
                <a:gd name="f14" fmla="val 80"/>
                <a:gd name="f15" fmla="val 54"/>
                <a:gd name="f16" fmla="val 56"/>
                <a:gd name="f17" fmla="val 97"/>
                <a:gd name="f18" fmla="val 57"/>
                <a:gd name="f19" fmla="val 59"/>
                <a:gd name="f20" fmla="val 27"/>
                <a:gd name="f21" fmla="val 28"/>
                <a:gd name="f22" fmla="val 79"/>
                <a:gd name="f23" fmla="val 36"/>
                <a:gd name="f24" fmla="val 89"/>
                <a:gd name="f25" fmla="val 52"/>
                <a:gd name="f26" fmla="val 63"/>
                <a:gd name="f27" fmla="val 70"/>
                <a:gd name="f28" fmla="val 85"/>
                <a:gd name="f29" fmla="val 76"/>
                <a:gd name="f30" fmla="val 96"/>
                <a:gd name="f31" fmla="val 87"/>
                <a:gd name="f32" fmla="val 102"/>
                <a:gd name="f33" fmla="val 71"/>
                <a:gd name="f34" fmla="val 41"/>
                <a:gd name="f35" fmla="val 62"/>
                <a:gd name="f36" fmla="val 37"/>
                <a:gd name="f37" fmla="val 29"/>
                <a:gd name="f38" fmla="+- 0 0 -90"/>
                <a:gd name="f39" fmla="*/ f3 1 98"/>
                <a:gd name="f40" fmla="*/ f4 1 110"/>
                <a:gd name="f41" fmla="+- f7 0 f5"/>
                <a:gd name="f42" fmla="+- f6 0 f5"/>
                <a:gd name="f43" fmla="*/ f38 f0 1"/>
                <a:gd name="f44" fmla="*/ f42 1 98"/>
                <a:gd name="f45" fmla="*/ f41 1 110"/>
                <a:gd name="f46" fmla="*/ 50 f42 1"/>
                <a:gd name="f47" fmla="*/ 110 f41 1"/>
                <a:gd name="f48" fmla="*/ 0 f42 1"/>
                <a:gd name="f49" fmla="*/ 55 f41 1"/>
                <a:gd name="f50" fmla="*/ 49 f42 1"/>
                <a:gd name="f51" fmla="*/ 0 f41 1"/>
                <a:gd name="f52" fmla="*/ 98 f42 1"/>
                <a:gd name="f53" fmla="*/ 54 f41 1"/>
                <a:gd name="f54" fmla="*/ 97 f42 1"/>
                <a:gd name="f55" fmla="*/ 59 f41 1"/>
                <a:gd name="f56" fmla="*/ 27 f42 1"/>
                <a:gd name="f57" fmla="*/ 52 f42 1"/>
                <a:gd name="f58" fmla="*/ 89 f41 1"/>
                <a:gd name="f59" fmla="*/ 76 f42 1"/>
                <a:gd name="f60" fmla="*/ 76 f41 1"/>
                <a:gd name="f61" fmla="*/ 96 f42 1"/>
                <a:gd name="f62" fmla="*/ 87 f41 1"/>
                <a:gd name="f63" fmla="*/ 70 f42 1"/>
                <a:gd name="f64" fmla="*/ 41 f41 1"/>
                <a:gd name="f65" fmla="*/ 19 f41 1"/>
                <a:gd name="f66" fmla="*/ 28 f42 1"/>
                <a:gd name="f67" fmla="*/ f43 1 f2"/>
                <a:gd name="f68" fmla="*/ f46 1 98"/>
                <a:gd name="f69" fmla="*/ f47 1 110"/>
                <a:gd name="f70" fmla="*/ f48 1 98"/>
                <a:gd name="f71" fmla="*/ f49 1 110"/>
                <a:gd name="f72" fmla="*/ f50 1 98"/>
                <a:gd name="f73" fmla="*/ f51 1 110"/>
                <a:gd name="f74" fmla="*/ f52 1 98"/>
                <a:gd name="f75" fmla="*/ f53 1 110"/>
                <a:gd name="f76" fmla="*/ f54 1 98"/>
                <a:gd name="f77" fmla="*/ f55 1 110"/>
                <a:gd name="f78" fmla="*/ f56 1 98"/>
                <a:gd name="f79" fmla="*/ f57 1 98"/>
                <a:gd name="f80" fmla="*/ f58 1 110"/>
                <a:gd name="f81" fmla="*/ f59 1 98"/>
                <a:gd name="f82" fmla="*/ f60 1 110"/>
                <a:gd name="f83" fmla="*/ f61 1 98"/>
                <a:gd name="f84" fmla="*/ f62 1 110"/>
                <a:gd name="f85" fmla="*/ f63 1 98"/>
                <a:gd name="f86" fmla="*/ f64 1 110"/>
                <a:gd name="f87" fmla="*/ f65 1 110"/>
                <a:gd name="f88" fmla="*/ f66 1 98"/>
                <a:gd name="f89" fmla="*/ 0 1 f44"/>
                <a:gd name="f90" fmla="*/ f6 1 f44"/>
                <a:gd name="f91" fmla="*/ 0 1 f45"/>
                <a:gd name="f92" fmla="*/ f7 1 f45"/>
                <a:gd name="f93" fmla="+- f67 0 f1"/>
                <a:gd name="f94" fmla="*/ f68 1 f44"/>
                <a:gd name="f95" fmla="*/ f69 1 f45"/>
                <a:gd name="f96" fmla="*/ f70 1 f44"/>
                <a:gd name="f97" fmla="*/ f71 1 f45"/>
                <a:gd name="f98" fmla="*/ f72 1 f44"/>
                <a:gd name="f99" fmla="*/ f73 1 f45"/>
                <a:gd name="f100" fmla="*/ f74 1 f44"/>
                <a:gd name="f101" fmla="*/ f75 1 f45"/>
                <a:gd name="f102" fmla="*/ f76 1 f44"/>
                <a:gd name="f103" fmla="*/ f77 1 f45"/>
                <a:gd name="f104" fmla="*/ f78 1 f44"/>
                <a:gd name="f105" fmla="*/ f79 1 f44"/>
                <a:gd name="f106" fmla="*/ f80 1 f45"/>
                <a:gd name="f107" fmla="*/ f81 1 f44"/>
                <a:gd name="f108" fmla="*/ f82 1 f45"/>
                <a:gd name="f109" fmla="*/ f83 1 f44"/>
                <a:gd name="f110" fmla="*/ f84 1 f45"/>
                <a:gd name="f111" fmla="*/ f85 1 f44"/>
                <a:gd name="f112" fmla="*/ f86 1 f45"/>
                <a:gd name="f113" fmla="*/ f87 1 f45"/>
                <a:gd name="f114" fmla="*/ f88 1 f44"/>
                <a:gd name="f115" fmla="*/ f89 f39 1"/>
                <a:gd name="f116" fmla="*/ f90 f39 1"/>
                <a:gd name="f117" fmla="*/ f92 f40 1"/>
                <a:gd name="f118" fmla="*/ f91 f40 1"/>
                <a:gd name="f119" fmla="*/ f94 f39 1"/>
                <a:gd name="f120" fmla="*/ f95 f40 1"/>
                <a:gd name="f121" fmla="*/ f96 f39 1"/>
                <a:gd name="f122" fmla="*/ f97 f40 1"/>
                <a:gd name="f123" fmla="*/ f98 f39 1"/>
                <a:gd name="f124" fmla="*/ f99 f40 1"/>
                <a:gd name="f125" fmla="*/ f100 f39 1"/>
                <a:gd name="f126" fmla="*/ f101 f40 1"/>
                <a:gd name="f127" fmla="*/ f102 f39 1"/>
                <a:gd name="f128" fmla="*/ f103 f40 1"/>
                <a:gd name="f129" fmla="*/ f104 f39 1"/>
                <a:gd name="f130" fmla="*/ f105 f39 1"/>
                <a:gd name="f131" fmla="*/ f106 f40 1"/>
                <a:gd name="f132" fmla="*/ f107 f39 1"/>
                <a:gd name="f133" fmla="*/ f108 f40 1"/>
                <a:gd name="f134" fmla="*/ f109 f39 1"/>
                <a:gd name="f135" fmla="*/ f110 f40 1"/>
                <a:gd name="f136" fmla="*/ f111 f39 1"/>
                <a:gd name="f137" fmla="*/ f112 f40 1"/>
                <a:gd name="f138" fmla="*/ f113 f40 1"/>
                <a:gd name="f139" fmla="*/ f114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3">
                  <a:pos x="f119" y="f120"/>
                </a:cxn>
                <a:cxn ang="f93">
                  <a:pos x="f121" y="f122"/>
                </a:cxn>
                <a:cxn ang="f93">
                  <a:pos x="f123" y="f124"/>
                </a:cxn>
                <a:cxn ang="f93">
                  <a:pos x="f125" y="f126"/>
                </a:cxn>
                <a:cxn ang="f93">
                  <a:pos x="f127" y="f128"/>
                </a:cxn>
                <a:cxn ang="f93">
                  <a:pos x="f129" y="f128"/>
                </a:cxn>
                <a:cxn ang="f93">
                  <a:pos x="f130" y="f131"/>
                </a:cxn>
                <a:cxn ang="f93">
                  <a:pos x="f132" y="f133"/>
                </a:cxn>
                <a:cxn ang="f93">
                  <a:pos x="f134" y="f135"/>
                </a:cxn>
                <a:cxn ang="f93">
                  <a:pos x="f119" y="f120"/>
                </a:cxn>
                <a:cxn ang="f93">
                  <a:pos x="f136" y="f137"/>
                </a:cxn>
                <a:cxn ang="f93">
                  <a:pos x="f123" y="f138"/>
                </a:cxn>
                <a:cxn ang="f93">
                  <a:pos x="f139" y="f137"/>
                </a:cxn>
                <a:cxn ang="f93">
                  <a:pos x="f136" y="f137"/>
                </a:cxn>
              </a:cxnLst>
              <a:rect l="f115" t="f118" r="f116" b="f117"/>
              <a:pathLst>
                <a:path w="98" h="110">
                  <a:moveTo>
                    <a:pt x="f8" y="f7"/>
                  </a:moveTo>
                  <a:cubicBezTo>
                    <a:pt x="f9" y="f7"/>
                    <a:pt x="f5" y="f10"/>
                    <a:pt x="f5" y="f11"/>
                  </a:cubicBezTo>
                  <a:cubicBezTo>
                    <a:pt x="f5" y="f12"/>
                    <a:pt x="f9" y="f5"/>
                    <a:pt x="f13" y="f5"/>
                  </a:cubicBezTo>
                  <a:cubicBezTo>
                    <a:pt x="f14" y="f5"/>
                    <a:pt x="f6" y="f12"/>
                    <a:pt x="f6" y="f15"/>
                  </a:cubicBezTo>
                  <a:cubicBezTo>
                    <a:pt x="f6" y="f16"/>
                    <a:pt x="f17" y="f18"/>
                    <a:pt x="f17" y="f19"/>
                  </a:cubicBezTo>
                  <a:cubicBezTo>
                    <a:pt x="f20" y="f19"/>
                    <a:pt x="f20" y="f19"/>
                    <a:pt x="f20" y="f19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29"/>
                  </a:cubicBezTo>
                  <a:cubicBezTo>
                    <a:pt x="f30" y="f31"/>
                    <a:pt x="f30" y="f31"/>
                    <a:pt x="f30" y="f31"/>
                  </a:cubicBezTo>
                  <a:cubicBezTo>
                    <a:pt x="f31" y="f32"/>
                    <a:pt x="f33" y="f7"/>
                    <a:pt x="f8" y="f7"/>
                  </a:cubicBezTo>
                  <a:close/>
                  <a:moveTo>
                    <a:pt x="f27" y="f34"/>
                  </a:moveTo>
                  <a:cubicBezTo>
                    <a:pt x="f27" y="f20"/>
                    <a:pt x="f35" y="f9"/>
                    <a:pt x="f13" y="f9"/>
                  </a:cubicBezTo>
                  <a:cubicBezTo>
                    <a:pt x="f36" y="f9"/>
                    <a:pt x="f37" y="f20"/>
                    <a:pt x="f21" y="f34"/>
                  </a:cubicBezTo>
                  <a:lnTo>
                    <a:pt x="f27" y="f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346877" y="4708529"/>
              <a:ext cx="84133" cy="888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4"/>
                <a:gd name="f7" fmla="val 111"/>
                <a:gd name="f8" fmla="val 52"/>
                <a:gd name="f9" fmla="val 25"/>
                <a:gd name="f10" fmla="val 93"/>
                <a:gd name="f11" fmla="val 55"/>
                <a:gd name="f12" fmla="val 17"/>
                <a:gd name="f13" fmla="val 79"/>
                <a:gd name="f14" fmla="val 23"/>
                <a:gd name="f15" fmla="val 31"/>
                <a:gd name="f16" fmla="val 28"/>
                <a:gd name="f17" fmla="val 42"/>
                <a:gd name="f18" fmla="val 69"/>
                <a:gd name="f19" fmla="val 87"/>
                <a:gd name="f20" fmla="val 73"/>
                <a:gd name="f21" fmla="val 77"/>
                <a:gd name="f22" fmla="+- 0 0 -90"/>
                <a:gd name="f23" fmla="*/ f3 1 104"/>
                <a:gd name="f24" fmla="*/ f4 1 111"/>
                <a:gd name="f25" fmla="+- f7 0 f5"/>
                <a:gd name="f26" fmla="+- f6 0 f5"/>
                <a:gd name="f27" fmla="*/ f22 f0 1"/>
                <a:gd name="f28" fmla="*/ f26 1 104"/>
                <a:gd name="f29" fmla="*/ f25 1 111"/>
                <a:gd name="f30" fmla="*/ 52 f26 1"/>
                <a:gd name="f31" fmla="*/ 111 f25 1"/>
                <a:gd name="f32" fmla="*/ 0 f26 1"/>
                <a:gd name="f33" fmla="*/ 55 f25 1"/>
                <a:gd name="f34" fmla="*/ 0 f25 1"/>
                <a:gd name="f35" fmla="*/ 104 f26 1"/>
                <a:gd name="f36" fmla="*/ 23 f25 1"/>
                <a:gd name="f37" fmla="*/ 28 f26 1"/>
                <a:gd name="f38" fmla="*/ 87 f25 1"/>
                <a:gd name="f39" fmla="*/ 77 f26 1"/>
                <a:gd name="f40" fmla="*/ f27 1 f2"/>
                <a:gd name="f41" fmla="*/ f30 1 104"/>
                <a:gd name="f42" fmla="*/ f31 1 111"/>
                <a:gd name="f43" fmla="*/ f32 1 104"/>
                <a:gd name="f44" fmla="*/ f33 1 111"/>
                <a:gd name="f45" fmla="*/ f34 1 111"/>
                <a:gd name="f46" fmla="*/ f35 1 104"/>
                <a:gd name="f47" fmla="*/ f36 1 111"/>
                <a:gd name="f48" fmla="*/ f37 1 104"/>
                <a:gd name="f49" fmla="*/ f38 1 111"/>
                <a:gd name="f50" fmla="*/ f39 1 104"/>
                <a:gd name="f51" fmla="*/ 0 1 f28"/>
                <a:gd name="f52" fmla="*/ f6 1 f28"/>
                <a:gd name="f53" fmla="*/ 0 1 f29"/>
                <a:gd name="f54" fmla="*/ f7 1 f29"/>
                <a:gd name="f55" fmla="+- f40 0 f1"/>
                <a:gd name="f56" fmla="*/ f41 1 f28"/>
                <a:gd name="f57" fmla="*/ f42 1 f29"/>
                <a:gd name="f58" fmla="*/ f43 1 f28"/>
                <a:gd name="f59" fmla="*/ f44 1 f29"/>
                <a:gd name="f60" fmla="*/ f45 1 f29"/>
                <a:gd name="f61" fmla="*/ f46 1 f28"/>
                <a:gd name="f62" fmla="*/ f47 1 f29"/>
                <a:gd name="f63" fmla="*/ f48 1 f28"/>
                <a:gd name="f64" fmla="*/ f49 1 f29"/>
                <a:gd name="f65" fmla="*/ f50 1 f28"/>
                <a:gd name="f66" fmla="*/ f51 f23 1"/>
                <a:gd name="f67" fmla="*/ f52 f23 1"/>
                <a:gd name="f68" fmla="*/ f54 f24 1"/>
                <a:gd name="f69" fmla="*/ f53 f24 1"/>
                <a:gd name="f70" fmla="*/ f56 f23 1"/>
                <a:gd name="f71" fmla="*/ f57 f24 1"/>
                <a:gd name="f72" fmla="*/ f58 f23 1"/>
                <a:gd name="f73" fmla="*/ f59 f24 1"/>
                <a:gd name="f74" fmla="*/ f60 f24 1"/>
                <a:gd name="f75" fmla="*/ f61 f23 1"/>
                <a:gd name="f76" fmla="*/ f62 f24 1"/>
                <a:gd name="f77" fmla="*/ f63 f23 1"/>
                <a:gd name="f78" fmla="*/ f64 f24 1"/>
                <a:gd name="f79" fmla="*/ f65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70" y="f71"/>
                </a:cxn>
                <a:cxn ang="f55">
                  <a:pos x="f72" y="f73"/>
                </a:cxn>
                <a:cxn ang="f55">
                  <a:pos x="f70" y="f74"/>
                </a:cxn>
                <a:cxn ang="f55">
                  <a:pos x="f75" y="f73"/>
                </a:cxn>
                <a:cxn ang="f55">
                  <a:pos x="f70" y="f71"/>
                </a:cxn>
                <a:cxn ang="f55">
                  <a:pos x="f70" y="f76"/>
                </a:cxn>
                <a:cxn ang="f55">
                  <a:pos x="f77" y="f73"/>
                </a:cxn>
                <a:cxn ang="f55">
                  <a:pos x="f70" y="f78"/>
                </a:cxn>
                <a:cxn ang="f55">
                  <a:pos x="f79" y="f73"/>
                </a:cxn>
                <a:cxn ang="f55">
                  <a:pos x="f70" y="f76"/>
                </a:cxn>
              </a:cxnLst>
              <a:rect l="f66" t="f69" r="f67" b="f68"/>
              <a:pathLst>
                <a:path w="104" h="111">
                  <a:moveTo>
                    <a:pt x="f8" y="f7"/>
                  </a:moveTo>
                  <a:cubicBezTo>
                    <a:pt x="f9" y="f7"/>
                    <a:pt x="f5" y="f10"/>
                    <a:pt x="f5" y="f11"/>
                  </a:cubicBezTo>
                  <a:cubicBezTo>
                    <a:pt x="f5" y="f12"/>
                    <a:pt x="f9" y="f5"/>
                    <a:pt x="f8" y="f5"/>
                  </a:cubicBezTo>
                  <a:cubicBezTo>
                    <a:pt x="f13" y="f5"/>
                    <a:pt x="f6" y="f12"/>
                    <a:pt x="f6" y="f11"/>
                  </a:cubicBezTo>
                  <a:cubicBezTo>
                    <a:pt x="f6" y="f10"/>
                    <a:pt x="f13" y="f7"/>
                    <a:pt x="f8" y="f7"/>
                  </a:cubicBezTo>
                  <a:close/>
                  <a:moveTo>
                    <a:pt x="f8" y="f14"/>
                  </a:moveTo>
                  <a:cubicBezTo>
                    <a:pt x="f15" y="f14"/>
                    <a:pt x="f16" y="f17"/>
                    <a:pt x="f16" y="f11"/>
                  </a:cubicBezTo>
                  <a:cubicBezTo>
                    <a:pt x="f16" y="f18"/>
                    <a:pt x="f15" y="f19"/>
                    <a:pt x="f8" y="f19"/>
                  </a:cubicBezTo>
                  <a:cubicBezTo>
                    <a:pt x="f20" y="f19"/>
                    <a:pt x="f21" y="f18"/>
                    <a:pt x="f21" y="f11"/>
                  </a:cubicBezTo>
                  <a:cubicBezTo>
                    <a:pt x="f21" y="f17"/>
                    <a:pt x="f20" y="f14"/>
                    <a:pt x="f8" y="f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46885" y="4708529"/>
              <a:ext cx="47621" cy="873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9"/>
                <a:gd name="f7" fmla="val 108"/>
                <a:gd name="f8" fmla="val 3"/>
                <a:gd name="f9" fmla="val 26"/>
                <a:gd name="f10" fmla="val 15"/>
                <a:gd name="f11" fmla="val 31"/>
                <a:gd name="f12" fmla="val 8"/>
                <a:gd name="f13" fmla="val 44"/>
                <a:gd name="f14" fmla="val 55"/>
                <a:gd name="f15" fmla="val 57"/>
                <a:gd name="f16" fmla="val 58"/>
                <a:gd name="f17" fmla="val 1"/>
                <a:gd name="f18" fmla="val 27"/>
                <a:gd name="f19" fmla="val 46"/>
                <a:gd name="f20" fmla="val 32"/>
                <a:gd name="f21" fmla="val 28"/>
                <a:gd name="f22" fmla="val 38"/>
                <a:gd name="f23" fmla="+- 0 0 -90"/>
                <a:gd name="f24" fmla="*/ f3 1 59"/>
                <a:gd name="f25" fmla="*/ f4 1 108"/>
                <a:gd name="f26" fmla="+- f7 0 f5"/>
                <a:gd name="f27" fmla="+- f6 0 f5"/>
                <a:gd name="f28" fmla="*/ f23 f0 1"/>
                <a:gd name="f29" fmla="*/ f27 1 59"/>
                <a:gd name="f30" fmla="*/ f26 1 108"/>
                <a:gd name="f31" fmla="*/ 0 f27 1"/>
                <a:gd name="f32" fmla="*/ 3 f26 1"/>
                <a:gd name="f33" fmla="*/ 26 f27 1"/>
                <a:gd name="f34" fmla="*/ 15 f26 1"/>
                <a:gd name="f35" fmla="*/ 55 f27 1"/>
                <a:gd name="f36" fmla="*/ 0 f26 1"/>
                <a:gd name="f37" fmla="*/ 59 f27 1"/>
                <a:gd name="f38" fmla="*/ 1 f26 1"/>
                <a:gd name="f39" fmla="*/ 27 f26 1"/>
                <a:gd name="f40" fmla="*/ 58 f27 1"/>
                <a:gd name="f41" fmla="*/ 28 f27 1"/>
                <a:gd name="f42" fmla="*/ 38 f26 1"/>
                <a:gd name="f43" fmla="*/ 108 f26 1"/>
                <a:gd name="f44" fmla="*/ f28 1 f2"/>
                <a:gd name="f45" fmla="*/ f31 1 59"/>
                <a:gd name="f46" fmla="*/ f32 1 108"/>
                <a:gd name="f47" fmla="*/ f33 1 59"/>
                <a:gd name="f48" fmla="*/ f34 1 108"/>
                <a:gd name="f49" fmla="*/ f35 1 59"/>
                <a:gd name="f50" fmla="*/ f36 1 108"/>
                <a:gd name="f51" fmla="*/ f37 1 59"/>
                <a:gd name="f52" fmla="*/ f38 1 108"/>
                <a:gd name="f53" fmla="*/ f39 1 108"/>
                <a:gd name="f54" fmla="*/ f40 1 59"/>
                <a:gd name="f55" fmla="*/ f41 1 59"/>
                <a:gd name="f56" fmla="*/ f42 1 108"/>
                <a:gd name="f57" fmla="*/ f43 1 108"/>
                <a:gd name="f58" fmla="*/ 0 1 f29"/>
                <a:gd name="f59" fmla="*/ f6 1 f29"/>
                <a:gd name="f60" fmla="*/ 0 1 f30"/>
                <a:gd name="f61" fmla="*/ f7 1 f30"/>
                <a:gd name="f62" fmla="+- f44 0 f1"/>
                <a:gd name="f63" fmla="*/ f45 1 f29"/>
                <a:gd name="f64" fmla="*/ f46 1 f30"/>
                <a:gd name="f65" fmla="*/ f47 1 f29"/>
                <a:gd name="f66" fmla="*/ f48 1 f30"/>
                <a:gd name="f67" fmla="*/ f49 1 f29"/>
                <a:gd name="f68" fmla="*/ f50 1 f30"/>
                <a:gd name="f69" fmla="*/ f51 1 f29"/>
                <a:gd name="f70" fmla="*/ f52 1 f30"/>
                <a:gd name="f71" fmla="*/ f53 1 f30"/>
                <a:gd name="f72" fmla="*/ f54 1 f29"/>
                <a:gd name="f73" fmla="*/ f55 1 f29"/>
                <a:gd name="f74" fmla="*/ f56 1 f30"/>
                <a:gd name="f75" fmla="*/ f57 1 f30"/>
                <a:gd name="f76" fmla="*/ f58 f24 1"/>
                <a:gd name="f77" fmla="*/ f59 f24 1"/>
                <a:gd name="f78" fmla="*/ f61 f25 1"/>
                <a:gd name="f79" fmla="*/ f60 f25 1"/>
                <a:gd name="f80" fmla="*/ f63 f24 1"/>
                <a:gd name="f81" fmla="*/ f64 f25 1"/>
                <a:gd name="f82" fmla="*/ f65 f24 1"/>
                <a:gd name="f83" fmla="*/ f66 f25 1"/>
                <a:gd name="f84" fmla="*/ f67 f24 1"/>
                <a:gd name="f85" fmla="*/ f68 f25 1"/>
                <a:gd name="f86" fmla="*/ f69 f24 1"/>
                <a:gd name="f87" fmla="*/ f70 f25 1"/>
                <a:gd name="f88" fmla="*/ f71 f25 1"/>
                <a:gd name="f89" fmla="*/ f72 f24 1"/>
                <a:gd name="f90" fmla="*/ f73 f24 1"/>
                <a:gd name="f91" fmla="*/ f74 f25 1"/>
                <a:gd name="f92" fmla="*/ f7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2">
                  <a:pos x="f80" y="f81"/>
                </a:cxn>
                <a:cxn ang="f62">
                  <a:pos x="f82" y="f81"/>
                </a:cxn>
                <a:cxn ang="f62">
                  <a:pos x="f82" y="f83"/>
                </a:cxn>
                <a:cxn ang="f62">
                  <a:pos x="f84" y="f85"/>
                </a:cxn>
                <a:cxn ang="f62">
                  <a:pos x="f86" y="f87"/>
                </a:cxn>
                <a:cxn ang="f62">
                  <a:pos x="f86" y="f88"/>
                </a:cxn>
                <a:cxn ang="f62">
                  <a:pos x="f89" y="f88"/>
                </a:cxn>
                <a:cxn ang="f62">
                  <a:pos x="f90" y="f91"/>
                </a:cxn>
                <a:cxn ang="f62">
                  <a:pos x="f90" y="f92"/>
                </a:cxn>
                <a:cxn ang="f62">
                  <a:pos x="f80" y="f92"/>
                </a:cxn>
                <a:cxn ang="f62">
                  <a:pos x="f80" y="f81"/>
                </a:cxn>
              </a:cxnLst>
              <a:rect l="f76" t="f79" r="f77" b="f78"/>
              <a:pathLst>
                <a:path w="59" h="108">
                  <a:moveTo>
                    <a:pt x="f5" y="f8"/>
                  </a:moveTo>
                  <a:cubicBezTo>
                    <a:pt x="f9" y="f8"/>
                    <a:pt x="f9" y="f8"/>
                    <a:pt x="f9" y="f8"/>
                  </a:cubicBez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3" y="f5"/>
                    <a:pt x="f14" y="f5"/>
                  </a:cubicBezTo>
                  <a:cubicBezTo>
                    <a:pt x="f15" y="f5"/>
                    <a:pt x="f16" y="f5"/>
                    <a:pt x="f6" y="f17"/>
                  </a:cubicBezTo>
                  <a:cubicBezTo>
                    <a:pt x="f6" y="f18"/>
                    <a:pt x="f6" y="f18"/>
                    <a:pt x="f6" y="f18"/>
                  </a:cubicBezTo>
                  <a:cubicBezTo>
                    <a:pt x="f6" y="f18"/>
                    <a:pt x="f16" y="f18"/>
                    <a:pt x="f16" y="f18"/>
                  </a:cubicBezTo>
                  <a:cubicBezTo>
                    <a:pt x="f19" y="f18"/>
                    <a:pt x="f20" y="f21"/>
                    <a:pt x="f21" y="f22"/>
                  </a:cubicBezTo>
                  <a:cubicBezTo>
                    <a:pt x="f21" y="f7"/>
                    <a:pt x="f21" y="f7"/>
                    <a:pt x="f21" y="f7"/>
                  </a:cubicBezTo>
                  <a:cubicBezTo>
                    <a:pt x="f5" y="f7"/>
                    <a:pt x="f5" y="f7"/>
                    <a:pt x="f5" y="f7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85013" y="4708529"/>
              <a:ext cx="79379" cy="1206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8"/>
                <a:gd name="f7" fmla="val 149"/>
                <a:gd name="f8" fmla="val 49"/>
                <a:gd name="f9" fmla="val 85"/>
                <a:gd name="f10" fmla="val 70"/>
                <a:gd name="f11" fmla="val 72"/>
                <a:gd name="f12" fmla="val 64"/>
                <a:gd name="f13" fmla="val 50"/>
                <a:gd name="f14" fmla="val 33"/>
                <a:gd name="f15" fmla="val 20"/>
                <a:gd name="f16" fmla="val 39"/>
                <a:gd name="f17" fmla="val 28"/>
                <a:gd name="f18" fmla="val 27"/>
                <a:gd name="f19" fmla="val 51"/>
                <a:gd name="f20" fmla="val 29"/>
                <a:gd name="f21" fmla="val 2"/>
                <a:gd name="f22" fmla="val 102"/>
                <a:gd name="f23" fmla="val 119"/>
                <a:gd name="f24" fmla="val 97"/>
                <a:gd name="f25" fmla="val 148"/>
                <a:gd name="f26" fmla="val 47"/>
                <a:gd name="f27" fmla="val 26"/>
                <a:gd name="f28" fmla="val 7"/>
                <a:gd name="f29" fmla="val 141"/>
                <a:gd name="f30" fmla="val 3"/>
                <a:gd name="f31" fmla="val 123"/>
                <a:gd name="f32" fmla="val 30"/>
                <a:gd name="f33" fmla="val 118"/>
                <a:gd name="f34" fmla="val 32"/>
                <a:gd name="f35" fmla="val 35"/>
                <a:gd name="f36" fmla="val 128"/>
                <a:gd name="f37" fmla="val 65"/>
                <a:gd name="f38" fmla="val 122"/>
                <a:gd name="f39" fmla="val 105"/>
                <a:gd name="f40" fmla="val 93"/>
                <a:gd name="f41" fmla="val 71"/>
                <a:gd name="f42" fmla="val 92"/>
                <a:gd name="f43" fmla="val 67"/>
                <a:gd name="f44" fmla="val 100"/>
                <a:gd name="f45" fmla="val 60"/>
                <a:gd name="f46" fmla="val 108"/>
                <a:gd name="f47" fmla="val 44"/>
                <a:gd name="f48" fmla="val 19"/>
                <a:gd name="f49" fmla="val 91"/>
                <a:gd name="f50" fmla="val 55"/>
                <a:gd name="f51" fmla="val 42"/>
                <a:gd name="f52" fmla="val 63"/>
                <a:gd name="f53" fmla="val 10"/>
                <a:gd name="f54" fmla="val 73"/>
                <a:gd name="f55" fmla="val 15"/>
                <a:gd name="f56" fmla="val 75"/>
                <a:gd name="f57" fmla="+- 0 0 -90"/>
                <a:gd name="f58" fmla="*/ f3 1 98"/>
                <a:gd name="f59" fmla="*/ f4 1 149"/>
                <a:gd name="f60" fmla="+- f7 0 f5"/>
                <a:gd name="f61" fmla="+- f6 0 f5"/>
                <a:gd name="f62" fmla="*/ f57 f0 1"/>
                <a:gd name="f63" fmla="*/ f61 1 98"/>
                <a:gd name="f64" fmla="*/ f60 1 149"/>
                <a:gd name="f65" fmla="*/ 49 f61 1"/>
                <a:gd name="f66" fmla="*/ 85 f60 1"/>
                <a:gd name="f67" fmla="*/ 72 f61 1"/>
                <a:gd name="f68" fmla="*/ 50 f60 1"/>
                <a:gd name="f69" fmla="*/ 20 f60 1"/>
                <a:gd name="f70" fmla="*/ 28 f61 1"/>
                <a:gd name="f71" fmla="*/ 51 f60 1"/>
                <a:gd name="f72" fmla="*/ 98 f61 1"/>
                <a:gd name="f73" fmla="*/ 2 f60 1"/>
                <a:gd name="f74" fmla="*/ 102 f60 1"/>
                <a:gd name="f75" fmla="*/ 47 f61 1"/>
                <a:gd name="f76" fmla="*/ 149 f60 1"/>
                <a:gd name="f77" fmla="*/ 3 f61 1"/>
                <a:gd name="f78" fmla="*/ 123 f60 1"/>
                <a:gd name="f79" fmla="*/ 30 f61 1"/>
                <a:gd name="f80" fmla="*/ 118 f60 1"/>
                <a:gd name="f81" fmla="*/ 50 f61 1"/>
                <a:gd name="f82" fmla="*/ 128 f60 1"/>
                <a:gd name="f83" fmla="*/ 105 f60 1"/>
                <a:gd name="f84" fmla="*/ 93 f60 1"/>
                <a:gd name="f85" fmla="*/ 71 f61 1"/>
                <a:gd name="f86" fmla="*/ 92 f60 1"/>
                <a:gd name="f87" fmla="*/ 44 f61 1"/>
                <a:gd name="f88" fmla="*/ 108 f60 1"/>
                <a:gd name="f89" fmla="*/ 0 f61 1"/>
                <a:gd name="f90" fmla="*/ 55 f60 1"/>
                <a:gd name="f91" fmla="*/ 42 f61 1"/>
                <a:gd name="f92" fmla="*/ 0 f60 1"/>
                <a:gd name="f93" fmla="*/ 73 f61 1"/>
                <a:gd name="f94" fmla="*/ 15 f60 1"/>
                <a:gd name="f95" fmla="*/ 75 f61 1"/>
                <a:gd name="f96" fmla="*/ f62 1 f2"/>
                <a:gd name="f97" fmla="*/ f65 1 98"/>
                <a:gd name="f98" fmla="*/ f66 1 149"/>
                <a:gd name="f99" fmla="*/ f67 1 98"/>
                <a:gd name="f100" fmla="*/ f68 1 149"/>
                <a:gd name="f101" fmla="*/ f69 1 149"/>
                <a:gd name="f102" fmla="*/ f70 1 98"/>
                <a:gd name="f103" fmla="*/ f71 1 149"/>
                <a:gd name="f104" fmla="*/ f72 1 98"/>
                <a:gd name="f105" fmla="*/ f73 1 149"/>
                <a:gd name="f106" fmla="*/ f74 1 149"/>
                <a:gd name="f107" fmla="*/ f75 1 98"/>
                <a:gd name="f108" fmla="*/ f76 1 149"/>
                <a:gd name="f109" fmla="*/ f77 1 98"/>
                <a:gd name="f110" fmla="*/ f78 1 149"/>
                <a:gd name="f111" fmla="*/ f79 1 98"/>
                <a:gd name="f112" fmla="*/ f80 1 149"/>
                <a:gd name="f113" fmla="*/ f81 1 98"/>
                <a:gd name="f114" fmla="*/ f82 1 149"/>
                <a:gd name="f115" fmla="*/ f83 1 149"/>
                <a:gd name="f116" fmla="*/ f84 1 149"/>
                <a:gd name="f117" fmla="*/ f85 1 98"/>
                <a:gd name="f118" fmla="*/ f86 1 149"/>
                <a:gd name="f119" fmla="*/ f87 1 98"/>
                <a:gd name="f120" fmla="*/ f88 1 149"/>
                <a:gd name="f121" fmla="*/ f89 1 98"/>
                <a:gd name="f122" fmla="*/ f90 1 149"/>
                <a:gd name="f123" fmla="*/ f91 1 98"/>
                <a:gd name="f124" fmla="*/ f92 1 149"/>
                <a:gd name="f125" fmla="*/ f93 1 98"/>
                <a:gd name="f126" fmla="*/ f94 1 149"/>
                <a:gd name="f127" fmla="*/ f95 1 98"/>
                <a:gd name="f128" fmla="*/ 0 1 f63"/>
                <a:gd name="f129" fmla="*/ f6 1 f63"/>
                <a:gd name="f130" fmla="*/ 0 1 f64"/>
                <a:gd name="f131" fmla="*/ f7 1 f64"/>
                <a:gd name="f132" fmla="+- f96 0 f1"/>
                <a:gd name="f133" fmla="*/ f97 1 f63"/>
                <a:gd name="f134" fmla="*/ f98 1 f64"/>
                <a:gd name="f135" fmla="*/ f99 1 f63"/>
                <a:gd name="f136" fmla="*/ f100 1 f64"/>
                <a:gd name="f137" fmla="*/ f101 1 f64"/>
                <a:gd name="f138" fmla="*/ f102 1 f63"/>
                <a:gd name="f139" fmla="*/ f103 1 f64"/>
                <a:gd name="f140" fmla="*/ f104 1 f63"/>
                <a:gd name="f141" fmla="*/ f105 1 f64"/>
                <a:gd name="f142" fmla="*/ f106 1 f64"/>
                <a:gd name="f143" fmla="*/ f107 1 f63"/>
                <a:gd name="f144" fmla="*/ f108 1 f64"/>
                <a:gd name="f145" fmla="*/ f109 1 f63"/>
                <a:gd name="f146" fmla="*/ f110 1 f64"/>
                <a:gd name="f147" fmla="*/ f111 1 f63"/>
                <a:gd name="f148" fmla="*/ f112 1 f64"/>
                <a:gd name="f149" fmla="*/ f113 1 f63"/>
                <a:gd name="f150" fmla="*/ f114 1 f64"/>
                <a:gd name="f151" fmla="*/ f115 1 f64"/>
                <a:gd name="f152" fmla="*/ f116 1 f64"/>
                <a:gd name="f153" fmla="*/ f117 1 f63"/>
                <a:gd name="f154" fmla="*/ f118 1 f64"/>
                <a:gd name="f155" fmla="*/ f119 1 f63"/>
                <a:gd name="f156" fmla="*/ f120 1 f64"/>
                <a:gd name="f157" fmla="*/ f121 1 f63"/>
                <a:gd name="f158" fmla="*/ f122 1 f64"/>
                <a:gd name="f159" fmla="*/ f123 1 f63"/>
                <a:gd name="f160" fmla="*/ f124 1 f64"/>
                <a:gd name="f161" fmla="*/ f125 1 f63"/>
                <a:gd name="f162" fmla="*/ f126 1 f64"/>
                <a:gd name="f163" fmla="*/ f127 1 f63"/>
                <a:gd name="f164" fmla="*/ f128 f58 1"/>
                <a:gd name="f165" fmla="*/ f129 f58 1"/>
                <a:gd name="f166" fmla="*/ f131 f59 1"/>
                <a:gd name="f167" fmla="*/ f130 f59 1"/>
                <a:gd name="f168" fmla="*/ f133 f58 1"/>
                <a:gd name="f169" fmla="*/ f134 f59 1"/>
                <a:gd name="f170" fmla="*/ f135 f58 1"/>
                <a:gd name="f171" fmla="*/ f136 f59 1"/>
                <a:gd name="f172" fmla="*/ f137 f59 1"/>
                <a:gd name="f173" fmla="*/ f138 f58 1"/>
                <a:gd name="f174" fmla="*/ f139 f59 1"/>
                <a:gd name="f175" fmla="*/ f140 f58 1"/>
                <a:gd name="f176" fmla="*/ f141 f59 1"/>
                <a:gd name="f177" fmla="*/ f142 f59 1"/>
                <a:gd name="f178" fmla="*/ f143 f58 1"/>
                <a:gd name="f179" fmla="*/ f144 f59 1"/>
                <a:gd name="f180" fmla="*/ f145 f58 1"/>
                <a:gd name="f181" fmla="*/ f146 f59 1"/>
                <a:gd name="f182" fmla="*/ f147 f58 1"/>
                <a:gd name="f183" fmla="*/ f148 f59 1"/>
                <a:gd name="f184" fmla="*/ f149 f58 1"/>
                <a:gd name="f185" fmla="*/ f150 f59 1"/>
                <a:gd name="f186" fmla="*/ f151 f59 1"/>
                <a:gd name="f187" fmla="*/ f152 f59 1"/>
                <a:gd name="f188" fmla="*/ f153 f58 1"/>
                <a:gd name="f189" fmla="*/ f154 f59 1"/>
                <a:gd name="f190" fmla="*/ f155 f58 1"/>
                <a:gd name="f191" fmla="*/ f156 f59 1"/>
                <a:gd name="f192" fmla="*/ f157 f58 1"/>
                <a:gd name="f193" fmla="*/ f158 f59 1"/>
                <a:gd name="f194" fmla="*/ f159 f58 1"/>
                <a:gd name="f195" fmla="*/ f160 f59 1"/>
                <a:gd name="f196" fmla="*/ f161 f58 1"/>
                <a:gd name="f197" fmla="*/ f162 f59 1"/>
                <a:gd name="f198" fmla="*/ f163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2">
                  <a:pos x="f168" y="f169"/>
                </a:cxn>
                <a:cxn ang="f132">
                  <a:pos x="f170" y="f171"/>
                </a:cxn>
                <a:cxn ang="f132">
                  <a:pos x="f168" y="f172"/>
                </a:cxn>
                <a:cxn ang="f132">
                  <a:pos x="f173" y="f174"/>
                </a:cxn>
                <a:cxn ang="f132">
                  <a:pos x="f168" y="f169"/>
                </a:cxn>
                <a:cxn ang="f132">
                  <a:pos x="f175" y="f176"/>
                </a:cxn>
                <a:cxn ang="f132">
                  <a:pos x="f175" y="f177"/>
                </a:cxn>
                <a:cxn ang="f132">
                  <a:pos x="f178" y="f179"/>
                </a:cxn>
                <a:cxn ang="f132">
                  <a:pos x="f180" y="f181"/>
                </a:cxn>
                <a:cxn ang="f132">
                  <a:pos x="f182" y="f183"/>
                </a:cxn>
                <a:cxn ang="f132">
                  <a:pos x="f184" y="f185"/>
                </a:cxn>
                <a:cxn ang="f132">
                  <a:pos x="f170" y="f186"/>
                </a:cxn>
                <a:cxn ang="f132">
                  <a:pos x="f170" y="f187"/>
                </a:cxn>
                <a:cxn ang="f132">
                  <a:pos x="f188" y="f189"/>
                </a:cxn>
                <a:cxn ang="f132">
                  <a:pos x="f190" y="f191"/>
                </a:cxn>
                <a:cxn ang="f132">
                  <a:pos x="f192" y="f193"/>
                </a:cxn>
                <a:cxn ang="f132">
                  <a:pos x="f194" y="f195"/>
                </a:cxn>
                <a:cxn ang="f132">
                  <a:pos x="f196" y="f197"/>
                </a:cxn>
                <a:cxn ang="f132">
                  <a:pos x="f196" y="f197"/>
                </a:cxn>
                <a:cxn ang="f132">
                  <a:pos x="f198" y="f176"/>
                </a:cxn>
                <a:cxn ang="f132">
                  <a:pos x="f175" y="f176"/>
                </a:cxn>
              </a:cxnLst>
              <a:rect l="f164" t="f167" r="f165" b="f166"/>
              <a:pathLst>
                <a:path w="98" h="149">
                  <a:moveTo>
                    <a:pt x="f8" y="f9"/>
                  </a:moveTo>
                  <a:cubicBezTo>
                    <a:pt x="f10" y="f9"/>
                    <a:pt x="f11" y="f12"/>
                    <a:pt x="f11" y="f13"/>
                  </a:cubicBezTo>
                  <a:cubicBezTo>
                    <a:pt x="f11" y="f14"/>
                    <a:pt x="f12" y="f15"/>
                    <a:pt x="f8" y="f15"/>
                  </a:cubicBezTo>
                  <a:cubicBezTo>
                    <a:pt x="f16" y="f15"/>
                    <a:pt x="f17" y="f18"/>
                    <a:pt x="f17" y="f19"/>
                  </a:cubicBezTo>
                  <a:cubicBezTo>
                    <a:pt x="f17" y="f12"/>
                    <a:pt x="f20" y="f9"/>
                    <a:pt x="f8" y="f9"/>
                  </a:cubicBezTo>
                  <a:close/>
                  <a:moveTo>
                    <a:pt x="f6" y="f21"/>
                  </a:moveTo>
                  <a:cubicBezTo>
                    <a:pt x="f6" y="f22"/>
                    <a:pt x="f6" y="f22"/>
                    <a:pt x="f6" y="f22"/>
                  </a:cubicBezTo>
                  <a:cubicBezTo>
                    <a:pt x="f6" y="f23"/>
                    <a:pt x="f24" y="f25"/>
                    <a:pt x="f26" y="f7"/>
                  </a:cubicBezTo>
                  <a:cubicBezTo>
                    <a:pt x="f27" y="f7"/>
                    <a:pt x="f28" y="f29"/>
                    <a:pt x="f30" y="f31"/>
                  </a:cubicBezTo>
                  <a:cubicBezTo>
                    <a:pt x="f32" y="f33"/>
                    <a:pt x="f32" y="f33"/>
                    <a:pt x="f32" y="f33"/>
                  </a:cubicBezTo>
                  <a:cubicBezTo>
                    <a:pt x="f34" y="f31"/>
                    <a:pt x="f35" y="f36"/>
                    <a:pt x="f13" y="f36"/>
                  </a:cubicBezTo>
                  <a:cubicBezTo>
                    <a:pt x="f37" y="f36"/>
                    <a:pt x="f11" y="f38"/>
                    <a:pt x="f11" y="f39"/>
                  </a:cubicBezTo>
                  <a:cubicBezTo>
                    <a:pt x="f11" y="f40"/>
                    <a:pt x="f11" y="f40"/>
                    <a:pt x="f11" y="f40"/>
                  </a:cubicBezTo>
                  <a:cubicBezTo>
                    <a:pt x="f41" y="f42"/>
                    <a:pt x="f41" y="f42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5" y="f49"/>
                    <a:pt x="f5" y="f50"/>
                  </a:cubicBezTo>
                  <a:cubicBezTo>
                    <a:pt x="f5" y="f15"/>
                    <a:pt x="f15" y="f5"/>
                    <a:pt x="f51" y="f5"/>
                  </a:cubicBezTo>
                  <a:cubicBezTo>
                    <a:pt x="f52" y="f5"/>
                    <a:pt x="f41" y="f53"/>
                    <a:pt x="f54" y="f55"/>
                  </a:cubicBezTo>
                  <a:cubicBezTo>
                    <a:pt x="f54" y="f55"/>
                    <a:pt x="f54" y="f55"/>
                    <a:pt x="f54" y="f55"/>
                  </a:cubicBezTo>
                  <a:cubicBezTo>
                    <a:pt x="f56" y="f21"/>
                    <a:pt x="f56" y="f21"/>
                    <a:pt x="f56" y="f21"/>
                  </a:cubicBezTo>
                  <a:lnTo>
                    <a:pt x="f6" y="f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843762" y="4678363"/>
              <a:ext cx="58741" cy="2698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7"/>
                <a:gd name="f7" fmla="val 17"/>
                <a:gd name="f8" fmla="val 14"/>
                <a:gd name="f9" fmla="val 2"/>
                <a:gd name="f10" fmla="val 9"/>
                <a:gd name="f11" fmla="val 6"/>
                <a:gd name="f12" fmla="val 34"/>
                <a:gd name="f13" fmla="val 29"/>
                <a:gd name="f14" fmla="val 27"/>
                <a:gd name="f15" fmla="val 21"/>
                <a:gd name="f16" fmla="val 20"/>
                <a:gd name="f17" fmla="val 18"/>
                <a:gd name="f18" fmla="val 22"/>
                <a:gd name="f19" fmla="val 28"/>
                <a:gd name="f20" fmla="val 13"/>
                <a:gd name="f21" fmla="val 33"/>
                <a:gd name="f22" fmla="+- 0 0 -90"/>
                <a:gd name="f23" fmla="*/ f3 1 37"/>
                <a:gd name="f24" fmla="*/ f4 1 17"/>
                <a:gd name="f25" fmla="+- f7 0 f5"/>
                <a:gd name="f26" fmla="+- f6 0 f5"/>
                <a:gd name="f27" fmla="*/ f22 f0 1"/>
                <a:gd name="f28" fmla="*/ f26 1 37"/>
                <a:gd name="f29" fmla="*/ f25 1 17"/>
                <a:gd name="f30" fmla="*/ 14 f26 1"/>
                <a:gd name="f31" fmla="*/ 2 f25 1"/>
                <a:gd name="f32" fmla="*/ 9 f26 1"/>
                <a:gd name="f33" fmla="*/ 17 f25 1"/>
                <a:gd name="f34" fmla="*/ 6 f26 1"/>
                <a:gd name="f35" fmla="*/ 0 f26 1"/>
                <a:gd name="f36" fmla="*/ 0 f25 1"/>
                <a:gd name="f37" fmla="*/ 37 f26 1"/>
                <a:gd name="f38" fmla="*/ 34 f26 1"/>
                <a:gd name="f39" fmla="*/ 29 f26 1"/>
                <a:gd name="f40" fmla="*/ 27 f26 1"/>
                <a:gd name="f41" fmla="*/ 21 f26 1"/>
                <a:gd name="f42" fmla="*/ 20 f26 1"/>
                <a:gd name="f43" fmla="*/ 18 f26 1"/>
                <a:gd name="f44" fmla="*/ 22 f26 1"/>
                <a:gd name="f45" fmla="*/ 28 f26 1"/>
                <a:gd name="f46" fmla="*/ 13 f25 1"/>
                <a:gd name="f47" fmla="*/ 33 f26 1"/>
                <a:gd name="f48" fmla="*/ f27 1 f2"/>
                <a:gd name="f49" fmla="*/ f30 1 37"/>
                <a:gd name="f50" fmla="*/ f31 1 17"/>
                <a:gd name="f51" fmla="*/ f32 1 37"/>
                <a:gd name="f52" fmla="*/ f33 1 17"/>
                <a:gd name="f53" fmla="*/ f34 1 37"/>
                <a:gd name="f54" fmla="*/ f35 1 37"/>
                <a:gd name="f55" fmla="*/ f36 1 17"/>
                <a:gd name="f56" fmla="*/ f37 1 37"/>
                <a:gd name="f57" fmla="*/ f38 1 37"/>
                <a:gd name="f58" fmla="*/ f39 1 37"/>
                <a:gd name="f59" fmla="*/ f40 1 37"/>
                <a:gd name="f60" fmla="*/ f41 1 37"/>
                <a:gd name="f61" fmla="*/ f42 1 37"/>
                <a:gd name="f62" fmla="*/ f43 1 37"/>
                <a:gd name="f63" fmla="*/ f44 1 37"/>
                <a:gd name="f64" fmla="*/ f45 1 37"/>
                <a:gd name="f65" fmla="*/ f46 1 17"/>
                <a:gd name="f66" fmla="*/ f47 1 37"/>
                <a:gd name="f67" fmla="*/ 0 1 f28"/>
                <a:gd name="f68" fmla="*/ f6 1 f28"/>
                <a:gd name="f69" fmla="*/ 0 1 f29"/>
                <a:gd name="f70" fmla="*/ f7 1 f29"/>
                <a:gd name="f71" fmla="+- f48 0 f1"/>
                <a:gd name="f72" fmla="*/ f49 1 f28"/>
                <a:gd name="f73" fmla="*/ f50 1 f29"/>
                <a:gd name="f74" fmla="*/ f51 1 f28"/>
                <a:gd name="f75" fmla="*/ f52 1 f29"/>
                <a:gd name="f76" fmla="*/ f53 1 f28"/>
                <a:gd name="f77" fmla="*/ f54 1 f28"/>
                <a:gd name="f78" fmla="*/ f55 1 f29"/>
                <a:gd name="f79" fmla="*/ f56 1 f28"/>
                <a:gd name="f80" fmla="*/ f57 1 f28"/>
                <a:gd name="f81" fmla="*/ f58 1 f28"/>
                <a:gd name="f82" fmla="*/ f59 1 f28"/>
                <a:gd name="f83" fmla="*/ f60 1 f28"/>
                <a:gd name="f84" fmla="*/ f61 1 f28"/>
                <a:gd name="f85" fmla="*/ f62 1 f28"/>
                <a:gd name="f86" fmla="*/ f63 1 f28"/>
                <a:gd name="f87" fmla="*/ f64 1 f28"/>
                <a:gd name="f88" fmla="*/ f65 1 f29"/>
                <a:gd name="f89" fmla="*/ f66 1 f28"/>
                <a:gd name="f90" fmla="*/ f67 f23 1"/>
                <a:gd name="f91" fmla="*/ f68 f23 1"/>
                <a:gd name="f92" fmla="*/ f70 f24 1"/>
                <a:gd name="f93" fmla="*/ f69 f24 1"/>
                <a:gd name="f94" fmla="*/ f72 f23 1"/>
                <a:gd name="f95" fmla="*/ f73 f24 1"/>
                <a:gd name="f96" fmla="*/ f74 f23 1"/>
                <a:gd name="f97" fmla="*/ f75 f24 1"/>
                <a:gd name="f98" fmla="*/ f76 f23 1"/>
                <a:gd name="f99" fmla="*/ f77 f23 1"/>
                <a:gd name="f100" fmla="*/ f78 f24 1"/>
                <a:gd name="f101" fmla="*/ f79 f23 1"/>
                <a:gd name="f102" fmla="*/ f80 f23 1"/>
                <a:gd name="f103" fmla="*/ f81 f23 1"/>
                <a:gd name="f104" fmla="*/ f82 f23 1"/>
                <a:gd name="f105" fmla="*/ f83 f23 1"/>
                <a:gd name="f106" fmla="*/ f84 f23 1"/>
                <a:gd name="f107" fmla="*/ f85 f23 1"/>
                <a:gd name="f108" fmla="*/ f86 f23 1"/>
                <a:gd name="f109" fmla="*/ f87 f23 1"/>
                <a:gd name="f110" fmla="*/ f88 f24 1"/>
                <a:gd name="f111" fmla="*/ f89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1">
                  <a:pos x="f94" y="f95"/>
                </a:cxn>
                <a:cxn ang="f71">
                  <a:pos x="f96" y="f95"/>
                </a:cxn>
                <a:cxn ang="f71">
                  <a:pos x="f96" y="f97"/>
                </a:cxn>
                <a:cxn ang="f71">
                  <a:pos x="f98" y="f97"/>
                </a:cxn>
                <a:cxn ang="f71">
                  <a:pos x="f98" y="f95"/>
                </a:cxn>
                <a:cxn ang="f71">
                  <a:pos x="f99" y="f95"/>
                </a:cxn>
                <a:cxn ang="f71">
                  <a:pos x="f99" y="f100"/>
                </a:cxn>
                <a:cxn ang="f71">
                  <a:pos x="f94" y="f100"/>
                </a:cxn>
                <a:cxn ang="f71">
                  <a:pos x="f94" y="f95"/>
                </a:cxn>
                <a:cxn ang="f71">
                  <a:pos x="f101" y="f97"/>
                </a:cxn>
                <a:cxn ang="f71">
                  <a:pos x="f102" y="f97"/>
                </a:cxn>
                <a:cxn ang="f71">
                  <a:pos x="f102" y="f95"/>
                </a:cxn>
                <a:cxn ang="f71">
                  <a:pos x="f102" y="f95"/>
                </a:cxn>
                <a:cxn ang="f71">
                  <a:pos x="f103" y="f97"/>
                </a:cxn>
                <a:cxn ang="f71">
                  <a:pos x="f104" y="f97"/>
                </a:cxn>
                <a:cxn ang="f71">
                  <a:pos x="f105" y="f95"/>
                </a:cxn>
                <a:cxn ang="f71">
                  <a:pos x="f106" y="f95"/>
                </a:cxn>
                <a:cxn ang="f71">
                  <a:pos x="f106" y="f97"/>
                </a:cxn>
                <a:cxn ang="f71">
                  <a:pos x="f107" y="f97"/>
                </a:cxn>
                <a:cxn ang="f71">
                  <a:pos x="f107" y="f100"/>
                </a:cxn>
                <a:cxn ang="f71">
                  <a:pos x="f108" y="f100"/>
                </a:cxn>
                <a:cxn ang="f71">
                  <a:pos x="f109" y="f110"/>
                </a:cxn>
                <a:cxn ang="f71">
                  <a:pos x="f111" y="f100"/>
                </a:cxn>
                <a:cxn ang="f71">
                  <a:pos x="f101" y="f100"/>
                </a:cxn>
                <a:cxn ang="f71">
                  <a:pos x="f101" y="f97"/>
                </a:cxn>
              </a:cxnLst>
              <a:rect l="f90" t="f93" r="f91" b="f92"/>
              <a:pathLst>
                <a:path w="37" h="17">
                  <a:moveTo>
                    <a:pt x="f8" y="f9"/>
                  </a:moveTo>
                  <a:lnTo>
                    <a:pt x="f10" y="f9"/>
                  </a:lnTo>
                  <a:lnTo>
                    <a:pt x="f10" y="f7"/>
                  </a:lnTo>
                  <a:lnTo>
                    <a:pt x="f11" y="f7"/>
                  </a:lnTo>
                  <a:lnTo>
                    <a:pt x="f11" y="f9"/>
                  </a:lnTo>
                  <a:lnTo>
                    <a:pt x="f5" y="f9"/>
                  </a:lnTo>
                  <a:lnTo>
                    <a:pt x="f5" y="f5"/>
                  </a:lnTo>
                  <a:lnTo>
                    <a:pt x="f8" y="f5"/>
                  </a:lnTo>
                  <a:lnTo>
                    <a:pt x="f8" y="f9"/>
                  </a:lnTo>
                  <a:close/>
                  <a:moveTo>
                    <a:pt x="f6" y="f7"/>
                  </a:moveTo>
                  <a:lnTo>
                    <a:pt x="f12" y="f7"/>
                  </a:lnTo>
                  <a:lnTo>
                    <a:pt x="f12" y="f9"/>
                  </a:lnTo>
                  <a:lnTo>
                    <a:pt x="f12" y="f9"/>
                  </a:lnTo>
                  <a:lnTo>
                    <a:pt x="f13" y="f7"/>
                  </a:lnTo>
                  <a:lnTo>
                    <a:pt x="f14" y="f7"/>
                  </a:lnTo>
                  <a:lnTo>
                    <a:pt x="f15" y="f9"/>
                  </a:lnTo>
                  <a:lnTo>
                    <a:pt x="f16" y="f9"/>
                  </a:lnTo>
                  <a:lnTo>
                    <a:pt x="f16" y="f7"/>
                  </a:lnTo>
                  <a:lnTo>
                    <a:pt x="f17" y="f7"/>
                  </a:lnTo>
                  <a:lnTo>
                    <a:pt x="f17" y="f5"/>
                  </a:lnTo>
                  <a:lnTo>
                    <a:pt x="f18" y="f5"/>
                  </a:lnTo>
                  <a:lnTo>
                    <a:pt x="f19" y="f20"/>
                  </a:lnTo>
                  <a:lnTo>
                    <a:pt x="f21" y="f5"/>
                  </a:lnTo>
                  <a:lnTo>
                    <a:pt x="f6" y="f5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Helvetica 75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545808"/>
      </p:ext>
    </p:extLst>
  </p:cSld>
  <p:clrMapOvr>
    <a:masterClrMapping/>
  </p:clrMapOvr>
  <p:transition spd="med">
    <p:fade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14325" y="268294"/>
            <a:ext cx="8515350" cy="4281485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3" indent="-358773">
              <a:spcBef>
                <a:spcPts val="0"/>
              </a:spcBef>
              <a:buSzPct val="100000"/>
              <a:buFont typeface="Helvetica 75 Bold"/>
              <a:buAutoNum type="arabicPeriod"/>
              <a:defRPr sz="3000"/>
            </a:lvl2pPr>
          </a:lstStyle>
          <a:p>
            <a:pPr lvl="0"/>
            <a:r>
              <a:rPr lang="fr-FR"/>
              <a:t>Cliquez pour modifier le contenu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3" name="TextBox 4"/>
          <p:cNvSpPr txBox="1"/>
          <p:nvPr/>
        </p:nvSpPr>
        <p:spPr>
          <a:xfrm>
            <a:off x="619551" y="4749146"/>
            <a:ext cx="738981" cy="123114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FF7900"/>
                </a:solidFill>
                <a:uFillTx/>
                <a:latin typeface="Helvetica 75 Bold" pitchFamily="34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358903005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/>
          <p:cNvSpPr txBox="1">
            <a:spLocks noGrp="1"/>
          </p:cNvSpPr>
          <p:nvPr>
            <p:ph type="body" idx="4294967295"/>
          </p:nvPr>
        </p:nvSpPr>
        <p:spPr>
          <a:xfrm>
            <a:off x="313767" y="268294"/>
            <a:ext cx="6096835" cy="4281485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550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</a:lstStyle>
          <a:p>
            <a:pPr lvl="0"/>
            <a:r>
              <a:rPr lang="fr-FR"/>
              <a:t>Cliquez pour modifier le nom de la section 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19551" y="4749146"/>
            <a:ext cx="738981" cy="123114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FF7900"/>
                </a:solidFill>
                <a:uFillTx/>
                <a:latin typeface="Helvetica 75 Bold" pitchFamily="34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2450826170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314325" y="1184276"/>
            <a:ext cx="3966932" cy="336549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fr-FR"/>
              <a:t>Cliquez pour modifier le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  <a:p>
            <a:pPr lvl="5"/>
            <a:r>
              <a:rPr lang="fr-FR"/>
              <a:t>Sixième niveau</a:t>
            </a:r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864790" y="1183699"/>
            <a:ext cx="3964884" cy="33644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fr-FR"/>
              <a:t>Cliquez pour modifier le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  <a:p>
            <a:pPr lvl="5"/>
            <a:r>
              <a:rPr lang="fr-FR"/>
              <a:t>Sixième niveau</a:t>
            </a:r>
          </a:p>
        </p:txBody>
      </p:sp>
      <p:sp>
        <p:nvSpPr>
          <p:cNvPr id="4" name="Title 4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titre</a:t>
            </a:r>
            <a:endParaRPr lang="en-GB"/>
          </a:p>
        </p:txBody>
      </p:sp>
      <p:sp>
        <p:nvSpPr>
          <p:cNvPr id="5" name="TextBox 6"/>
          <p:cNvSpPr txBox="1"/>
          <p:nvPr/>
        </p:nvSpPr>
        <p:spPr>
          <a:xfrm>
            <a:off x="619551" y="4749146"/>
            <a:ext cx="738981" cy="123114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FF7900"/>
                </a:solidFill>
                <a:uFillTx/>
                <a:latin typeface="Helvetica 75 Bold" pitchFamily="34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63957888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3295291935"/>
      </p:ext>
    </p:extLst>
  </p:cSld>
  <p:clrMapOvr>
    <a:masterClrMapping/>
  </p:clrMapOvr>
  <p:transition spd="med">
    <p:fade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pleine page">
    <p:bg>
      <p:bgPr>
        <a:solidFill>
          <a:srgbClr val="8F8F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0" y="0"/>
            <a:ext cx="9144000" cy="51434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sur l'icône pour ajouter une photo</a:t>
            </a:r>
          </a:p>
        </p:txBody>
      </p:sp>
      <p:sp>
        <p:nvSpPr>
          <p:cNvPr id="3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38451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19551" y="4749146"/>
            <a:ext cx="738981" cy="123114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" b="0" i="0" u="none" strike="noStrike" kern="1200" cap="none" spc="0" baseline="0">
                <a:solidFill>
                  <a:srgbClr val="FF7900"/>
                </a:solidFill>
                <a:uFillTx/>
                <a:latin typeface="Helvetica 75 Bold" pitchFamily="34"/>
              </a:rPr>
              <a:t>Interne Orange</a:t>
            </a:r>
          </a:p>
        </p:txBody>
      </p:sp>
    </p:spTree>
    <p:extLst>
      <p:ext uri="{BB962C8B-B14F-4D97-AF65-F5344CB8AC3E}">
        <p14:creationId xmlns:p14="http://schemas.microsoft.com/office/powerpoint/2010/main" val="14720259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/>
          <p:nvPr/>
        </p:nvSpPr>
        <p:spPr>
          <a:xfrm>
            <a:off x="167947" y="4565590"/>
            <a:ext cx="4237366" cy="483781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71278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Helvetica 75"/>
            </a:endParaRPr>
          </a:p>
        </p:txBody>
      </p:sp>
      <p:sp>
        <p:nvSpPr>
          <p:cNvPr id="3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339727" y="339727"/>
            <a:ext cx="5832472" cy="3460747"/>
          </a:xfrm>
        </p:spPr>
        <p:txBody>
          <a:bodyPr/>
          <a:lstStyle>
            <a:lvl1pPr>
              <a:lnSpc>
                <a:spcPct val="85000"/>
              </a:lnSpc>
              <a:spcAft>
                <a:spcPts val="3200"/>
              </a:spcAft>
              <a:defRPr lang="en-US" sz="5500">
                <a:solidFill>
                  <a:srgbClr val="000000"/>
                </a:solidFill>
              </a:defRPr>
            </a:lvl1pPr>
            <a:lvl2pPr>
              <a:spcAft>
                <a:spcPts val="2400"/>
              </a:spcAft>
              <a:defRPr lang="en-US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508754" y="339727"/>
            <a:ext cx="2301873" cy="3460747"/>
          </a:xfrm>
        </p:spPr>
        <p:txBody>
          <a:bodyPr tIns="109728"/>
          <a:lstStyle>
            <a:lvl1pPr>
              <a:spcAft>
                <a:spcPts val="2400"/>
              </a:spcAft>
              <a:defRPr lang="en-US"/>
            </a:lvl1pPr>
            <a:lvl2pPr>
              <a:spcAft>
                <a:spcPts val="2400"/>
              </a:spcAft>
              <a:defRPr lang="en-US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339727" y="4130673"/>
            <a:ext cx="676802" cy="676802"/>
            <a:chOff x="339727" y="4130673"/>
            <a:chExt cx="676802" cy="676802"/>
          </a:xfrm>
        </p:grpSpPr>
        <p:sp>
          <p:nvSpPr>
            <p:cNvPr id="6" name="Rectangle 6"/>
            <p:cNvSpPr/>
            <p:nvPr/>
          </p:nvSpPr>
          <p:spPr>
            <a:xfrm>
              <a:off x="339727" y="4130673"/>
              <a:ext cx="676802" cy="676802"/>
            </a:xfrm>
            <a:prstGeom prst="rect">
              <a:avLst/>
            </a:prstGeom>
            <a:solidFill>
              <a:srgbClr val="FF660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FF66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7" name="Freeform 7"/>
            <p:cNvSpPr/>
            <p:nvPr/>
          </p:nvSpPr>
          <p:spPr>
            <a:xfrm>
              <a:off x="542184" y="4644402"/>
              <a:ext cx="84042" cy="9838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4"/>
                <a:gd name="f7" fmla="val 122"/>
                <a:gd name="f8" fmla="val 31"/>
                <a:gd name="f9" fmla="val 85"/>
                <a:gd name="f10" fmla="val 93"/>
                <a:gd name="f11" fmla="val 36"/>
                <a:gd name="f12" fmla="val 101"/>
                <a:gd name="f13" fmla="val 45"/>
                <a:gd name="f14" fmla="val 54"/>
                <a:gd name="f15" fmla="val 64"/>
                <a:gd name="f16" fmla="val 97"/>
                <a:gd name="f17" fmla="val 73"/>
                <a:gd name="f18" fmla="val 88"/>
                <a:gd name="f19" fmla="val 60"/>
                <a:gd name="f20" fmla="val 44"/>
                <a:gd name="f21" fmla="val 71"/>
                <a:gd name="f22" fmla="val 74"/>
                <a:gd name="f23" fmla="val 110"/>
                <a:gd name="f24" fmla="val 62"/>
                <a:gd name="f25" fmla="val 118"/>
                <a:gd name="f26" fmla="val 49"/>
                <a:gd name="f27" fmla="val 35"/>
                <a:gd name="f28" fmla="val 13"/>
                <a:gd name="f29" fmla="val 107"/>
                <a:gd name="f30" fmla="val 61"/>
                <a:gd name="f31" fmla="val 24"/>
                <a:gd name="f32" fmla="val 47"/>
                <a:gd name="f33" fmla="val 42"/>
                <a:gd name="f34" fmla="val 27"/>
                <a:gd name="f35" fmla="val 68"/>
                <a:gd name="f36" fmla="val 22"/>
                <a:gd name="f37" fmla="val 56"/>
                <a:gd name="f38" fmla="val 34"/>
                <a:gd name="f39" fmla="val 26"/>
                <a:gd name="f40" fmla="val 6"/>
                <a:gd name="f41" fmla="val 23"/>
                <a:gd name="f42" fmla="val 17"/>
                <a:gd name="f43" fmla="val 8"/>
                <a:gd name="f44" fmla="val 87"/>
                <a:gd name="f45" fmla="val 14"/>
                <a:gd name="f46" fmla="val 120"/>
                <a:gd name="f47" fmla="val 77"/>
                <a:gd name="f48" fmla="+- 0 0 -90"/>
                <a:gd name="f49" fmla="*/ f3 1 104"/>
                <a:gd name="f50" fmla="*/ f4 1 122"/>
                <a:gd name="f51" fmla="+- f7 0 f5"/>
                <a:gd name="f52" fmla="+- f6 0 f5"/>
                <a:gd name="f53" fmla="*/ f48 f0 1"/>
                <a:gd name="f54" fmla="*/ f52 1 104"/>
                <a:gd name="f55" fmla="*/ f51 1 122"/>
                <a:gd name="f56" fmla="*/ 31 f52 1"/>
                <a:gd name="f57" fmla="*/ 85 f51 1"/>
                <a:gd name="f58" fmla="*/ 45 f52 1"/>
                <a:gd name="f59" fmla="*/ 101 f51 1"/>
                <a:gd name="f60" fmla="*/ 73 f52 1"/>
                <a:gd name="f61" fmla="*/ 88 f51 1"/>
                <a:gd name="f62" fmla="*/ 60 f51 1"/>
                <a:gd name="f63" fmla="*/ 74 f52 1"/>
                <a:gd name="f64" fmla="*/ 110 f51 1"/>
                <a:gd name="f65" fmla="*/ 35 f52 1"/>
                <a:gd name="f66" fmla="*/ 122 f51 1"/>
                <a:gd name="f67" fmla="*/ 0 f52 1"/>
                <a:gd name="f68" fmla="*/ 42 f51 1"/>
                <a:gd name="f69" fmla="*/ 35 f51 1"/>
                <a:gd name="f70" fmla="*/ 56 f52 1"/>
                <a:gd name="f71" fmla="*/ 22 f51 1"/>
                <a:gd name="f72" fmla="*/ 27 f52 1"/>
                <a:gd name="f73" fmla="*/ 6 f52 1"/>
                <a:gd name="f74" fmla="*/ 23 f51 1"/>
                <a:gd name="f75" fmla="*/ 0 f51 1"/>
                <a:gd name="f76" fmla="*/ 104 f52 1"/>
                <a:gd name="f77" fmla="*/ 120 f51 1"/>
                <a:gd name="f78" fmla="*/ 77 f52 1"/>
                <a:gd name="f79" fmla="*/ f53 1 f2"/>
                <a:gd name="f80" fmla="*/ f56 1 104"/>
                <a:gd name="f81" fmla="*/ f57 1 122"/>
                <a:gd name="f82" fmla="*/ f58 1 104"/>
                <a:gd name="f83" fmla="*/ f59 1 122"/>
                <a:gd name="f84" fmla="*/ f60 1 104"/>
                <a:gd name="f85" fmla="*/ f61 1 122"/>
                <a:gd name="f86" fmla="*/ f62 1 122"/>
                <a:gd name="f87" fmla="*/ f63 1 104"/>
                <a:gd name="f88" fmla="*/ f64 1 122"/>
                <a:gd name="f89" fmla="*/ f65 1 104"/>
                <a:gd name="f90" fmla="*/ f66 1 122"/>
                <a:gd name="f91" fmla="*/ f67 1 104"/>
                <a:gd name="f92" fmla="*/ f68 1 122"/>
                <a:gd name="f93" fmla="*/ f69 1 122"/>
                <a:gd name="f94" fmla="*/ f70 1 104"/>
                <a:gd name="f95" fmla="*/ f71 1 122"/>
                <a:gd name="f96" fmla="*/ f72 1 104"/>
                <a:gd name="f97" fmla="*/ f73 1 104"/>
                <a:gd name="f98" fmla="*/ f74 1 122"/>
                <a:gd name="f99" fmla="*/ f75 1 122"/>
                <a:gd name="f100" fmla="*/ f76 1 104"/>
                <a:gd name="f101" fmla="*/ f77 1 122"/>
                <a:gd name="f102" fmla="*/ f78 1 104"/>
                <a:gd name="f103" fmla="*/ 0 1 f54"/>
                <a:gd name="f104" fmla="*/ f6 1 f54"/>
                <a:gd name="f105" fmla="*/ 0 1 f55"/>
                <a:gd name="f106" fmla="*/ f7 1 f55"/>
                <a:gd name="f107" fmla="+- f79 0 f1"/>
                <a:gd name="f108" fmla="*/ f80 1 f54"/>
                <a:gd name="f109" fmla="*/ f81 1 f55"/>
                <a:gd name="f110" fmla="*/ f82 1 f54"/>
                <a:gd name="f111" fmla="*/ f83 1 f55"/>
                <a:gd name="f112" fmla="*/ f84 1 f54"/>
                <a:gd name="f113" fmla="*/ f85 1 f55"/>
                <a:gd name="f114" fmla="*/ f86 1 f55"/>
                <a:gd name="f115" fmla="*/ f87 1 f54"/>
                <a:gd name="f116" fmla="*/ f88 1 f55"/>
                <a:gd name="f117" fmla="*/ f89 1 f54"/>
                <a:gd name="f118" fmla="*/ f90 1 f55"/>
                <a:gd name="f119" fmla="*/ f91 1 f54"/>
                <a:gd name="f120" fmla="*/ f92 1 f55"/>
                <a:gd name="f121" fmla="*/ f93 1 f55"/>
                <a:gd name="f122" fmla="*/ f94 1 f54"/>
                <a:gd name="f123" fmla="*/ f95 1 f55"/>
                <a:gd name="f124" fmla="*/ f96 1 f54"/>
                <a:gd name="f125" fmla="*/ f97 1 f54"/>
                <a:gd name="f126" fmla="*/ f98 1 f55"/>
                <a:gd name="f127" fmla="*/ f99 1 f55"/>
                <a:gd name="f128" fmla="*/ f100 1 f54"/>
                <a:gd name="f129" fmla="*/ f101 1 f55"/>
                <a:gd name="f130" fmla="*/ f102 1 f54"/>
                <a:gd name="f131" fmla="*/ f103 f49 1"/>
                <a:gd name="f132" fmla="*/ f104 f49 1"/>
                <a:gd name="f133" fmla="*/ f106 f50 1"/>
                <a:gd name="f134" fmla="*/ f105 f50 1"/>
                <a:gd name="f135" fmla="*/ f108 f49 1"/>
                <a:gd name="f136" fmla="*/ f109 f50 1"/>
                <a:gd name="f137" fmla="*/ f110 f49 1"/>
                <a:gd name="f138" fmla="*/ f111 f50 1"/>
                <a:gd name="f139" fmla="*/ f112 f49 1"/>
                <a:gd name="f140" fmla="*/ f113 f50 1"/>
                <a:gd name="f141" fmla="*/ f114 f50 1"/>
                <a:gd name="f142" fmla="*/ f115 f49 1"/>
                <a:gd name="f143" fmla="*/ f116 f50 1"/>
                <a:gd name="f144" fmla="*/ f117 f49 1"/>
                <a:gd name="f145" fmla="*/ f118 f50 1"/>
                <a:gd name="f146" fmla="*/ f119 f49 1"/>
                <a:gd name="f147" fmla="*/ f120 f50 1"/>
                <a:gd name="f148" fmla="*/ f121 f50 1"/>
                <a:gd name="f149" fmla="*/ f122 f49 1"/>
                <a:gd name="f150" fmla="*/ f123 f50 1"/>
                <a:gd name="f151" fmla="*/ f124 f49 1"/>
                <a:gd name="f152" fmla="*/ f125 f49 1"/>
                <a:gd name="f153" fmla="*/ f126 f50 1"/>
                <a:gd name="f154" fmla="*/ f127 f50 1"/>
                <a:gd name="f155" fmla="*/ f128 f49 1"/>
                <a:gd name="f156" fmla="*/ f129 f50 1"/>
                <a:gd name="f157" fmla="*/ f130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7">
                  <a:pos x="f135" y="f136"/>
                </a:cxn>
                <a:cxn ang="f107">
                  <a:pos x="f137" y="f138"/>
                </a:cxn>
                <a:cxn ang="f107">
                  <a:pos x="f139" y="f140"/>
                </a:cxn>
                <a:cxn ang="f107">
                  <a:pos x="f139" y="f141"/>
                </a:cxn>
                <a:cxn ang="f107">
                  <a:pos x="f135" y="f136"/>
                </a:cxn>
                <a:cxn ang="f107">
                  <a:pos x="f142" y="f143"/>
                </a:cxn>
                <a:cxn ang="f107">
                  <a:pos x="f144" y="f145"/>
                </a:cxn>
                <a:cxn ang="f107">
                  <a:pos x="f146" y="f140"/>
                </a:cxn>
                <a:cxn ang="f107">
                  <a:pos x="f142" y="f147"/>
                </a:cxn>
                <a:cxn ang="f107">
                  <a:pos x="f142" y="f148"/>
                </a:cxn>
                <a:cxn ang="f107">
                  <a:pos x="f149" y="f150"/>
                </a:cxn>
                <a:cxn ang="f107">
                  <a:pos x="f151" y="f148"/>
                </a:cxn>
                <a:cxn ang="f107">
                  <a:pos x="f152" y="f153"/>
                </a:cxn>
                <a:cxn ang="f107">
                  <a:pos x="f149" y="f154"/>
                </a:cxn>
                <a:cxn ang="f107">
                  <a:pos x="f155" y="f148"/>
                </a:cxn>
                <a:cxn ang="f107">
                  <a:pos x="f155" y="f156"/>
                </a:cxn>
                <a:cxn ang="f107">
                  <a:pos x="f157" y="f156"/>
                </a:cxn>
                <a:cxn ang="f107">
                  <a:pos x="f142" y="f143"/>
                </a:cxn>
              </a:cxnLst>
              <a:rect l="f131" t="f134" r="f132" b="f133"/>
              <a:pathLst>
                <a:path w="104" h="122">
                  <a:moveTo>
                    <a:pt x="f8" y="f9"/>
                  </a:moveTo>
                  <a:cubicBezTo>
                    <a:pt x="f8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18"/>
                  </a:cubicBezTo>
                  <a:cubicBezTo>
                    <a:pt x="f17" y="f19"/>
                    <a:pt x="f17" y="f19"/>
                    <a:pt x="f17" y="f19"/>
                  </a:cubicBezTo>
                  <a:cubicBezTo>
                    <a:pt x="f20" y="f15"/>
                    <a:pt x="f8" y="f21"/>
                    <a:pt x="f8" y="f9"/>
                  </a:cubicBezTo>
                  <a:moveTo>
                    <a:pt x="f22" y="f23"/>
                  </a:moveTo>
                  <a:cubicBezTo>
                    <a:pt x="f24" y="f25"/>
                    <a:pt x="f26" y="f7"/>
                    <a:pt x="f27" y="f7"/>
                  </a:cubicBezTo>
                  <a:cubicBezTo>
                    <a:pt x="f28" y="f7"/>
                    <a:pt x="f5" y="f29"/>
                    <a:pt x="f5" y="f18"/>
                  </a:cubicBezTo>
                  <a:cubicBezTo>
                    <a:pt x="f5" y="f30"/>
                    <a:pt x="f31" y="f32"/>
                    <a:pt x="f22" y="f33"/>
                  </a:cubicBezTo>
                  <a:cubicBezTo>
                    <a:pt x="f22" y="f27"/>
                    <a:pt x="f22" y="f27"/>
                    <a:pt x="f22" y="f27"/>
                  </a:cubicBezTo>
                  <a:cubicBezTo>
                    <a:pt x="f22" y="f34"/>
                    <a:pt x="f35" y="f36"/>
                    <a:pt x="f37" y="f36"/>
                  </a:cubicBezTo>
                  <a:cubicBezTo>
                    <a:pt x="f20" y="f36"/>
                    <a:pt x="f38" y="f39"/>
                    <a:pt x="f34" y="f27"/>
                  </a:cubicBezTo>
                  <a:cubicBezTo>
                    <a:pt x="f40" y="f41"/>
                    <a:pt x="f40" y="f41"/>
                    <a:pt x="f40" y="f41"/>
                  </a:cubicBezTo>
                  <a:cubicBezTo>
                    <a:pt x="f42" y="f43"/>
                    <a:pt x="f38" y="f5"/>
                    <a:pt x="f37" y="f5"/>
                  </a:cubicBezTo>
                  <a:cubicBezTo>
                    <a:pt x="f44" y="f5"/>
                    <a:pt x="f6" y="f45"/>
                    <a:pt x="f6" y="f27"/>
                  </a:cubicBezTo>
                  <a:cubicBezTo>
                    <a:pt x="f6" y="f27"/>
                    <a:pt x="f6" y="f46"/>
                    <a:pt x="f6" y="f46"/>
                  </a:cubicBezTo>
                  <a:cubicBezTo>
                    <a:pt x="f47" y="f46"/>
                    <a:pt x="f47" y="f46"/>
                    <a:pt x="f47" y="f46"/>
                  </a:cubicBezTo>
                  <a:lnTo>
                    <a:pt x="f22" y="f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46307" y="4644402"/>
              <a:ext cx="84728" cy="970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5"/>
                <a:gd name="f7" fmla="val 120"/>
                <a:gd name="f8" fmla="val 6"/>
                <a:gd name="f9" fmla="val 25"/>
                <a:gd name="f10" fmla="val 2"/>
                <a:gd name="f11" fmla="val 28"/>
                <a:gd name="f12" fmla="val 16"/>
                <a:gd name="f13" fmla="val 42"/>
                <a:gd name="f14" fmla="val 54"/>
                <a:gd name="f15" fmla="val 68"/>
                <a:gd name="f16" fmla="val 92"/>
                <a:gd name="f17" fmla="val 13"/>
                <a:gd name="f18" fmla="val 38"/>
                <a:gd name="f19" fmla="val 74"/>
                <a:gd name="f20" fmla="val 44"/>
                <a:gd name="f21" fmla="val 29"/>
                <a:gd name="f22" fmla="val 70"/>
                <a:gd name="f23" fmla="val 23"/>
                <a:gd name="f24" fmla="val 59"/>
                <a:gd name="f25" fmla="val 50"/>
                <a:gd name="f26" fmla="val 41"/>
                <a:gd name="f27" fmla="val 27"/>
                <a:gd name="f28" fmla="val 30"/>
                <a:gd name="f29" fmla="val 36"/>
                <a:gd name="f30" fmla="+- 0 0 -90"/>
                <a:gd name="f31" fmla="*/ f3 1 105"/>
                <a:gd name="f32" fmla="*/ f4 1 120"/>
                <a:gd name="f33" fmla="+- f7 0 f5"/>
                <a:gd name="f34" fmla="+- f6 0 f5"/>
                <a:gd name="f35" fmla="*/ f30 f0 1"/>
                <a:gd name="f36" fmla="*/ f34 1 105"/>
                <a:gd name="f37" fmla="*/ f33 1 120"/>
                <a:gd name="f38" fmla="*/ 0 f34 1"/>
                <a:gd name="f39" fmla="*/ 6 f33 1"/>
                <a:gd name="f40" fmla="*/ 25 f34 1"/>
                <a:gd name="f41" fmla="*/ 2 f33 1"/>
                <a:gd name="f42" fmla="*/ 28 f34 1"/>
                <a:gd name="f43" fmla="*/ 16 f33 1"/>
                <a:gd name="f44" fmla="*/ 68 f34 1"/>
                <a:gd name="f45" fmla="*/ 0 f33 1"/>
                <a:gd name="f46" fmla="*/ 105 f34 1"/>
                <a:gd name="f47" fmla="*/ 38 f33 1"/>
                <a:gd name="f48" fmla="*/ 120 f33 1"/>
                <a:gd name="f49" fmla="*/ 74 f34 1"/>
                <a:gd name="f50" fmla="*/ 44 f33 1"/>
                <a:gd name="f51" fmla="*/ 59 f34 1"/>
                <a:gd name="f52" fmla="*/ 23 f33 1"/>
                <a:gd name="f53" fmla="*/ 30 f34 1"/>
                <a:gd name="f54" fmla="*/ 36 f33 1"/>
                <a:gd name="f55" fmla="*/ f35 1 f2"/>
                <a:gd name="f56" fmla="*/ f38 1 105"/>
                <a:gd name="f57" fmla="*/ f39 1 120"/>
                <a:gd name="f58" fmla="*/ f40 1 105"/>
                <a:gd name="f59" fmla="*/ f41 1 120"/>
                <a:gd name="f60" fmla="*/ f42 1 105"/>
                <a:gd name="f61" fmla="*/ f43 1 120"/>
                <a:gd name="f62" fmla="*/ f44 1 105"/>
                <a:gd name="f63" fmla="*/ f45 1 120"/>
                <a:gd name="f64" fmla="*/ f46 1 105"/>
                <a:gd name="f65" fmla="*/ f47 1 120"/>
                <a:gd name="f66" fmla="*/ f48 1 120"/>
                <a:gd name="f67" fmla="*/ f49 1 105"/>
                <a:gd name="f68" fmla="*/ f50 1 120"/>
                <a:gd name="f69" fmla="*/ f51 1 105"/>
                <a:gd name="f70" fmla="*/ f52 1 120"/>
                <a:gd name="f71" fmla="*/ f53 1 105"/>
                <a:gd name="f72" fmla="*/ f54 1 120"/>
                <a:gd name="f73" fmla="*/ 0 1 f36"/>
                <a:gd name="f74" fmla="*/ f6 1 f36"/>
                <a:gd name="f75" fmla="*/ 0 1 f37"/>
                <a:gd name="f76" fmla="*/ f7 1 f37"/>
                <a:gd name="f77" fmla="+- f55 0 f1"/>
                <a:gd name="f78" fmla="*/ f56 1 f36"/>
                <a:gd name="f79" fmla="*/ f57 1 f37"/>
                <a:gd name="f80" fmla="*/ f58 1 f36"/>
                <a:gd name="f81" fmla="*/ f59 1 f37"/>
                <a:gd name="f82" fmla="*/ f60 1 f36"/>
                <a:gd name="f83" fmla="*/ f61 1 f37"/>
                <a:gd name="f84" fmla="*/ f62 1 f36"/>
                <a:gd name="f85" fmla="*/ f63 1 f37"/>
                <a:gd name="f86" fmla="*/ f64 1 f36"/>
                <a:gd name="f87" fmla="*/ f65 1 f37"/>
                <a:gd name="f88" fmla="*/ f66 1 f37"/>
                <a:gd name="f89" fmla="*/ f67 1 f36"/>
                <a:gd name="f90" fmla="*/ f68 1 f37"/>
                <a:gd name="f91" fmla="*/ f69 1 f36"/>
                <a:gd name="f92" fmla="*/ f70 1 f37"/>
                <a:gd name="f93" fmla="*/ f71 1 f36"/>
                <a:gd name="f94" fmla="*/ f72 1 f37"/>
                <a:gd name="f95" fmla="*/ f73 f31 1"/>
                <a:gd name="f96" fmla="*/ f74 f31 1"/>
                <a:gd name="f97" fmla="*/ f76 f32 1"/>
                <a:gd name="f98" fmla="*/ f75 f32 1"/>
                <a:gd name="f99" fmla="*/ f78 f31 1"/>
                <a:gd name="f100" fmla="*/ f79 f32 1"/>
                <a:gd name="f101" fmla="*/ f80 f31 1"/>
                <a:gd name="f102" fmla="*/ f81 f32 1"/>
                <a:gd name="f103" fmla="*/ f82 f31 1"/>
                <a:gd name="f104" fmla="*/ f83 f32 1"/>
                <a:gd name="f105" fmla="*/ f84 f31 1"/>
                <a:gd name="f106" fmla="*/ f85 f32 1"/>
                <a:gd name="f107" fmla="*/ f86 f31 1"/>
                <a:gd name="f108" fmla="*/ f87 f32 1"/>
                <a:gd name="f109" fmla="*/ f88 f32 1"/>
                <a:gd name="f110" fmla="*/ f89 f31 1"/>
                <a:gd name="f111" fmla="*/ f90 f32 1"/>
                <a:gd name="f112" fmla="*/ f91 f31 1"/>
                <a:gd name="f113" fmla="*/ f92 f32 1"/>
                <a:gd name="f114" fmla="*/ f93 f31 1"/>
                <a:gd name="f115" fmla="*/ f94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7">
                  <a:pos x="f99" y="f100"/>
                </a:cxn>
                <a:cxn ang="f77">
                  <a:pos x="f101" y="f102"/>
                </a:cxn>
                <a:cxn ang="f77">
                  <a:pos x="f103" y="f104"/>
                </a:cxn>
                <a:cxn ang="f77">
                  <a:pos x="f105" y="f106"/>
                </a:cxn>
                <a:cxn ang="f77">
                  <a:pos x="f107" y="f108"/>
                </a:cxn>
                <a:cxn ang="f77">
                  <a:pos x="f107" y="f109"/>
                </a:cxn>
                <a:cxn ang="f77">
                  <a:pos x="f110" y="f109"/>
                </a:cxn>
                <a:cxn ang="f77">
                  <a:pos x="f110" y="f111"/>
                </a:cxn>
                <a:cxn ang="f77">
                  <a:pos x="f112" y="f113"/>
                </a:cxn>
                <a:cxn ang="f77">
                  <a:pos x="f114" y="f115"/>
                </a:cxn>
                <a:cxn ang="f77">
                  <a:pos x="f114" y="f109"/>
                </a:cxn>
                <a:cxn ang="f77">
                  <a:pos x="f99" y="f109"/>
                </a:cxn>
                <a:cxn ang="f77">
                  <a:pos x="f99" y="f100"/>
                </a:cxn>
              </a:cxnLst>
              <a:rect l="f95" t="f98" r="f96" b="f97"/>
              <a:pathLst>
                <a:path w="105" h="120">
                  <a:moveTo>
                    <a:pt x="f5" y="f8"/>
                  </a:move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1" y="f12"/>
                    <a:pt x="f11" y="f12"/>
                  </a:cubicBezTo>
                  <a:cubicBezTo>
                    <a:pt x="f13" y="f8"/>
                    <a:pt x="f14" y="f5"/>
                    <a:pt x="f15" y="f5"/>
                  </a:cubicBezTo>
                  <a:cubicBezTo>
                    <a:pt x="f16" y="f5"/>
                    <a:pt x="f6" y="f17"/>
                    <a:pt x="f6" y="f18"/>
                  </a:cubicBezTo>
                  <a:cubicBezTo>
                    <a:pt x="f6" y="f7"/>
                    <a:pt x="f6" y="f7"/>
                    <a:pt x="f6" y="f7"/>
                  </a:cubicBezTo>
                  <a:cubicBezTo>
                    <a:pt x="f19" y="f7"/>
                    <a:pt x="f19" y="f7"/>
                    <a:pt x="f19" y="f7"/>
                  </a:cubicBezTo>
                  <a:cubicBezTo>
                    <a:pt x="f19" y="f20"/>
                    <a:pt x="f19" y="f20"/>
                    <a:pt x="f19" y="f20"/>
                  </a:cubicBezTo>
                  <a:cubicBezTo>
                    <a:pt x="f19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28" y="f7"/>
                    <a:pt x="f28" y="f7"/>
                    <a:pt x="f28" y="f7"/>
                  </a:cubicBezTo>
                  <a:cubicBezTo>
                    <a:pt x="f5" y="f7"/>
                    <a:pt x="f5" y="f7"/>
                    <a:pt x="f5" y="f7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851160" y="4644402"/>
              <a:ext cx="88129" cy="9838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9"/>
                <a:gd name="f7" fmla="val 122"/>
                <a:gd name="f8" fmla="val 79"/>
                <a:gd name="f9" fmla="val 46"/>
                <a:gd name="f10" fmla="val 30"/>
                <a:gd name="f11" fmla="val 70"/>
                <a:gd name="f12" fmla="val 21"/>
                <a:gd name="f13" fmla="val 55"/>
                <a:gd name="f14" fmla="val 41"/>
                <a:gd name="f15" fmla="val 32"/>
                <a:gd name="f16" fmla="val 31"/>
                <a:gd name="f17" fmla="val 56"/>
                <a:gd name="f18" fmla="val 100"/>
                <a:gd name="f19" fmla="val 62"/>
                <a:gd name="f20" fmla="val 22"/>
                <a:gd name="f21" fmla="val 89"/>
                <a:gd name="f22" fmla="val 60"/>
                <a:gd name="f23" fmla="val 64"/>
                <a:gd name="f24" fmla="val 66"/>
                <a:gd name="f25" fmla="val 88"/>
                <a:gd name="f26" fmla="val 40"/>
                <a:gd name="f27" fmla="val 58"/>
                <a:gd name="f28" fmla="val 78"/>
                <a:gd name="f29" fmla="val 95"/>
                <a:gd name="f30" fmla="val 85"/>
                <a:gd name="f31" fmla="val 84"/>
                <a:gd name="f32" fmla="val 108"/>
                <a:gd name="f33" fmla="val 97"/>
                <a:gd name="f34" fmla="val 98"/>
                <a:gd name="f35" fmla="val 114"/>
                <a:gd name="f36" fmla="val 80"/>
                <a:gd name="f37" fmla="+- 0 0 -90"/>
                <a:gd name="f38" fmla="*/ f3 1 109"/>
                <a:gd name="f39" fmla="*/ f4 1 122"/>
                <a:gd name="f40" fmla="+- f7 0 f5"/>
                <a:gd name="f41" fmla="+- f6 0 f5"/>
                <a:gd name="f42" fmla="*/ f37 f0 1"/>
                <a:gd name="f43" fmla="*/ f41 1 109"/>
                <a:gd name="f44" fmla="*/ f40 1 122"/>
                <a:gd name="f45" fmla="*/ 79 f41 1"/>
                <a:gd name="f46" fmla="*/ 46 f40 1"/>
                <a:gd name="f47" fmla="*/ 55 f41 1"/>
                <a:gd name="f48" fmla="*/ 21 f40 1"/>
                <a:gd name="f49" fmla="*/ 31 f41 1"/>
                <a:gd name="f50" fmla="*/ 56 f41 1"/>
                <a:gd name="f51" fmla="*/ 122 f40 1"/>
                <a:gd name="f52" fmla="*/ 0 f41 1"/>
                <a:gd name="f53" fmla="*/ 62 f40 1"/>
                <a:gd name="f54" fmla="*/ 0 f40 1"/>
                <a:gd name="f55" fmla="*/ 109 f41 1"/>
                <a:gd name="f56" fmla="*/ 60 f40 1"/>
                <a:gd name="f57" fmla="*/ 66 f40 1"/>
                <a:gd name="f58" fmla="*/ 58 f41 1"/>
                <a:gd name="f59" fmla="*/ 100 f40 1"/>
                <a:gd name="f60" fmla="*/ 85 f41 1"/>
                <a:gd name="f61" fmla="*/ 84 f40 1"/>
                <a:gd name="f62" fmla="*/ 108 f41 1"/>
                <a:gd name="f63" fmla="*/ 97 f40 1"/>
                <a:gd name="f64" fmla="*/ f42 1 f2"/>
                <a:gd name="f65" fmla="*/ f45 1 109"/>
                <a:gd name="f66" fmla="*/ f46 1 122"/>
                <a:gd name="f67" fmla="*/ f47 1 109"/>
                <a:gd name="f68" fmla="*/ f48 1 122"/>
                <a:gd name="f69" fmla="*/ f49 1 109"/>
                <a:gd name="f70" fmla="*/ f50 1 109"/>
                <a:gd name="f71" fmla="*/ f51 1 122"/>
                <a:gd name="f72" fmla="*/ f52 1 109"/>
                <a:gd name="f73" fmla="*/ f53 1 122"/>
                <a:gd name="f74" fmla="*/ f54 1 122"/>
                <a:gd name="f75" fmla="*/ f55 1 109"/>
                <a:gd name="f76" fmla="*/ f56 1 122"/>
                <a:gd name="f77" fmla="*/ f57 1 122"/>
                <a:gd name="f78" fmla="*/ f58 1 109"/>
                <a:gd name="f79" fmla="*/ f59 1 122"/>
                <a:gd name="f80" fmla="*/ f60 1 109"/>
                <a:gd name="f81" fmla="*/ f61 1 122"/>
                <a:gd name="f82" fmla="*/ f62 1 109"/>
                <a:gd name="f83" fmla="*/ f63 1 122"/>
                <a:gd name="f84" fmla="*/ 0 1 f43"/>
                <a:gd name="f85" fmla="*/ f6 1 f43"/>
                <a:gd name="f86" fmla="*/ 0 1 f44"/>
                <a:gd name="f87" fmla="*/ f7 1 f44"/>
                <a:gd name="f88" fmla="+- f64 0 f1"/>
                <a:gd name="f89" fmla="*/ f65 1 f43"/>
                <a:gd name="f90" fmla="*/ f66 1 f44"/>
                <a:gd name="f91" fmla="*/ f67 1 f43"/>
                <a:gd name="f92" fmla="*/ f68 1 f44"/>
                <a:gd name="f93" fmla="*/ f69 1 f43"/>
                <a:gd name="f94" fmla="*/ f70 1 f43"/>
                <a:gd name="f95" fmla="*/ f71 1 f44"/>
                <a:gd name="f96" fmla="*/ f72 1 f43"/>
                <a:gd name="f97" fmla="*/ f73 1 f44"/>
                <a:gd name="f98" fmla="*/ f74 1 f44"/>
                <a:gd name="f99" fmla="*/ f75 1 f43"/>
                <a:gd name="f100" fmla="*/ f76 1 f44"/>
                <a:gd name="f101" fmla="*/ f77 1 f44"/>
                <a:gd name="f102" fmla="*/ f78 1 f43"/>
                <a:gd name="f103" fmla="*/ f79 1 f44"/>
                <a:gd name="f104" fmla="*/ f80 1 f43"/>
                <a:gd name="f105" fmla="*/ f81 1 f44"/>
                <a:gd name="f106" fmla="*/ f82 1 f43"/>
                <a:gd name="f107" fmla="*/ f83 1 f44"/>
                <a:gd name="f108" fmla="*/ f84 f38 1"/>
                <a:gd name="f109" fmla="*/ f85 f38 1"/>
                <a:gd name="f110" fmla="*/ f87 f39 1"/>
                <a:gd name="f111" fmla="*/ f86 f39 1"/>
                <a:gd name="f112" fmla="*/ f89 f38 1"/>
                <a:gd name="f113" fmla="*/ f90 f39 1"/>
                <a:gd name="f114" fmla="*/ f91 f38 1"/>
                <a:gd name="f115" fmla="*/ f92 f39 1"/>
                <a:gd name="f116" fmla="*/ f93 f38 1"/>
                <a:gd name="f117" fmla="*/ f94 f38 1"/>
                <a:gd name="f118" fmla="*/ f95 f39 1"/>
                <a:gd name="f119" fmla="*/ f96 f38 1"/>
                <a:gd name="f120" fmla="*/ f97 f39 1"/>
                <a:gd name="f121" fmla="*/ f98 f39 1"/>
                <a:gd name="f122" fmla="*/ f99 f38 1"/>
                <a:gd name="f123" fmla="*/ f100 f39 1"/>
                <a:gd name="f124" fmla="*/ f101 f39 1"/>
                <a:gd name="f125" fmla="*/ f102 f38 1"/>
                <a:gd name="f126" fmla="*/ f103 f39 1"/>
                <a:gd name="f127" fmla="*/ f104 f38 1"/>
                <a:gd name="f128" fmla="*/ f105 f39 1"/>
                <a:gd name="f129" fmla="*/ f106 f38 1"/>
                <a:gd name="f130" fmla="*/ f107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12" y="f113"/>
                </a:cxn>
                <a:cxn ang="f88">
                  <a:pos x="f114" y="f115"/>
                </a:cxn>
                <a:cxn ang="f88">
                  <a:pos x="f116" y="f113"/>
                </a:cxn>
                <a:cxn ang="f88">
                  <a:pos x="f112" y="f113"/>
                </a:cxn>
                <a:cxn ang="f88">
                  <a:pos x="f117" y="f118"/>
                </a:cxn>
                <a:cxn ang="f88">
                  <a:pos x="f119" y="f120"/>
                </a:cxn>
                <a:cxn ang="f88">
                  <a:pos x="f114" y="f121"/>
                </a:cxn>
                <a:cxn ang="f88">
                  <a:pos x="f122" y="f123"/>
                </a:cxn>
                <a:cxn ang="f88">
                  <a:pos x="f122" y="f124"/>
                </a:cxn>
                <a:cxn ang="f88">
                  <a:pos x="f116" y="f124"/>
                </a:cxn>
                <a:cxn ang="f88">
                  <a:pos x="f125" y="f126"/>
                </a:cxn>
                <a:cxn ang="f88">
                  <a:pos x="f127" y="f128"/>
                </a:cxn>
                <a:cxn ang="f88">
                  <a:pos x="f129" y="f130"/>
                </a:cxn>
                <a:cxn ang="f88">
                  <a:pos x="f117" y="f118"/>
                </a:cxn>
              </a:cxnLst>
              <a:rect l="f108" t="f111" r="f109" b="f110"/>
              <a:pathLst>
                <a:path w="109" h="122">
                  <a:moveTo>
                    <a:pt x="f8" y="f9"/>
                  </a:moveTo>
                  <a:cubicBezTo>
                    <a:pt x="f8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9"/>
                  </a:cubicBezTo>
                  <a:lnTo>
                    <a:pt x="f8" y="f9"/>
                  </a:lnTo>
                  <a:close/>
                  <a:moveTo>
                    <a:pt x="f17" y="f7"/>
                  </a:moveTo>
                  <a:cubicBezTo>
                    <a:pt x="f12" y="f7"/>
                    <a:pt x="f5" y="f18"/>
                    <a:pt x="f5" y="f19"/>
                  </a:cubicBezTo>
                  <a:cubicBezTo>
                    <a:pt x="f5" y="f20"/>
                    <a:pt x="f12" y="f5"/>
                    <a:pt x="f13" y="f5"/>
                  </a:cubicBezTo>
                  <a:cubicBezTo>
                    <a:pt x="f21" y="f5"/>
                    <a:pt x="f6" y="f20"/>
                    <a:pt x="f6" y="f22"/>
                  </a:cubicBezTo>
                  <a:cubicBezTo>
                    <a:pt x="f6" y="f19"/>
                    <a:pt x="f6" y="f23"/>
                    <a:pt x="f6" y="f24"/>
                  </a:cubicBezTo>
                  <a:cubicBezTo>
                    <a:pt x="f16" y="f24"/>
                    <a:pt x="f16" y="f24"/>
                    <a:pt x="f16" y="f24"/>
                  </a:cubicBezTo>
                  <a:cubicBezTo>
                    <a:pt x="f16" y="f25"/>
                    <a:pt x="f26" y="f18"/>
                    <a:pt x="f27" y="f18"/>
                  </a:cubicBezTo>
                  <a:cubicBezTo>
                    <a:pt x="f11" y="f18"/>
                    <a:pt x="f28" y="f29"/>
                    <a:pt x="f30" y="f31"/>
                  </a:cubicBezTo>
                  <a:cubicBezTo>
                    <a:pt x="f32" y="f33"/>
                    <a:pt x="f32" y="f33"/>
                    <a:pt x="f32" y="f33"/>
                  </a:cubicBezTo>
                  <a:cubicBezTo>
                    <a:pt x="f34" y="f35"/>
                    <a:pt x="f36" y="f7"/>
                    <a:pt x="f17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372051" y="4644402"/>
              <a:ext cx="93570" cy="1000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6"/>
                <a:gd name="f7" fmla="val 124"/>
                <a:gd name="f8" fmla="val 58"/>
                <a:gd name="f9" fmla="val 26"/>
                <a:gd name="f10" fmla="val 35"/>
                <a:gd name="f11" fmla="val 31"/>
                <a:gd name="f12" fmla="val 47"/>
                <a:gd name="f13" fmla="val 62"/>
                <a:gd name="f14" fmla="val 77"/>
                <a:gd name="f15" fmla="val 98"/>
                <a:gd name="f16" fmla="val 81"/>
                <a:gd name="f17" fmla="val 85"/>
                <a:gd name="f18" fmla="val 27"/>
                <a:gd name="f19" fmla="val 104"/>
                <a:gd name="f20" fmla="val 19"/>
                <a:gd name="f21" fmla="val 88"/>
                <a:gd name="f22" fmla="+- 0 0 -90"/>
                <a:gd name="f23" fmla="*/ f3 1 116"/>
                <a:gd name="f24" fmla="*/ f4 1 124"/>
                <a:gd name="f25" fmla="+- f7 0 f5"/>
                <a:gd name="f26" fmla="+- f6 0 f5"/>
                <a:gd name="f27" fmla="*/ f22 f0 1"/>
                <a:gd name="f28" fmla="*/ f26 1 116"/>
                <a:gd name="f29" fmla="*/ f25 1 124"/>
                <a:gd name="f30" fmla="*/ 58 f26 1"/>
                <a:gd name="f31" fmla="*/ 26 f25 1"/>
                <a:gd name="f32" fmla="*/ 31 f26 1"/>
                <a:gd name="f33" fmla="*/ 62 f25 1"/>
                <a:gd name="f34" fmla="*/ 98 f25 1"/>
                <a:gd name="f35" fmla="*/ 85 f26 1"/>
                <a:gd name="f36" fmla="*/ 124 f25 1"/>
                <a:gd name="f37" fmla="*/ 0 f26 1"/>
                <a:gd name="f38" fmla="*/ 0 f25 1"/>
                <a:gd name="f39" fmla="*/ 116 f26 1"/>
                <a:gd name="f40" fmla="*/ f27 1 f2"/>
                <a:gd name="f41" fmla="*/ f30 1 116"/>
                <a:gd name="f42" fmla="*/ f31 1 124"/>
                <a:gd name="f43" fmla="*/ f32 1 116"/>
                <a:gd name="f44" fmla="*/ f33 1 124"/>
                <a:gd name="f45" fmla="*/ f34 1 124"/>
                <a:gd name="f46" fmla="*/ f35 1 116"/>
                <a:gd name="f47" fmla="*/ f36 1 124"/>
                <a:gd name="f48" fmla="*/ f37 1 116"/>
                <a:gd name="f49" fmla="*/ f38 1 124"/>
                <a:gd name="f50" fmla="*/ f39 1 116"/>
                <a:gd name="f51" fmla="*/ 0 1 f28"/>
                <a:gd name="f52" fmla="*/ f6 1 f28"/>
                <a:gd name="f53" fmla="*/ 0 1 f29"/>
                <a:gd name="f54" fmla="*/ f7 1 f29"/>
                <a:gd name="f55" fmla="+- f40 0 f1"/>
                <a:gd name="f56" fmla="*/ f41 1 f28"/>
                <a:gd name="f57" fmla="*/ f42 1 f29"/>
                <a:gd name="f58" fmla="*/ f43 1 f28"/>
                <a:gd name="f59" fmla="*/ f44 1 f29"/>
                <a:gd name="f60" fmla="*/ f45 1 f29"/>
                <a:gd name="f61" fmla="*/ f46 1 f28"/>
                <a:gd name="f62" fmla="*/ f47 1 f29"/>
                <a:gd name="f63" fmla="*/ f48 1 f28"/>
                <a:gd name="f64" fmla="*/ f49 1 f29"/>
                <a:gd name="f65" fmla="*/ f50 1 f28"/>
                <a:gd name="f66" fmla="*/ f51 f23 1"/>
                <a:gd name="f67" fmla="*/ f52 f23 1"/>
                <a:gd name="f68" fmla="*/ f54 f24 1"/>
                <a:gd name="f69" fmla="*/ f53 f24 1"/>
                <a:gd name="f70" fmla="*/ f56 f23 1"/>
                <a:gd name="f71" fmla="*/ f57 f24 1"/>
                <a:gd name="f72" fmla="*/ f58 f23 1"/>
                <a:gd name="f73" fmla="*/ f59 f24 1"/>
                <a:gd name="f74" fmla="*/ f60 f24 1"/>
                <a:gd name="f75" fmla="*/ f61 f23 1"/>
                <a:gd name="f76" fmla="*/ f62 f24 1"/>
                <a:gd name="f77" fmla="*/ f63 f23 1"/>
                <a:gd name="f78" fmla="*/ f64 f24 1"/>
                <a:gd name="f79" fmla="*/ f65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70" y="f71"/>
                </a:cxn>
                <a:cxn ang="f55">
                  <a:pos x="f72" y="f73"/>
                </a:cxn>
                <a:cxn ang="f55">
                  <a:pos x="f70" y="f74"/>
                </a:cxn>
                <a:cxn ang="f55">
                  <a:pos x="f75" y="f73"/>
                </a:cxn>
                <a:cxn ang="f55">
                  <a:pos x="f70" y="f71"/>
                </a:cxn>
                <a:cxn ang="f55">
                  <a:pos x="f70" y="f76"/>
                </a:cxn>
                <a:cxn ang="f55">
                  <a:pos x="f77" y="f73"/>
                </a:cxn>
                <a:cxn ang="f55">
                  <a:pos x="f70" y="f78"/>
                </a:cxn>
                <a:cxn ang="f55">
                  <a:pos x="f79" y="f73"/>
                </a:cxn>
                <a:cxn ang="f55">
                  <a:pos x="f70" y="f76"/>
                </a:cxn>
              </a:cxnLst>
              <a:rect l="f66" t="f69" r="f67" b="f68"/>
              <a:pathLst>
                <a:path w="116" h="124">
                  <a:moveTo>
                    <a:pt x="f8" y="f9"/>
                  </a:moveTo>
                  <a:cubicBezTo>
                    <a:pt x="f10" y="f9"/>
                    <a:pt x="f11" y="f12"/>
                    <a:pt x="f11" y="f13"/>
                  </a:cubicBezTo>
                  <a:cubicBezTo>
                    <a:pt x="f11" y="f14"/>
                    <a:pt x="f10" y="f15"/>
                    <a:pt x="f8" y="f15"/>
                  </a:cubicBezTo>
                  <a:cubicBezTo>
                    <a:pt x="f16" y="f15"/>
                    <a:pt x="f17" y="f14"/>
                    <a:pt x="f17" y="f13"/>
                  </a:cubicBezTo>
                  <a:cubicBezTo>
                    <a:pt x="f17" y="f12"/>
                    <a:pt x="f16" y="f9"/>
                    <a:pt x="f8" y="f9"/>
                  </a:cubicBezTo>
                  <a:moveTo>
                    <a:pt x="f8" y="f7"/>
                  </a:moveTo>
                  <a:cubicBezTo>
                    <a:pt x="f18" y="f7"/>
                    <a:pt x="f5" y="f19"/>
                    <a:pt x="f5" y="f13"/>
                  </a:cubicBezTo>
                  <a:cubicBezTo>
                    <a:pt x="f5" y="f20"/>
                    <a:pt x="f18" y="f5"/>
                    <a:pt x="f8" y="f5"/>
                  </a:cubicBezTo>
                  <a:cubicBezTo>
                    <a:pt x="f21" y="f5"/>
                    <a:pt x="f6" y="f20"/>
                    <a:pt x="f6" y="f13"/>
                  </a:cubicBezTo>
                  <a:cubicBezTo>
                    <a:pt x="f6" y="f19"/>
                    <a:pt x="f21" y="f7"/>
                    <a:pt x="f8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82638" y="4644402"/>
              <a:ext cx="53080" cy="970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6"/>
                <a:gd name="f7" fmla="val 120"/>
                <a:gd name="f8" fmla="val 3"/>
                <a:gd name="f9" fmla="val 30"/>
                <a:gd name="f10" fmla="val 17"/>
                <a:gd name="f11" fmla="val 35"/>
                <a:gd name="f12" fmla="val 9"/>
                <a:gd name="f13" fmla="val 49"/>
                <a:gd name="f14" fmla="val 62"/>
                <a:gd name="f15" fmla="val 63"/>
                <a:gd name="f16" fmla="val 65"/>
                <a:gd name="f17" fmla="val 1"/>
                <a:gd name="f18" fmla="val 64"/>
                <a:gd name="f19" fmla="val 51"/>
                <a:gd name="f20" fmla="val 36"/>
                <a:gd name="f21" fmla="val 32"/>
                <a:gd name="f22" fmla="val 42"/>
                <a:gd name="f23" fmla="+- 0 0 -90"/>
                <a:gd name="f24" fmla="*/ f3 1 66"/>
                <a:gd name="f25" fmla="*/ f4 1 120"/>
                <a:gd name="f26" fmla="+- f7 0 f5"/>
                <a:gd name="f27" fmla="+- f6 0 f5"/>
                <a:gd name="f28" fmla="*/ f23 f0 1"/>
                <a:gd name="f29" fmla="*/ f27 1 66"/>
                <a:gd name="f30" fmla="*/ f26 1 120"/>
                <a:gd name="f31" fmla="*/ 0 f27 1"/>
                <a:gd name="f32" fmla="*/ 3 f26 1"/>
                <a:gd name="f33" fmla="*/ 30 f27 1"/>
                <a:gd name="f34" fmla="*/ 17 f26 1"/>
                <a:gd name="f35" fmla="*/ 62 f27 1"/>
                <a:gd name="f36" fmla="*/ 0 f26 1"/>
                <a:gd name="f37" fmla="*/ 66 f27 1"/>
                <a:gd name="f38" fmla="*/ 1 f26 1"/>
                <a:gd name="f39" fmla="*/ 30 f26 1"/>
                <a:gd name="f40" fmla="*/ 64 f27 1"/>
                <a:gd name="f41" fmla="*/ 32 f27 1"/>
                <a:gd name="f42" fmla="*/ 42 f26 1"/>
                <a:gd name="f43" fmla="*/ 120 f26 1"/>
                <a:gd name="f44" fmla="*/ f28 1 f2"/>
                <a:gd name="f45" fmla="*/ f31 1 66"/>
                <a:gd name="f46" fmla="*/ f32 1 120"/>
                <a:gd name="f47" fmla="*/ f33 1 66"/>
                <a:gd name="f48" fmla="*/ f34 1 120"/>
                <a:gd name="f49" fmla="*/ f35 1 66"/>
                <a:gd name="f50" fmla="*/ f36 1 120"/>
                <a:gd name="f51" fmla="*/ f37 1 66"/>
                <a:gd name="f52" fmla="*/ f38 1 120"/>
                <a:gd name="f53" fmla="*/ f39 1 120"/>
                <a:gd name="f54" fmla="*/ f40 1 66"/>
                <a:gd name="f55" fmla="*/ f41 1 66"/>
                <a:gd name="f56" fmla="*/ f42 1 120"/>
                <a:gd name="f57" fmla="*/ f43 1 120"/>
                <a:gd name="f58" fmla="*/ 0 1 f29"/>
                <a:gd name="f59" fmla="*/ f6 1 f29"/>
                <a:gd name="f60" fmla="*/ 0 1 f30"/>
                <a:gd name="f61" fmla="*/ f7 1 f30"/>
                <a:gd name="f62" fmla="+- f44 0 f1"/>
                <a:gd name="f63" fmla="*/ f45 1 f29"/>
                <a:gd name="f64" fmla="*/ f46 1 f30"/>
                <a:gd name="f65" fmla="*/ f47 1 f29"/>
                <a:gd name="f66" fmla="*/ f48 1 f30"/>
                <a:gd name="f67" fmla="*/ f49 1 f29"/>
                <a:gd name="f68" fmla="*/ f50 1 f30"/>
                <a:gd name="f69" fmla="*/ f51 1 f29"/>
                <a:gd name="f70" fmla="*/ f52 1 f30"/>
                <a:gd name="f71" fmla="*/ f53 1 f30"/>
                <a:gd name="f72" fmla="*/ f54 1 f29"/>
                <a:gd name="f73" fmla="*/ f55 1 f29"/>
                <a:gd name="f74" fmla="*/ f56 1 f30"/>
                <a:gd name="f75" fmla="*/ f57 1 f30"/>
                <a:gd name="f76" fmla="*/ f58 f24 1"/>
                <a:gd name="f77" fmla="*/ f59 f24 1"/>
                <a:gd name="f78" fmla="*/ f61 f25 1"/>
                <a:gd name="f79" fmla="*/ f60 f25 1"/>
                <a:gd name="f80" fmla="*/ f63 f24 1"/>
                <a:gd name="f81" fmla="*/ f64 f25 1"/>
                <a:gd name="f82" fmla="*/ f65 f24 1"/>
                <a:gd name="f83" fmla="*/ f66 f25 1"/>
                <a:gd name="f84" fmla="*/ f67 f24 1"/>
                <a:gd name="f85" fmla="*/ f68 f25 1"/>
                <a:gd name="f86" fmla="*/ f69 f24 1"/>
                <a:gd name="f87" fmla="*/ f70 f25 1"/>
                <a:gd name="f88" fmla="*/ f71 f25 1"/>
                <a:gd name="f89" fmla="*/ f72 f24 1"/>
                <a:gd name="f90" fmla="*/ f73 f24 1"/>
                <a:gd name="f91" fmla="*/ f74 f25 1"/>
                <a:gd name="f92" fmla="*/ f7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2">
                  <a:pos x="f80" y="f81"/>
                </a:cxn>
                <a:cxn ang="f62">
                  <a:pos x="f82" y="f81"/>
                </a:cxn>
                <a:cxn ang="f62">
                  <a:pos x="f82" y="f83"/>
                </a:cxn>
                <a:cxn ang="f62">
                  <a:pos x="f84" y="f85"/>
                </a:cxn>
                <a:cxn ang="f62">
                  <a:pos x="f86" y="f87"/>
                </a:cxn>
                <a:cxn ang="f62">
                  <a:pos x="f86" y="f88"/>
                </a:cxn>
                <a:cxn ang="f62">
                  <a:pos x="f89" y="f88"/>
                </a:cxn>
                <a:cxn ang="f62">
                  <a:pos x="f90" y="f91"/>
                </a:cxn>
                <a:cxn ang="f62">
                  <a:pos x="f90" y="f92"/>
                </a:cxn>
                <a:cxn ang="f62">
                  <a:pos x="f80" y="f92"/>
                </a:cxn>
                <a:cxn ang="f62">
                  <a:pos x="f80" y="f81"/>
                </a:cxn>
              </a:cxnLst>
              <a:rect l="f76" t="f79" r="f77" b="f78"/>
              <a:pathLst>
                <a:path w="66" h="120">
                  <a:moveTo>
                    <a:pt x="f5" y="f8"/>
                  </a:moveTo>
                  <a:cubicBezTo>
                    <a:pt x="f9" y="f8"/>
                    <a:pt x="f9" y="f8"/>
                    <a:pt x="f9" y="f8"/>
                  </a:cubicBez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3" y="f5"/>
                    <a:pt x="f14" y="f5"/>
                  </a:cubicBezTo>
                  <a:cubicBezTo>
                    <a:pt x="f15" y="f5"/>
                    <a:pt x="f16" y="f5"/>
                    <a:pt x="f6" y="f17"/>
                  </a:cubicBezTo>
                  <a:cubicBezTo>
                    <a:pt x="f6" y="f9"/>
                    <a:pt x="f6" y="f9"/>
                    <a:pt x="f6" y="f9"/>
                  </a:cubicBezTo>
                  <a:cubicBezTo>
                    <a:pt x="f18" y="f9"/>
                    <a:pt x="f18" y="f9"/>
                    <a:pt x="f18" y="f9"/>
                  </a:cubicBezTo>
                  <a:cubicBezTo>
                    <a:pt x="f19" y="f9"/>
                    <a:pt x="f20" y="f21"/>
                    <a:pt x="f21" y="f22"/>
                  </a:cubicBezTo>
                  <a:cubicBezTo>
                    <a:pt x="f21" y="f7"/>
                    <a:pt x="f21" y="f7"/>
                    <a:pt x="f21" y="f7"/>
                  </a:cubicBezTo>
                  <a:cubicBezTo>
                    <a:pt x="f5" y="f7"/>
                    <a:pt x="f5" y="f7"/>
                    <a:pt x="f5" y="f7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748052" y="4644402"/>
              <a:ext cx="88468" cy="1341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0"/>
                <a:gd name="f7" fmla="val 166"/>
                <a:gd name="f8" fmla="val 2"/>
                <a:gd name="f9" fmla="val 114"/>
                <a:gd name="f10" fmla="val 133"/>
                <a:gd name="f11" fmla="val 108"/>
                <a:gd name="f12" fmla="val 52"/>
                <a:gd name="f13" fmla="val 29"/>
                <a:gd name="f14" fmla="val 8"/>
                <a:gd name="f15" fmla="val 157"/>
                <a:gd name="f16" fmla="val 3"/>
                <a:gd name="f17" fmla="val 137"/>
                <a:gd name="f18" fmla="val 34"/>
                <a:gd name="f19" fmla="val 132"/>
                <a:gd name="f20" fmla="val 35"/>
                <a:gd name="f21" fmla="val 138"/>
                <a:gd name="f22" fmla="val 39"/>
                <a:gd name="f23" fmla="val 143"/>
                <a:gd name="f24" fmla="val 56"/>
                <a:gd name="f25" fmla="val 72"/>
                <a:gd name="f26" fmla="val 80"/>
                <a:gd name="f27" fmla="val 136"/>
                <a:gd name="f28" fmla="val 117"/>
                <a:gd name="f29" fmla="val 104"/>
                <a:gd name="f30" fmla="val 79"/>
                <a:gd name="f31" fmla="val 103"/>
                <a:gd name="f32" fmla="val 74"/>
                <a:gd name="f33" fmla="val 112"/>
                <a:gd name="f34" fmla="val 67"/>
                <a:gd name="f35" fmla="val 120"/>
                <a:gd name="f36" fmla="val 49"/>
                <a:gd name="f37" fmla="val 22"/>
                <a:gd name="f38" fmla="val 101"/>
                <a:gd name="f39" fmla="val 62"/>
                <a:gd name="f40" fmla="val 47"/>
                <a:gd name="f41" fmla="val 71"/>
                <a:gd name="f42" fmla="val 11"/>
                <a:gd name="f43" fmla="val 81"/>
                <a:gd name="f44" fmla="val 17"/>
                <a:gd name="f45" fmla="val 16"/>
                <a:gd name="f46" fmla="val 84"/>
                <a:gd name="f47" fmla="val 55"/>
                <a:gd name="f48" fmla="val 95"/>
                <a:gd name="f49" fmla="val 78"/>
                <a:gd name="f50" fmla="val 37"/>
                <a:gd name="f51" fmla="val 54"/>
                <a:gd name="f52" fmla="val 43"/>
                <a:gd name="f53" fmla="val 31"/>
                <a:gd name="f54" fmla="val 30"/>
                <a:gd name="f55" fmla="val 57"/>
                <a:gd name="f56" fmla="val 32"/>
                <a:gd name="f57" fmla="+- 0 0 -90"/>
                <a:gd name="f58" fmla="*/ f3 1 110"/>
                <a:gd name="f59" fmla="*/ f4 1 166"/>
                <a:gd name="f60" fmla="+- f7 0 f5"/>
                <a:gd name="f61" fmla="+- f6 0 f5"/>
                <a:gd name="f62" fmla="*/ f57 f0 1"/>
                <a:gd name="f63" fmla="*/ f61 1 110"/>
                <a:gd name="f64" fmla="*/ f60 1 166"/>
                <a:gd name="f65" fmla="*/ 110 f61 1"/>
                <a:gd name="f66" fmla="*/ 2 f60 1"/>
                <a:gd name="f67" fmla="*/ 114 f60 1"/>
                <a:gd name="f68" fmla="*/ 52 f61 1"/>
                <a:gd name="f69" fmla="*/ 166 f60 1"/>
                <a:gd name="f70" fmla="*/ 3 f61 1"/>
                <a:gd name="f71" fmla="*/ 137 f60 1"/>
                <a:gd name="f72" fmla="*/ 34 f61 1"/>
                <a:gd name="f73" fmla="*/ 132 f60 1"/>
                <a:gd name="f74" fmla="*/ 56 f61 1"/>
                <a:gd name="f75" fmla="*/ 143 f60 1"/>
                <a:gd name="f76" fmla="*/ 80 f61 1"/>
                <a:gd name="f77" fmla="*/ 117 f60 1"/>
                <a:gd name="f78" fmla="*/ 104 f60 1"/>
                <a:gd name="f79" fmla="*/ 79 f61 1"/>
                <a:gd name="f80" fmla="*/ 103 f60 1"/>
                <a:gd name="f81" fmla="*/ 49 f61 1"/>
                <a:gd name="f82" fmla="*/ 120 f60 1"/>
                <a:gd name="f83" fmla="*/ 0 f61 1"/>
                <a:gd name="f84" fmla="*/ 62 f60 1"/>
                <a:gd name="f85" fmla="*/ 47 f61 1"/>
                <a:gd name="f86" fmla="*/ 0 f60 1"/>
                <a:gd name="f87" fmla="*/ 81 f61 1"/>
                <a:gd name="f88" fmla="*/ 17 f60 1"/>
                <a:gd name="f89" fmla="*/ 16 f60 1"/>
                <a:gd name="f90" fmla="*/ 84 f61 1"/>
                <a:gd name="f91" fmla="*/ 55 f61 1"/>
                <a:gd name="f92" fmla="*/ 95 f60 1"/>
                <a:gd name="f93" fmla="*/ 55 f60 1"/>
                <a:gd name="f94" fmla="*/ 54 f61 1"/>
                <a:gd name="f95" fmla="*/ 22 f60 1"/>
                <a:gd name="f96" fmla="*/ 31 f61 1"/>
                <a:gd name="f97" fmla="*/ 57 f60 1"/>
                <a:gd name="f98" fmla="*/ f62 1 f2"/>
                <a:gd name="f99" fmla="*/ f65 1 110"/>
                <a:gd name="f100" fmla="*/ f66 1 166"/>
                <a:gd name="f101" fmla="*/ f67 1 166"/>
                <a:gd name="f102" fmla="*/ f68 1 110"/>
                <a:gd name="f103" fmla="*/ f69 1 166"/>
                <a:gd name="f104" fmla="*/ f70 1 110"/>
                <a:gd name="f105" fmla="*/ f71 1 166"/>
                <a:gd name="f106" fmla="*/ f72 1 110"/>
                <a:gd name="f107" fmla="*/ f73 1 166"/>
                <a:gd name="f108" fmla="*/ f74 1 110"/>
                <a:gd name="f109" fmla="*/ f75 1 166"/>
                <a:gd name="f110" fmla="*/ f76 1 110"/>
                <a:gd name="f111" fmla="*/ f77 1 166"/>
                <a:gd name="f112" fmla="*/ f78 1 166"/>
                <a:gd name="f113" fmla="*/ f79 1 110"/>
                <a:gd name="f114" fmla="*/ f80 1 166"/>
                <a:gd name="f115" fmla="*/ f81 1 110"/>
                <a:gd name="f116" fmla="*/ f82 1 166"/>
                <a:gd name="f117" fmla="*/ f83 1 110"/>
                <a:gd name="f118" fmla="*/ f84 1 166"/>
                <a:gd name="f119" fmla="*/ f85 1 110"/>
                <a:gd name="f120" fmla="*/ f86 1 166"/>
                <a:gd name="f121" fmla="*/ f87 1 110"/>
                <a:gd name="f122" fmla="*/ f88 1 166"/>
                <a:gd name="f123" fmla="*/ f89 1 166"/>
                <a:gd name="f124" fmla="*/ f90 1 110"/>
                <a:gd name="f125" fmla="*/ f91 1 110"/>
                <a:gd name="f126" fmla="*/ f92 1 166"/>
                <a:gd name="f127" fmla="*/ f93 1 166"/>
                <a:gd name="f128" fmla="*/ f94 1 110"/>
                <a:gd name="f129" fmla="*/ f95 1 166"/>
                <a:gd name="f130" fmla="*/ f96 1 110"/>
                <a:gd name="f131" fmla="*/ f97 1 166"/>
                <a:gd name="f132" fmla="*/ 0 1 f63"/>
                <a:gd name="f133" fmla="*/ f6 1 f63"/>
                <a:gd name="f134" fmla="*/ 0 1 f64"/>
                <a:gd name="f135" fmla="*/ f7 1 f64"/>
                <a:gd name="f136" fmla="+- f98 0 f1"/>
                <a:gd name="f137" fmla="*/ f99 1 f63"/>
                <a:gd name="f138" fmla="*/ f100 1 f64"/>
                <a:gd name="f139" fmla="*/ f101 1 f64"/>
                <a:gd name="f140" fmla="*/ f102 1 f63"/>
                <a:gd name="f141" fmla="*/ f103 1 f64"/>
                <a:gd name="f142" fmla="*/ f104 1 f63"/>
                <a:gd name="f143" fmla="*/ f105 1 f64"/>
                <a:gd name="f144" fmla="*/ f106 1 f63"/>
                <a:gd name="f145" fmla="*/ f107 1 f64"/>
                <a:gd name="f146" fmla="*/ f108 1 f63"/>
                <a:gd name="f147" fmla="*/ f109 1 f64"/>
                <a:gd name="f148" fmla="*/ f110 1 f63"/>
                <a:gd name="f149" fmla="*/ f111 1 f64"/>
                <a:gd name="f150" fmla="*/ f112 1 f64"/>
                <a:gd name="f151" fmla="*/ f113 1 f63"/>
                <a:gd name="f152" fmla="*/ f114 1 f64"/>
                <a:gd name="f153" fmla="*/ f115 1 f63"/>
                <a:gd name="f154" fmla="*/ f116 1 f64"/>
                <a:gd name="f155" fmla="*/ f117 1 f63"/>
                <a:gd name="f156" fmla="*/ f118 1 f64"/>
                <a:gd name="f157" fmla="*/ f119 1 f63"/>
                <a:gd name="f158" fmla="*/ f120 1 f64"/>
                <a:gd name="f159" fmla="*/ f121 1 f63"/>
                <a:gd name="f160" fmla="*/ f122 1 f64"/>
                <a:gd name="f161" fmla="*/ f123 1 f64"/>
                <a:gd name="f162" fmla="*/ f124 1 f63"/>
                <a:gd name="f163" fmla="*/ f125 1 f63"/>
                <a:gd name="f164" fmla="*/ f126 1 f64"/>
                <a:gd name="f165" fmla="*/ f127 1 f64"/>
                <a:gd name="f166" fmla="*/ f128 1 f63"/>
                <a:gd name="f167" fmla="*/ f129 1 f64"/>
                <a:gd name="f168" fmla="*/ f130 1 f63"/>
                <a:gd name="f169" fmla="*/ f131 1 f64"/>
                <a:gd name="f170" fmla="*/ f132 f58 1"/>
                <a:gd name="f171" fmla="*/ f133 f58 1"/>
                <a:gd name="f172" fmla="*/ f135 f59 1"/>
                <a:gd name="f173" fmla="*/ f134 f59 1"/>
                <a:gd name="f174" fmla="*/ f137 f58 1"/>
                <a:gd name="f175" fmla="*/ f138 f59 1"/>
                <a:gd name="f176" fmla="*/ f139 f59 1"/>
                <a:gd name="f177" fmla="*/ f140 f58 1"/>
                <a:gd name="f178" fmla="*/ f141 f59 1"/>
                <a:gd name="f179" fmla="*/ f142 f58 1"/>
                <a:gd name="f180" fmla="*/ f143 f59 1"/>
                <a:gd name="f181" fmla="*/ f144 f58 1"/>
                <a:gd name="f182" fmla="*/ f145 f59 1"/>
                <a:gd name="f183" fmla="*/ f146 f58 1"/>
                <a:gd name="f184" fmla="*/ f147 f59 1"/>
                <a:gd name="f185" fmla="*/ f148 f58 1"/>
                <a:gd name="f186" fmla="*/ f149 f59 1"/>
                <a:gd name="f187" fmla="*/ f150 f59 1"/>
                <a:gd name="f188" fmla="*/ f151 f58 1"/>
                <a:gd name="f189" fmla="*/ f152 f59 1"/>
                <a:gd name="f190" fmla="*/ f153 f58 1"/>
                <a:gd name="f191" fmla="*/ f154 f59 1"/>
                <a:gd name="f192" fmla="*/ f155 f58 1"/>
                <a:gd name="f193" fmla="*/ f156 f59 1"/>
                <a:gd name="f194" fmla="*/ f157 f58 1"/>
                <a:gd name="f195" fmla="*/ f158 f59 1"/>
                <a:gd name="f196" fmla="*/ f159 f58 1"/>
                <a:gd name="f197" fmla="*/ f160 f59 1"/>
                <a:gd name="f198" fmla="*/ f161 f59 1"/>
                <a:gd name="f199" fmla="*/ f162 f58 1"/>
                <a:gd name="f200" fmla="*/ f163 f58 1"/>
                <a:gd name="f201" fmla="*/ f164 f59 1"/>
                <a:gd name="f202" fmla="*/ f165 f59 1"/>
                <a:gd name="f203" fmla="*/ f166 f58 1"/>
                <a:gd name="f204" fmla="*/ f167 f59 1"/>
                <a:gd name="f205" fmla="*/ f168 f58 1"/>
                <a:gd name="f206" fmla="*/ f169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6">
                  <a:pos x="f174" y="f175"/>
                </a:cxn>
                <a:cxn ang="f136">
                  <a:pos x="f174" y="f176"/>
                </a:cxn>
                <a:cxn ang="f136">
                  <a:pos x="f177" y="f178"/>
                </a:cxn>
                <a:cxn ang="f136">
                  <a:pos x="f179" y="f180"/>
                </a:cxn>
                <a:cxn ang="f136">
                  <a:pos x="f181" y="f182"/>
                </a:cxn>
                <a:cxn ang="f136">
                  <a:pos x="f183" y="f184"/>
                </a:cxn>
                <a:cxn ang="f136">
                  <a:pos x="f185" y="f186"/>
                </a:cxn>
                <a:cxn ang="f136">
                  <a:pos x="f185" y="f187"/>
                </a:cxn>
                <a:cxn ang="f136">
                  <a:pos x="f188" y="f189"/>
                </a:cxn>
                <a:cxn ang="f136">
                  <a:pos x="f190" y="f191"/>
                </a:cxn>
                <a:cxn ang="f136">
                  <a:pos x="f192" y="f193"/>
                </a:cxn>
                <a:cxn ang="f136">
                  <a:pos x="f194" y="f195"/>
                </a:cxn>
                <a:cxn ang="f136">
                  <a:pos x="f196" y="f197"/>
                </a:cxn>
                <a:cxn ang="f136">
                  <a:pos x="f196" y="f198"/>
                </a:cxn>
                <a:cxn ang="f136">
                  <a:pos x="f199" y="f175"/>
                </a:cxn>
                <a:cxn ang="f136">
                  <a:pos x="f174" y="f175"/>
                </a:cxn>
                <a:cxn ang="f136">
                  <a:pos x="f200" y="f201"/>
                </a:cxn>
                <a:cxn ang="f136">
                  <a:pos x="f185" y="f202"/>
                </a:cxn>
                <a:cxn ang="f136">
                  <a:pos x="f203" y="f204"/>
                </a:cxn>
                <a:cxn ang="f136">
                  <a:pos x="f205" y="f206"/>
                </a:cxn>
                <a:cxn ang="f136">
                  <a:pos x="f200" y="f201"/>
                </a:cxn>
              </a:cxnLst>
              <a:rect l="f170" t="f173" r="f171" b="f172"/>
              <a:pathLst>
                <a:path w="110" h="166">
                  <a:moveTo>
                    <a:pt x="f6" y="f8"/>
                  </a:moveTo>
                  <a:cubicBezTo>
                    <a:pt x="f6" y="f9"/>
                    <a:pt x="f6" y="f9"/>
                    <a:pt x="f6" y="f9"/>
                  </a:cubicBezTo>
                  <a:cubicBezTo>
                    <a:pt x="f6" y="f10"/>
                    <a:pt x="f11" y="f7"/>
                    <a:pt x="f12" y="f7"/>
                  </a:cubicBezTo>
                  <a:cubicBezTo>
                    <a:pt x="f13" y="f7"/>
                    <a:pt x="f14" y="f15"/>
                    <a:pt x="f16" y="f17"/>
                  </a:cubicBezTo>
                  <a:cubicBezTo>
                    <a:pt x="f18" y="f19"/>
                    <a:pt x="f18" y="f19"/>
                    <a:pt x="f18" y="f19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6" y="f28"/>
                  </a:cubicBezTo>
                  <a:cubicBezTo>
                    <a:pt x="f26" y="f29"/>
                    <a:pt x="f26" y="f29"/>
                    <a:pt x="f26" y="f29"/>
                  </a:cubicBezTo>
                  <a:cubicBezTo>
                    <a:pt x="f30" y="f31"/>
                    <a:pt x="f30" y="f31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5" y="f38"/>
                    <a:pt x="f5" y="f39"/>
                  </a:cubicBezTo>
                  <a:cubicBezTo>
                    <a:pt x="f5" y="f37"/>
                    <a:pt x="f37" y="f5"/>
                    <a:pt x="f40" y="f5"/>
                  </a:cubicBezTo>
                  <a:cubicBezTo>
                    <a:pt x="f41" y="f5"/>
                    <a:pt x="f30" y="f42"/>
                    <a:pt x="f43" y="f44"/>
                  </a:cubicBezTo>
                  <a:cubicBezTo>
                    <a:pt x="f43" y="f45"/>
                    <a:pt x="f43" y="f45"/>
                    <a:pt x="f43" y="f45"/>
                  </a:cubicBezTo>
                  <a:cubicBezTo>
                    <a:pt x="f46" y="f8"/>
                    <a:pt x="f46" y="f8"/>
                    <a:pt x="f46" y="f8"/>
                  </a:cubicBezTo>
                  <a:lnTo>
                    <a:pt x="f6" y="f8"/>
                  </a:lnTo>
                  <a:close/>
                  <a:moveTo>
                    <a:pt x="f47" y="f48"/>
                  </a:moveTo>
                  <a:cubicBezTo>
                    <a:pt x="f49" y="f48"/>
                    <a:pt x="f26" y="f41"/>
                    <a:pt x="f26" y="f47"/>
                  </a:cubicBezTo>
                  <a:cubicBezTo>
                    <a:pt x="f26" y="f50"/>
                    <a:pt x="f41" y="f37"/>
                    <a:pt x="f51" y="f37"/>
                  </a:cubicBezTo>
                  <a:cubicBezTo>
                    <a:pt x="f52" y="f37"/>
                    <a:pt x="f53" y="f54"/>
                    <a:pt x="f53" y="f55"/>
                  </a:cubicBezTo>
                  <a:cubicBezTo>
                    <a:pt x="f53" y="f41"/>
                    <a:pt x="f56" y="f48"/>
                    <a:pt x="f47" y="f48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923635" y="4610697"/>
              <a:ext cx="66348" cy="3131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5"/>
                <a:gd name="f7" fmla="val 92"/>
                <a:gd name="f8" fmla="val 178"/>
                <a:gd name="f9" fmla="val 16"/>
                <a:gd name="f10" fmla="val 147"/>
                <a:gd name="f11" fmla="val 138"/>
                <a:gd name="f12" fmla="val 110"/>
                <a:gd name="f13" fmla="val 107"/>
                <a:gd name="f14" fmla="val 93"/>
                <a:gd name="f15" fmla="val 117"/>
                <a:gd name="f16" fmla="val 145"/>
                <a:gd name="f17" fmla="val 71"/>
                <a:gd name="f18" fmla="val 171"/>
                <a:gd name="f19" fmla="val 74"/>
                <a:gd name="f20" fmla="val 14"/>
                <a:gd name="f21" fmla="val 46"/>
                <a:gd name="f22" fmla="val 31"/>
                <a:gd name="f23" fmla="+- 0 0 -90"/>
                <a:gd name="f24" fmla="*/ f3 1 195"/>
                <a:gd name="f25" fmla="*/ f4 1 92"/>
                <a:gd name="f26" fmla="+- f7 0 f5"/>
                <a:gd name="f27" fmla="+- f6 0 f5"/>
                <a:gd name="f28" fmla="*/ f23 f0 1"/>
                <a:gd name="f29" fmla="*/ f27 1 195"/>
                <a:gd name="f30" fmla="*/ f26 1 92"/>
                <a:gd name="f31" fmla="*/ 195 f27 1"/>
                <a:gd name="f32" fmla="*/ 92 f26 1"/>
                <a:gd name="f33" fmla="*/ 178 f27 1"/>
                <a:gd name="f34" fmla="*/ 16 f26 1"/>
                <a:gd name="f35" fmla="*/ 147 f27 1"/>
                <a:gd name="f36" fmla="*/ 138 f27 1"/>
                <a:gd name="f37" fmla="*/ 110 f27 1"/>
                <a:gd name="f38" fmla="*/ 107 f27 1"/>
                <a:gd name="f39" fmla="*/ 93 f27 1"/>
                <a:gd name="f40" fmla="*/ 0 f26 1"/>
                <a:gd name="f41" fmla="*/ 117 f27 1"/>
                <a:gd name="f42" fmla="*/ 145 f27 1"/>
                <a:gd name="f43" fmla="*/ 71 f26 1"/>
                <a:gd name="f44" fmla="*/ 171 f27 1"/>
                <a:gd name="f45" fmla="*/ 74 f27 1"/>
                <a:gd name="f46" fmla="*/ 14 f26 1"/>
                <a:gd name="f47" fmla="*/ 46 f27 1"/>
                <a:gd name="f48" fmla="*/ 31 f27 1"/>
                <a:gd name="f49" fmla="*/ 0 f27 1"/>
                <a:gd name="f50" fmla="*/ f28 1 f2"/>
                <a:gd name="f51" fmla="*/ f31 1 195"/>
                <a:gd name="f52" fmla="*/ f32 1 92"/>
                <a:gd name="f53" fmla="*/ f33 1 195"/>
                <a:gd name="f54" fmla="*/ f34 1 92"/>
                <a:gd name="f55" fmla="*/ f35 1 195"/>
                <a:gd name="f56" fmla="*/ f36 1 195"/>
                <a:gd name="f57" fmla="*/ f37 1 195"/>
                <a:gd name="f58" fmla="*/ f38 1 195"/>
                <a:gd name="f59" fmla="*/ f39 1 195"/>
                <a:gd name="f60" fmla="*/ f40 1 92"/>
                <a:gd name="f61" fmla="*/ f41 1 195"/>
                <a:gd name="f62" fmla="*/ f42 1 195"/>
                <a:gd name="f63" fmla="*/ f43 1 92"/>
                <a:gd name="f64" fmla="*/ f44 1 195"/>
                <a:gd name="f65" fmla="*/ f45 1 195"/>
                <a:gd name="f66" fmla="*/ f46 1 92"/>
                <a:gd name="f67" fmla="*/ f47 1 195"/>
                <a:gd name="f68" fmla="*/ f48 1 195"/>
                <a:gd name="f69" fmla="*/ f49 1 195"/>
                <a:gd name="f70" fmla="*/ 0 1 f29"/>
                <a:gd name="f71" fmla="*/ f6 1 f29"/>
                <a:gd name="f72" fmla="*/ 0 1 f30"/>
                <a:gd name="f73" fmla="*/ f7 1 f30"/>
                <a:gd name="f74" fmla="+- f50 0 f1"/>
                <a:gd name="f75" fmla="*/ f51 1 f29"/>
                <a:gd name="f76" fmla="*/ f52 1 f30"/>
                <a:gd name="f77" fmla="*/ f53 1 f29"/>
                <a:gd name="f78" fmla="*/ f54 1 f30"/>
                <a:gd name="f79" fmla="*/ f55 1 f29"/>
                <a:gd name="f80" fmla="*/ f56 1 f29"/>
                <a:gd name="f81" fmla="*/ f57 1 f29"/>
                <a:gd name="f82" fmla="*/ f58 1 f29"/>
                <a:gd name="f83" fmla="*/ f59 1 f29"/>
                <a:gd name="f84" fmla="*/ f60 1 f30"/>
                <a:gd name="f85" fmla="*/ f61 1 f29"/>
                <a:gd name="f86" fmla="*/ f62 1 f29"/>
                <a:gd name="f87" fmla="*/ f63 1 f30"/>
                <a:gd name="f88" fmla="*/ f64 1 f29"/>
                <a:gd name="f89" fmla="*/ f65 1 f29"/>
                <a:gd name="f90" fmla="*/ f66 1 f30"/>
                <a:gd name="f91" fmla="*/ f67 1 f29"/>
                <a:gd name="f92" fmla="*/ f68 1 f29"/>
                <a:gd name="f93" fmla="*/ f69 1 f29"/>
                <a:gd name="f94" fmla="*/ f70 f24 1"/>
                <a:gd name="f95" fmla="*/ f71 f24 1"/>
                <a:gd name="f96" fmla="*/ f73 f25 1"/>
                <a:gd name="f97" fmla="*/ f72 f25 1"/>
                <a:gd name="f98" fmla="*/ f75 f24 1"/>
                <a:gd name="f99" fmla="*/ f76 f25 1"/>
                <a:gd name="f100" fmla="*/ f77 f24 1"/>
                <a:gd name="f101" fmla="*/ f78 f25 1"/>
                <a:gd name="f102" fmla="*/ f79 f24 1"/>
                <a:gd name="f103" fmla="*/ f80 f24 1"/>
                <a:gd name="f104" fmla="*/ f81 f24 1"/>
                <a:gd name="f105" fmla="*/ f82 f24 1"/>
                <a:gd name="f106" fmla="*/ f83 f24 1"/>
                <a:gd name="f107" fmla="*/ f84 f25 1"/>
                <a:gd name="f108" fmla="*/ f85 f24 1"/>
                <a:gd name="f109" fmla="*/ f86 f24 1"/>
                <a:gd name="f110" fmla="*/ f87 f25 1"/>
                <a:gd name="f111" fmla="*/ f88 f24 1"/>
                <a:gd name="f112" fmla="*/ f89 f24 1"/>
                <a:gd name="f113" fmla="*/ f90 f25 1"/>
                <a:gd name="f114" fmla="*/ f91 f24 1"/>
                <a:gd name="f115" fmla="*/ f92 f24 1"/>
                <a:gd name="f116" fmla="*/ f93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4">
                  <a:pos x="f98" y="f99"/>
                </a:cxn>
                <a:cxn ang="f74">
                  <a:pos x="f100" y="f99"/>
                </a:cxn>
                <a:cxn ang="f74">
                  <a:pos x="f100" y="f101"/>
                </a:cxn>
                <a:cxn ang="f74">
                  <a:pos x="f100" y="f101"/>
                </a:cxn>
                <a:cxn ang="f74">
                  <a:pos x="f102" y="f99"/>
                </a:cxn>
                <a:cxn ang="f74">
                  <a:pos x="f103" y="f99"/>
                </a:cxn>
                <a:cxn ang="f74">
                  <a:pos x="f104" y="f101"/>
                </a:cxn>
                <a:cxn ang="f74">
                  <a:pos x="f105" y="f101"/>
                </a:cxn>
                <a:cxn ang="f74">
                  <a:pos x="f105" y="f99"/>
                </a:cxn>
                <a:cxn ang="f74">
                  <a:pos x="f106" y="f99"/>
                </a:cxn>
                <a:cxn ang="f74">
                  <a:pos x="f106" y="f107"/>
                </a:cxn>
                <a:cxn ang="f74">
                  <a:pos x="f108" y="f107"/>
                </a:cxn>
                <a:cxn ang="f74">
                  <a:pos x="f109" y="f110"/>
                </a:cxn>
                <a:cxn ang="f74">
                  <a:pos x="f111" y="f107"/>
                </a:cxn>
                <a:cxn ang="f74">
                  <a:pos x="f98" y="f107"/>
                </a:cxn>
                <a:cxn ang="f74">
                  <a:pos x="f98" y="f99"/>
                </a:cxn>
                <a:cxn ang="f74">
                  <a:pos x="f112" y="f113"/>
                </a:cxn>
                <a:cxn ang="f74">
                  <a:pos x="f114" y="f113"/>
                </a:cxn>
                <a:cxn ang="f74">
                  <a:pos x="f114" y="f99"/>
                </a:cxn>
                <a:cxn ang="f74">
                  <a:pos x="f115" y="f99"/>
                </a:cxn>
                <a:cxn ang="f74">
                  <a:pos x="f115" y="f113"/>
                </a:cxn>
                <a:cxn ang="f74">
                  <a:pos x="f116" y="f113"/>
                </a:cxn>
                <a:cxn ang="f74">
                  <a:pos x="f116" y="f107"/>
                </a:cxn>
                <a:cxn ang="f74">
                  <a:pos x="f112" y="f107"/>
                </a:cxn>
                <a:cxn ang="f74">
                  <a:pos x="f112" y="f113"/>
                </a:cxn>
              </a:cxnLst>
              <a:rect l="f94" t="f97" r="f95" b="f96"/>
              <a:pathLst>
                <a:path w="195" h="92">
                  <a:moveTo>
                    <a:pt x="f6" y="f7"/>
                  </a:moveTo>
                  <a:lnTo>
                    <a:pt x="f8" y="f7"/>
                  </a:lnTo>
                  <a:lnTo>
                    <a:pt x="f8" y="f9"/>
                  </a:lnTo>
                  <a:lnTo>
                    <a:pt x="f8" y="f9"/>
                  </a:lnTo>
                  <a:lnTo>
                    <a:pt x="f10" y="f7"/>
                  </a:lnTo>
                  <a:lnTo>
                    <a:pt x="f11" y="f7"/>
                  </a:lnTo>
                  <a:lnTo>
                    <a:pt x="f12" y="f9"/>
                  </a:lnTo>
                  <a:lnTo>
                    <a:pt x="f13" y="f9"/>
                  </a:lnTo>
                  <a:lnTo>
                    <a:pt x="f13" y="f7"/>
                  </a:lnTo>
                  <a:lnTo>
                    <a:pt x="f14" y="f7"/>
                  </a:lnTo>
                  <a:lnTo>
                    <a:pt x="f14" y="f5"/>
                  </a:lnTo>
                  <a:lnTo>
                    <a:pt x="f15" y="f5"/>
                  </a:lnTo>
                  <a:lnTo>
                    <a:pt x="f16" y="f17"/>
                  </a:lnTo>
                  <a:lnTo>
                    <a:pt x="f18" y="f5"/>
                  </a:lnTo>
                  <a:lnTo>
                    <a:pt x="f6" y="f5"/>
                  </a:lnTo>
                  <a:lnTo>
                    <a:pt x="f6" y="f7"/>
                  </a:lnTo>
                  <a:close/>
                  <a:moveTo>
                    <a:pt x="f19" y="f20"/>
                  </a:moveTo>
                  <a:lnTo>
                    <a:pt x="f21" y="f20"/>
                  </a:lnTo>
                  <a:lnTo>
                    <a:pt x="f21" y="f7"/>
                  </a:lnTo>
                  <a:lnTo>
                    <a:pt x="f22" y="f7"/>
                  </a:lnTo>
                  <a:lnTo>
                    <a:pt x="f22" y="f20"/>
                  </a:lnTo>
                  <a:lnTo>
                    <a:pt x="f5" y="f20"/>
                  </a:lnTo>
                  <a:lnTo>
                    <a:pt x="f5" y="f5"/>
                  </a:lnTo>
                  <a:lnTo>
                    <a:pt x="f19" y="f5"/>
                  </a:lnTo>
                  <a:lnTo>
                    <a:pt x="f19" y="f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0" cap="none" spc="0" baseline="0">
                <a:solidFill>
                  <a:srgbClr val="000000"/>
                </a:solidFill>
                <a:uFillTx/>
                <a:latin typeface="Helvetica 75 Bold" pitchFamily="34"/>
                <a:ea typeface="ＭＳ Ｐゴシック" pitchFamily="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079478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7437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Cliquez pour modifier le titre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14325" y="1184276"/>
            <a:ext cx="8515350" cy="336550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Cliquez pour modifier le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  <a:p>
            <a:pPr lvl="5"/>
            <a:r>
              <a:rPr lang="fr-FR"/>
              <a:t>Sixième niveau</a:t>
            </a:r>
          </a:p>
        </p:txBody>
      </p:sp>
      <p:sp>
        <p:nvSpPr>
          <p:cNvPr id="4" name="Text Placeholder 10"/>
          <p:cNvSpPr txBox="1"/>
          <p:nvPr/>
        </p:nvSpPr>
        <p:spPr>
          <a:xfrm>
            <a:off x="314325" y="4535488"/>
            <a:ext cx="275005" cy="334963"/>
          </a:xfrm>
          <a:prstGeom prst="rect">
            <a:avLst/>
          </a:prstGeom>
          <a:noFill/>
          <a:ln>
            <a:noFill/>
          </a:ln>
        </p:spPr>
        <p:txBody>
          <a:bodyPr vert="horz" wrap="square" lIns="7196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9DE8084-320B-44B9-9F5D-510EAB771D45}" type="slidenum">
              <a:t>‹#›</a:t>
            </a:fld>
            <a:endParaRPr lang="fr-FR" sz="800" b="0" i="0" u="none" strike="noStrike" kern="1200" cap="none" spc="0" baseline="0">
              <a:solidFill>
                <a:srgbClr val="000000"/>
              </a:solidFill>
              <a:uFillTx/>
              <a:latin typeface="Helvetica 75 Bold" pitchFamily="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>
    <p:fade/>
  </p:transition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2000" b="0" i="0" u="none" strike="noStrike" kern="1200" cap="none" spc="-20" baseline="0">
          <a:solidFill>
            <a:srgbClr val="FF7900"/>
          </a:solidFill>
          <a:uFillTx/>
          <a:latin typeface="Helvetica 75 Bold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600"/>
        </a:spcBef>
        <a:spcAft>
          <a:spcPts val="0"/>
        </a:spcAft>
        <a:buNone/>
        <a:tabLst/>
        <a:defRPr lang="fr-FR" sz="1400" b="0" i="0" u="none" strike="noStrike" kern="1200" cap="none" spc="-20" baseline="0">
          <a:solidFill>
            <a:srgbClr val="FF7900"/>
          </a:solidFill>
          <a:uFillTx/>
          <a:latin typeface="Helvetica 75 Bold" pitchFamily="34"/>
        </a:defRPr>
      </a:lvl1pPr>
      <a:lvl2pPr marL="0" marR="0" lvl="1" indent="0" algn="l" defTabSz="914400" rtl="0" fontAlgn="auto" hangingPunct="1">
        <a:lnSpc>
          <a:spcPct val="90000"/>
        </a:lnSpc>
        <a:spcBef>
          <a:spcPts val="600"/>
        </a:spcBef>
        <a:spcAft>
          <a:spcPts val="0"/>
        </a:spcAft>
        <a:buNone/>
        <a:tabLst/>
        <a:defRPr lang="fr-FR" sz="1400" b="0" i="0" u="none" strike="noStrike" kern="1200" cap="none" spc="-20" baseline="0">
          <a:solidFill>
            <a:srgbClr val="000000"/>
          </a:solidFill>
          <a:uFillTx/>
          <a:latin typeface="Helvetica 75 Bold" pitchFamily="34"/>
        </a:defRPr>
      </a:lvl2pPr>
      <a:lvl3pPr marL="180978" marR="0" lvl="2" indent="-180978" algn="l" defTabSz="914400" rtl="0" fontAlgn="auto" hangingPunct="1">
        <a:lnSpc>
          <a:spcPct val="90000"/>
        </a:lnSpc>
        <a:spcBef>
          <a:spcPts val="600"/>
        </a:spcBef>
        <a:spcAft>
          <a:spcPts val="0"/>
        </a:spcAft>
        <a:buClr>
          <a:srgbClr val="FF7900"/>
        </a:buClr>
        <a:buSzPct val="100000"/>
        <a:buFont typeface="Wingdings" pitchFamily="2"/>
        <a:buChar char="§"/>
        <a:tabLst/>
        <a:defRPr lang="fr-FR" sz="1400" b="0" i="0" u="none" strike="noStrike" kern="1200" cap="none" spc="-20" baseline="0">
          <a:solidFill>
            <a:srgbClr val="000000"/>
          </a:solidFill>
          <a:uFillTx/>
          <a:latin typeface="Helvetica 75 Bold" pitchFamily="34"/>
        </a:defRPr>
      </a:lvl3pPr>
      <a:lvl4pPr marL="407986" marR="0" lvl="3" indent="-190496" algn="l" defTabSz="914400" rtl="0" fontAlgn="auto" hangingPunct="1">
        <a:lnSpc>
          <a:spcPct val="90000"/>
        </a:lnSpc>
        <a:spcBef>
          <a:spcPts val="300"/>
        </a:spcBef>
        <a:spcAft>
          <a:spcPts val="0"/>
        </a:spcAft>
        <a:buSzPct val="100000"/>
        <a:buFont typeface="Arial" pitchFamily="34"/>
        <a:buChar char="–"/>
        <a:tabLst/>
        <a:defRPr lang="fr-FR" sz="1400" b="0" i="0" u="none" strike="noStrike" kern="1200" cap="none" spc="-20" baseline="0">
          <a:solidFill>
            <a:srgbClr val="000000"/>
          </a:solidFill>
          <a:uFillTx/>
          <a:latin typeface="Helvetica 55 Roman" pitchFamily="34"/>
        </a:defRPr>
      </a:lvl4pPr>
      <a:lvl5pPr marL="595310" marR="0" lvl="4" indent="-173041" algn="l" defTabSz="914400" rtl="0" fontAlgn="auto" hangingPunct="1">
        <a:lnSpc>
          <a:spcPct val="90000"/>
        </a:lnSpc>
        <a:spcBef>
          <a:spcPts val="300"/>
        </a:spcBef>
        <a:spcAft>
          <a:spcPts val="0"/>
        </a:spcAft>
        <a:buClr>
          <a:srgbClr val="000000"/>
        </a:buClr>
        <a:buSzPct val="100000"/>
        <a:buFont typeface="Arial" pitchFamily="34"/>
        <a:buChar char="–"/>
        <a:tabLst/>
        <a:defRPr lang="fr-FR" sz="1400" b="0" i="0" u="none" strike="noStrike" kern="1200" cap="none" spc="-20" baseline="0">
          <a:solidFill>
            <a:srgbClr val="000000"/>
          </a:solidFill>
          <a:uFillTx/>
          <a:latin typeface="Helvetica 55 Roman" pitchFamily="34"/>
        </a:defRPr>
      </a:lvl5pPr>
      <a:lvl6pPr marL="800100" marR="0" lvl="5" indent="-190496" algn="l" defTabSz="914400" rtl="0" fontAlgn="auto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Arial" pitchFamily="34"/>
        <a:buChar char="–"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Helvetica 55 Roman" pitchFamily="34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339727" y="339727"/>
            <a:ext cx="8470901" cy="621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36554" y="1304382"/>
            <a:ext cx="8474073" cy="31628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Text Placeholder 10"/>
          <p:cNvSpPr txBox="1"/>
          <p:nvPr/>
        </p:nvSpPr>
        <p:spPr>
          <a:xfrm>
            <a:off x="336554" y="4675190"/>
            <a:ext cx="275005" cy="334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06C7DB9-C1B1-463D-A275-0D39D71EA196}" type="slidenum">
              <a:t>‹#›</a:t>
            </a:fld>
            <a:endParaRPr lang="en-GB" sz="800" b="0" i="0" u="none" strike="noStrike" kern="1200" cap="none" spc="0" baseline="0">
              <a:solidFill>
                <a:srgbClr val="000000"/>
              </a:solidFill>
              <a:uFillTx/>
              <a:latin typeface="Helvetica 75 Bold" pitchFamily="34"/>
            </a:endParaRPr>
          </a:p>
        </p:txBody>
      </p:sp>
      <p:sp>
        <p:nvSpPr>
          <p:cNvPr id="5" name="Text Placeholder 10"/>
          <p:cNvSpPr txBox="1"/>
          <p:nvPr/>
        </p:nvSpPr>
        <p:spPr>
          <a:xfrm>
            <a:off x="656228" y="4670426"/>
            <a:ext cx="8151217" cy="339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85000"/>
              </a:lnSpc>
              <a:spcBef>
                <a:spcPts val="0"/>
              </a:spcBef>
              <a:spcAft>
                <a:spcPts val="12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800" b="0" i="0" u="none" strike="noStrike" kern="1200" cap="none" spc="0" baseline="0">
                <a:solidFill>
                  <a:srgbClr val="FF6600"/>
                </a:solidFill>
                <a:uFillTx/>
                <a:latin typeface="Helvetica 75 Bold" pitchFamily="34"/>
              </a:rPr>
              <a:t>Orange Restricted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ransition spd="med">
    <p:fade/>
  </p:transition>
  <p:txStyles>
    <p:titleStyle>
      <a:lvl1pPr marL="0" marR="0" lvl="0" indent="0" algn="l" defTabSz="51435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2000" b="0" i="0" u="none" strike="noStrike" kern="1200" cap="none" spc="0" baseline="0">
          <a:solidFill>
            <a:srgbClr val="FF6600"/>
          </a:solidFill>
          <a:uFillTx/>
          <a:latin typeface="Helvetica 75 Bold" pitchFamily="34"/>
          <a:ea typeface="ＭＳ Ｐゴシック" pitchFamily="34"/>
        </a:defRPr>
      </a:lvl1pPr>
    </p:titleStyle>
    <p:bodyStyle>
      <a:lvl1pPr marL="0" marR="0" lvl="0" indent="0" algn="l" defTabSz="514350" rtl="0" fontAlgn="auto" hangingPunct="1">
        <a:lnSpc>
          <a:spcPct val="90000"/>
        </a:lnSpc>
        <a:spcBef>
          <a:spcPts val="0"/>
        </a:spcBef>
        <a:spcAft>
          <a:spcPts val="800"/>
        </a:spcAft>
        <a:buNone/>
        <a:tabLst/>
        <a:defRPr lang="fr-FR" sz="1400" b="0" i="0" u="none" strike="noStrike" kern="1200" cap="none" spc="0" baseline="0">
          <a:solidFill>
            <a:srgbClr val="FF6600"/>
          </a:solidFill>
          <a:uFillTx/>
          <a:latin typeface="Helvetica 75 Bold" pitchFamily="34"/>
          <a:ea typeface="ＭＳ Ｐゴシック" pitchFamily="34"/>
        </a:defRPr>
      </a:lvl1pPr>
      <a:lvl2pPr marL="0" marR="0" lvl="1" indent="0" algn="l" defTabSz="514350" rtl="0" fontAlgn="auto" hangingPunct="1">
        <a:lnSpc>
          <a:spcPct val="90000"/>
        </a:lnSpc>
        <a:spcBef>
          <a:spcPts val="0"/>
        </a:spcBef>
        <a:spcAft>
          <a:spcPts val="800"/>
        </a:spcAft>
        <a:buNone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Helvetica 75 Bold" pitchFamily="34"/>
          <a:ea typeface="ＭＳ Ｐゴシック" pitchFamily="34"/>
        </a:defRPr>
      </a:lvl2pPr>
      <a:lvl3pPr marL="133346" marR="0" lvl="2" indent="-133346" algn="l" defTabSz="514350" rtl="0" fontAlgn="auto" hangingPunct="1">
        <a:lnSpc>
          <a:spcPct val="90000"/>
        </a:lnSpc>
        <a:spcBef>
          <a:spcPts val="0"/>
        </a:spcBef>
        <a:spcAft>
          <a:spcPts val="800"/>
        </a:spcAft>
        <a:buClr>
          <a:srgbClr val="000000"/>
        </a:buClr>
        <a:buSzPct val="100000"/>
        <a:buFont typeface="Helvetica 75" pitchFamily="34"/>
        <a:buChar char="−"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Helvetica 75 Bold" pitchFamily="34"/>
          <a:ea typeface="ＭＳ Ｐゴシック" pitchFamily="34"/>
        </a:defRPr>
      </a:lvl3pPr>
      <a:lvl4pPr marL="271467" marR="0" lvl="3" indent="-134938" algn="l" defTabSz="514350" rtl="0" fontAlgn="auto" hangingPunct="1">
        <a:lnSpc>
          <a:spcPct val="90000"/>
        </a:lnSpc>
        <a:spcBef>
          <a:spcPts val="0"/>
        </a:spcBef>
        <a:spcAft>
          <a:spcPts val="800"/>
        </a:spcAft>
        <a:buClr>
          <a:srgbClr val="000000"/>
        </a:buClr>
        <a:buSzPct val="100000"/>
        <a:buFont typeface="Helvetica 75" pitchFamily="34"/>
        <a:buChar char="−"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Helvetica 75 Bold" pitchFamily="34"/>
          <a:ea typeface="ＭＳ Ｐゴシック" pitchFamily="34"/>
        </a:defRPr>
      </a:lvl4pPr>
      <a:lvl5pPr marL="406395" marR="0" lvl="4" indent="-134938" algn="l" defTabSz="514350" rtl="0" fontAlgn="auto" hangingPunct="1">
        <a:lnSpc>
          <a:spcPct val="90000"/>
        </a:lnSpc>
        <a:spcBef>
          <a:spcPts val="0"/>
        </a:spcBef>
        <a:spcAft>
          <a:spcPts val="800"/>
        </a:spcAft>
        <a:buClr>
          <a:srgbClr val="000000"/>
        </a:buClr>
        <a:buSzPct val="100000"/>
        <a:buFont typeface="Helvetica 75" pitchFamily="34"/>
        <a:buChar char="−"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Helvetica 75 Bold" pitchFamily="34"/>
          <a:ea typeface="ＭＳ Ｐゴシック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onap.readthedocs.io/en/latest/guides/onap-developer/apiref/index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07969" y="555525"/>
            <a:ext cx="8362133" cy="2301873"/>
          </a:xfrm>
        </p:spPr>
        <p:txBody>
          <a:bodyPr/>
          <a:lstStyle/>
          <a:p>
            <a:pPr lvl="0"/>
            <a:r>
              <a:rPr lang="fr-FR" sz="5400">
                <a:solidFill>
                  <a:srgbClr val="FF7900"/>
                </a:solidFill>
              </a:rPr>
              <a:t>ONAP API documentation</a:t>
            </a:r>
            <a:br>
              <a:rPr lang="fr-FR" sz="5400">
                <a:solidFill>
                  <a:srgbClr val="FF7900"/>
                </a:solidFill>
              </a:rPr>
            </a:br>
            <a:br>
              <a:rPr lang="fr-FR" sz="5400">
                <a:solidFill>
                  <a:srgbClr val="FF7900"/>
                </a:solidFill>
              </a:rPr>
            </a:br>
            <a:r>
              <a:rPr lang="fr-FR" sz="5400">
                <a:solidFill>
                  <a:srgbClr val="FF7900"/>
                </a:solidFill>
              </a:rPr>
              <a:t>Amsterdam status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460372" y="3147812"/>
            <a:ext cx="2173080" cy="966155"/>
          </a:xfrm>
        </p:spPr>
        <p:txBody>
          <a:bodyPr/>
          <a:lstStyle/>
          <a:p>
            <a:pPr lvl="0"/>
            <a:r>
              <a:rPr lang="fr-FR">
                <a:solidFill>
                  <a:srgbClr val="000000"/>
                </a:solidFill>
              </a:rPr>
              <a:t>René Robert</a:t>
            </a:r>
          </a:p>
          <a:p>
            <a:pPr lvl="0"/>
            <a:r>
              <a:rPr lang="fr-FR">
                <a:solidFill>
                  <a:srgbClr val="000000"/>
                </a:solidFill>
              </a:rPr>
              <a:t>February 2nd, 2018</a:t>
            </a:r>
          </a:p>
        </p:txBody>
      </p:sp>
      <p:sp>
        <p:nvSpPr>
          <p:cNvPr id="4" name="AutoShape 13" descr="Résultat de recherche d'images pour &quot;oma open mobile alliance&quot;"/>
          <p:cNvSpPr/>
          <p:nvPr/>
        </p:nvSpPr>
        <p:spPr>
          <a:xfrm>
            <a:off x="155576" y="-14446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Helvetica 75 Bold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9550" y="699543"/>
            <a:ext cx="6290367" cy="1869042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  <p:sp>
        <p:nvSpPr>
          <p:cNvPr id="3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 dirty="0"/>
              <a:t>Option 2 : </a:t>
            </a:r>
            <a:r>
              <a:rPr lang="fr-FR" dirty="0" err="1"/>
              <a:t>Openstack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95885" y="1458129"/>
            <a:ext cx="5939174" cy="2692030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059829" y="3359487"/>
            <a:ext cx="5795467" cy="1547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3299132" cy="360035"/>
          </a:xfrm>
        </p:spPr>
        <p:txBody>
          <a:bodyPr/>
          <a:lstStyle/>
          <a:p>
            <a:pPr lvl="0"/>
            <a:r>
              <a:rPr lang="fr-FR" dirty="0"/>
              <a:t>Option 3 : </a:t>
            </a:r>
            <a:r>
              <a:rPr lang="fr-FR" dirty="0" err="1"/>
              <a:t>SwaggerHub</a:t>
            </a:r>
            <a:r>
              <a:rPr lang="fr-FR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72" y="882868"/>
            <a:ext cx="7917803" cy="3495938"/>
          </a:xfrm>
          <a:prstGeom prst="rect">
            <a:avLst/>
          </a:prstGeom>
        </p:spPr>
      </p:pic>
      <p:pic>
        <p:nvPicPr>
          <p:cNvPr id="6" name="Picture 2" descr="sh-logo-site">
            <a:extLst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457" y="92852"/>
            <a:ext cx="441566" cy="44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36708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3299132" cy="360035"/>
          </a:xfrm>
        </p:spPr>
        <p:txBody>
          <a:bodyPr/>
          <a:lstStyle/>
          <a:p>
            <a:pPr lvl="0"/>
            <a:r>
              <a:rPr lang="fr-FR" dirty="0"/>
              <a:t>Options </a:t>
            </a:r>
            <a:r>
              <a:rPr lang="fr-FR" dirty="0" err="1"/>
              <a:t>Comparison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970646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Where is the ONAP API Documentation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57852" y="2499741"/>
            <a:ext cx="3096341" cy="6463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hlinkClick r:id="rId2"/>
              </a:rPr>
              <a:t>https://onap.readthedocs.io/en/latest/guides/onap-developer/apiref/index.html</a:t>
            </a: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47865" y="627534"/>
            <a:ext cx="5472610" cy="41316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3"/>
          <p:cNvSpPr txBox="1"/>
          <p:nvPr/>
        </p:nvSpPr>
        <p:spPr>
          <a:xfrm>
            <a:off x="161327" y="1347615"/>
            <a:ext cx="2880323" cy="6463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Onap.ReadTheDocs should be the reference 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/>
              <a:t>What is available about API Documentation on ReadTheDocs 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0" y="835148"/>
            <a:ext cx="8717276" cy="33284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à coins arrondis 10"/>
          <p:cNvSpPr/>
          <p:nvPr/>
        </p:nvSpPr>
        <p:spPr>
          <a:xfrm>
            <a:off x="107506" y="2067696"/>
            <a:ext cx="8784979" cy="7200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/>
              <a:t>What is available about API Documentation on ReadTheDocs 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0" y="768096"/>
            <a:ext cx="8644124" cy="3334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/>
              <a:t>What is available about API Documentation on ReadTheDocs ?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4" y="694944"/>
            <a:ext cx="8570972" cy="43220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à coins arrondis 3"/>
          <p:cNvSpPr/>
          <p:nvPr/>
        </p:nvSpPr>
        <p:spPr>
          <a:xfrm>
            <a:off x="179515" y="1275606"/>
            <a:ext cx="8784979" cy="50405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79515" y="2643758"/>
            <a:ext cx="8784979" cy="50405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Rectangle à coins arrondis 6"/>
          <p:cNvSpPr/>
          <p:nvPr/>
        </p:nvSpPr>
        <p:spPr>
          <a:xfrm>
            <a:off x="179515" y="4299938"/>
            <a:ext cx="8784979" cy="50405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/>
              <a:t>Missing API Documentation   (but available on wiki)</a:t>
            </a:r>
          </a:p>
        </p:txBody>
      </p:sp>
      <p:pic>
        <p:nvPicPr>
          <p:cNvPr id="3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84" y="694944"/>
            <a:ext cx="8211312" cy="42062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à coins arrondis 2"/>
          <p:cNvSpPr/>
          <p:nvPr/>
        </p:nvSpPr>
        <p:spPr>
          <a:xfrm>
            <a:off x="179515" y="1995687"/>
            <a:ext cx="8424934" cy="36003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51524" y="4299938"/>
            <a:ext cx="8424934" cy="64807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5402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Main point to improve about API documentation </a:t>
            </a:r>
          </a:p>
        </p:txBody>
      </p:sp>
      <p:sp>
        <p:nvSpPr>
          <p:cNvPr id="3" name="ZoneTexte 3"/>
          <p:cNvSpPr txBox="1"/>
          <p:nvPr/>
        </p:nvSpPr>
        <p:spPr>
          <a:xfrm>
            <a:off x="471207" y="639370"/>
            <a:ext cx="7488835" cy="36933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Overview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chapter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for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each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API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with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main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concerned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objects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Swagger.json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should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be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available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via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ReadTheDocs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Postman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collections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should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be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available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via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ReadTheDocs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HTTP Headers (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params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/values)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available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via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ReadTheDocs</a:t>
            </a:r>
            <a:endParaRPr lang="fr-FR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Lack of “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” tutorial fully based on API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onboard VSP / VF / Service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create Service instance / VNF instance / VF module instance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remove Service instance / VNF instance / VF module instance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change Service configuration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howTo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scale Service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Current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« 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look&amp;feel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 » for API documentation :  not 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satisfaying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(</a:t>
            </a:r>
            <a:r>
              <a:rPr lang="fr-FR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personal</a:t>
            </a: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vision)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About versioning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3523" y="627534"/>
            <a:ext cx="7848871" cy="2862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An ONAP component may provide several version of the same API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must be different than Component versioning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Developers should have access to all available versions (old, current)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An API documentation should have its own version compare to the API version </a:t>
            </a:r>
          </a:p>
          <a:p>
            <a:pPr marL="2857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We need consistency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is usually available in the URL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is usually available in the swagger specification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is sometimes available via API request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is usually available in the word/pdf/html documentation</a:t>
            </a:r>
          </a:p>
          <a:p>
            <a:pPr marL="742950" marR="0" lvl="1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API versioning is based on number and/or </a:t>
            </a:r>
            <a:r>
              <a:rPr lang="en-U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Onap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version naming 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314325" y="267498"/>
            <a:ext cx="8515350" cy="360035"/>
          </a:xfrm>
        </p:spPr>
        <p:txBody>
          <a:bodyPr/>
          <a:lstStyle/>
          <a:p>
            <a:pPr lvl="0"/>
            <a:r>
              <a:rPr lang="fr-FR" dirty="0"/>
              <a:t>Option 1 : TM Forum </a:t>
            </a:r>
            <a:r>
              <a:rPr lang="fr-FR" dirty="0" err="1"/>
              <a:t>approach</a:t>
            </a:r>
            <a:r>
              <a:rPr lang="fr-FR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43604" y="843561"/>
            <a:ext cx="7386669" cy="2753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2090</TotalTime>
  <Words>286</Words>
  <Application>Microsoft Office PowerPoint</Application>
  <PresentationFormat>Widescreen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MS PGothic</vt:lpstr>
      <vt:lpstr>Arial</vt:lpstr>
      <vt:lpstr>Calibri</vt:lpstr>
      <vt:lpstr>Helvetica 55 Roman</vt:lpstr>
      <vt:lpstr>Helvetica 75</vt:lpstr>
      <vt:lpstr>Helvetica 75 Bold</vt:lpstr>
      <vt:lpstr>Wingdings</vt:lpstr>
      <vt:lpstr>blank</vt:lpstr>
      <vt:lpstr>2_blank</vt:lpstr>
      <vt:lpstr>ONAP API documentation  Amsterdam status</vt:lpstr>
      <vt:lpstr>Where is the ONAP API Documentation ?</vt:lpstr>
      <vt:lpstr>What is available about API Documentation on ReadTheDocs ?</vt:lpstr>
      <vt:lpstr>What is available about API Documentation on ReadTheDocs ?</vt:lpstr>
      <vt:lpstr>What is available about API Documentation on ReadTheDocs ?</vt:lpstr>
      <vt:lpstr>Missing API Documentation   (but available on wiki)</vt:lpstr>
      <vt:lpstr>Main point to improve about API documentation </vt:lpstr>
      <vt:lpstr>About versioning </vt:lpstr>
      <vt:lpstr>Option 1 : TM Forum approach </vt:lpstr>
      <vt:lpstr>Option 2 : Openstack approach </vt:lpstr>
      <vt:lpstr>Option 3 : SwaggerHub </vt:lpstr>
      <vt:lpstr>Options Comparison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Debeau</dc:creator>
  <cp:lastModifiedBy>GLOVER, GREG L</cp:lastModifiedBy>
  <cp:revision>106</cp:revision>
  <dcterms:created xsi:type="dcterms:W3CDTF">2018-01-22T07:04:39Z</dcterms:created>
  <dcterms:modified xsi:type="dcterms:W3CDTF">2018-02-01T22:30:39Z</dcterms:modified>
</cp:coreProperties>
</file>