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6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31B-C92B-4E70-A4EF-D7EF07723C84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F9B7-6825-414A-A225-0C638D09E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923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31B-C92B-4E70-A4EF-D7EF07723C84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F9B7-6825-414A-A225-0C638D09E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36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31B-C92B-4E70-A4EF-D7EF07723C84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F9B7-6825-414A-A225-0C638D09E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84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31B-C92B-4E70-A4EF-D7EF07723C84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F9B7-6825-414A-A225-0C638D09E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0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31B-C92B-4E70-A4EF-D7EF07723C84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F9B7-6825-414A-A225-0C638D09E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668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31B-C92B-4E70-A4EF-D7EF07723C84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F9B7-6825-414A-A225-0C638D09E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550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31B-C92B-4E70-A4EF-D7EF07723C84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F9B7-6825-414A-A225-0C638D09E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22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31B-C92B-4E70-A4EF-D7EF07723C84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F9B7-6825-414A-A225-0C638D09E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04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31B-C92B-4E70-A4EF-D7EF07723C84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F9B7-6825-414A-A225-0C638D09E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11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31B-C92B-4E70-A4EF-D7EF07723C84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F9B7-6825-414A-A225-0C638D09E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409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31B-C92B-4E70-A4EF-D7EF07723C84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F9B7-6825-414A-A225-0C638D09E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883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F931B-C92B-4E70-A4EF-D7EF07723C84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4F9B7-6825-414A-A225-0C638D09E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00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6425"/>
          </a:xfrm>
        </p:spPr>
        <p:txBody>
          <a:bodyPr>
            <a:normAutofit/>
          </a:bodyPr>
          <a:lstStyle/>
          <a:p>
            <a:r>
              <a:rPr lang="en-US" sz="2400" b="1" dirty="0"/>
              <a:t>ONAP API Documentation – 1-19-2018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7167"/>
            <a:ext cx="10515600" cy="473846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800" b="1" dirty="0"/>
              <a:t>API - Structure &amp; Tool Chain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Use of Swagger</a:t>
            </a:r>
          </a:p>
          <a:p>
            <a:pPr marL="171450" indent="-171450"/>
            <a:r>
              <a:rPr lang="en-US" sz="1800" dirty="0"/>
              <a:t>Primarily focus on REST APIs – </a:t>
            </a:r>
            <a:r>
              <a:rPr lang="en-US" sz="1800" i="1" dirty="0">
                <a:solidFill>
                  <a:srgbClr val="FF0000"/>
                </a:solidFill>
              </a:rPr>
              <a:t>Eric &amp; team propose draft for this</a:t>
            </a:r>
            <a:br>
              <a:rPr lang="en-US" sz="1800" dirty="0"/>
            </a:br>
            <a:r>
              <a:rPr lang="en-US" sz="1800" dirty="0"/>
              <a:t>-  What is the Swagger standard / guideline</a:t>
            </a:r>
            <a:br>
              <a:rPr lang="en-US" sz="1800" dirty="0"/>
            </a:br>
            <a:r>
              <a:rPr lang="en-US" sz="1800" dirty="0"/>
              <a:t>-  Provide some basic examples</a:t>
            </a:r>
          </a:p>
          <a:p>
            <a:pPr marL="171450" indent="-171450"/>
            <a:r>
              <a:rPr lang="en-US" sz="1800" dirty="0"/>
              <a:t>Representation of API:  More than Swagger?</a:t>
            </a:r>
            <a:br>
              <a:rPr lang="en-US" sz="1800" dirty="0"/>
            </a:br>
            <a:r>
              <a:rPr lang="en-US" sz="1800" dirty="0"/>
              <a:t>Visualization:  Standard Swagger output: is that enough / is that the best?</a:t>
            </a:r>
            <a:br>
              <a:rPr lang="en-US" sz="1800" dirty="0"/>
            </a:br>
            <a:r>
              <a:rPr lang="en-US" sz="1800" dirty="0"/>
              <a:t>Incorporate different versions of Swagger?</a:t>
            </a:r>
          </a:p>
          <a:p>
            <a:pPr marL="171450" indent="-171450"/>
            <a:r>
              <a:rPr lang="en-US" sz="1800" dirty="0"/>
              <a:t>Swagger Hub (similar to GitHub)? – </a:t>
            </a:r>
            <a:r>
              <a:rPr lang="en-US" sz="1800" i="1" dirty="0">
                <a:solidFill>
                  <a:srgbClr val="FF0000"/>
                </a:solidFill>
              </a:rPr>
              <a:t>Tara pros/cons transitioning to Swagger Hub.  Greg ask current PTLs</a:t>
            </a:r>
            <a:br>
              <a:rPr lang="en-US" sz="1800" dirty="0"/>
            </a:br>
            <a:r>
              <a:rPr lang="en-US" sz="1800" dirty="0"/>
              <a:t>Provides living documentation</a:t>
            </a:r>
            <a:br>
              <a:rPr lang="en-US" sz="1800" dirty="0"/>
            </a:br>
            <a:r>
              <a:rPr lang="en-US" sz="1800" dirty="0"/>
              <a:t>More visibility to community / public</a:t>
            </a:r>
            <a:br>
              <a:rPr lang="en-US" sz="1800" dirty="0"/>
            </a:br>
            <a:r>
              <a:rPr lang="en-US" sz="1800" dirty="0"/>
              <a:t>Supports versioning</a:t>
            </a:r>
            <a:br>
              <a:rPr lang="en-US" sz="1800" dirty="0"/>
            </a:br>
            <a:r>
              <a:rPr lang="en-US" sz="1800" dirty="0"/>
              <a:t>Good for new interfaces, but some teams may be independent</a:t>
            </a:r>
          </a:p>
          <a:p>
            <a:pPr marL="171450" indent="-171450"/>
            <a:br>
              <a:rPr lang="en-US" sz="1800" dirty="0"/>
            </a:br>
            <a:endParaRPr lang="en-US" sz="1800" dirty="0"/>
          </a:p>
          <a:p>
            <a:pPr marL="0" indent="0">
              <a:buNone/>
            </a:pPr>
            <a:r>
              <a:rPr lang="en-US" sz="1800" dirty="0"/>
              <a:t>  </a:t>
            </a:r>
          </a:p>
          <a:p>
            <a:pPr marL="171450" indent="-171450"/>
            <a:r>
              <a:rPr lang="en-US" sz="1800" dirty="0"/>
              <a:t>Containers</a:t>
            </a:r>
          </a:p>
          <a:p>
            <a:pPr marL="171450" indent="-171450"/>
            <a:r>
              <a:rPr lang="en-US" sz="1800" dirty="0"/>
              <a:t>Kubernetes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851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6425"/>
          </a:xfrm>
        </p:spPr>
        <p:txBody>
          <a:bodyPr>
            <a:normAutofit/>
          </a:bodyPr>
          <a:lstStyle/>
          <a:p>
            <a:r>
              <a:rPr lang="en-US" sz="2400" b="1" dirty="0"/>
              <a:t>ONAP API Documentation – </a:t>
            </a:r>
            <a:r>
              <a:rPr lang="en-US" sz="2400" b="1" dirty="0" err="1"/>
              <a:t>Subteam</a:t>
            </a:r>
            <a:r>
              <a:rPr lang="en-US" sz="2400" b="1" dirty="0"/>
              <a:t> Members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410498"/>
              </p:ext>
            </p:extLst>
          </p:nvPr>
        </p:nvGraphicFramePr>
        <p:xfrm>
          <a:off x="1436007" y="1066432"/>
          <a:ext cx="9063264" cy="4945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7779">
                  <a:extLst>
                    <a:ext uri="{9D8B030D-6E8A-4147-A177-3AD203B41FA5}">
                      <a16:colId xmlns:a16="http://schemas.microsoft.com/office/drawing/2014/main" val="2672545643"/>
                    </a:ext>
                  </a:extLst>
                </a:gridCol>
                <a:gridCol w="3624943">
                  <a:extLst>
                    <a:ext uri="{9D8B030D-6E8A-4147-A177-3AD203B41FA5}">
                      <a16:colId xmlns:a16="http://schemas.microsoft.com/office/drawing/2014/main" val="3907935180"/>
                    </a:ext>
                  </a:extLst>
                </a:gridCol>
                <a:gridCol w="2710542">
                  <a:extLst>
                    <a:ext uri="{9D8B030D-6E8A-4147-A177-3AD203B41FA5}">
                      <a16:colId xmlns:a16="http://schemas.microsoft.com/office/drawing/2014/main" val="997082284"/>
                    </a:ext>
                  </a:extLst>
                </a:gridCol>
              </a:tblGrid>
              <a:tr h="3804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Leads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Email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Company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8079064"/>
                  </a:ext>
                </a:extLst>
              </a:tr>
              <a:tr h="380436">
                <a:tc>
                  <a:txBody>
                    <a:bodyPr/>
                    <a:lstStyle/>
                    <a:p>
                      <a:r>
                        <a:rPr lang="en-US" sz="1800" dirty="0"/>
                        <a:t>Rich Bennett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rb2745@att.com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AT&amp;T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921972"/>
                  </a:ext>
                </a:extLst>
              </a:tr>
              <a:tr h="3804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Tara Cummings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tara.cummings@ericsson.com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Erickson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371970"/>
                  </a:ext>
                </a:extLst>
              </a:tr>
              <a:tr h="380436">
                <a:tc>
                  <a:txBody>
                    <a:bodyPr/>
                    <a:lstStyle/>
                    <a:p>
                      <a:r>
                        <a:rPr lang="en-US" sz="1800" dirty="0"/>
                        <a:t>Eric </a:t>
                      </a:r>
                      <a:r>
                        <a:rPr lang="en-US" sz="1800" dirty="0" err="1"/>
                        <a:t>Debeau</a:t>
                      </a:r>
                      <a:r>
                        <a:rPr lang="en-US" sz="180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eric.debeau@orange.com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819716"/>
                  </a:ext>
                </a:extLst>
              </a:tr>
              <a:tr h="380436">
                <a:tc>
                  <a:txBody>
                    <a:bodyPr/>
                    <a:lstStyle/>
                    <a:p>
                      <a:r>
                        <a:rPr lang="en-US" dirty="0"/>
                        <a:t>Dave Neary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dneary@redhat.com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RedHat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005370"/>
                  </a:ext>
                </a:extLst>
              </a:tr>
              <a:tr h="3804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138662"/>
                  </a:ext>
                </a:extLst>
              </a:tr>
              <a:tr h="38043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Others</a:t>
                      </a:r>
                    </a:p>
                  </a:txBody>
                  <a:tcPr>
                    <a:solidFill>
                      <a:srgbClr val="33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2240316"/>
                  </a:ext>
                </a:extLst>
              </a:tr>
              <a:tr h="380436">
                <a:tc>
                  <a:txBody>
                    <a:bodyPr/>
                    <a:lstStyle/>
                    <a:p>
                      <a:r>
                        <a:rPr lang="en-US" dirty="0"/>
                        <a:t>Lisa Caywood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lcaywood@linuxfoundation.org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Linux Foundation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156518"/>
                  </a:ext>
                </a:extLst>
              </a:tr>
              <a:tr h="380436">
                <a:tc>
                  <a:txBody>
                    <a:bodyPr/>
                    <a:lstStyle/>
                    <a:p>
                      <a:r>
                        <a:rPr lang="en-US" sz="1800" dirty="0"/>
                        <a:t>Mark Gibson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markgi@amdocs.com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Amdocs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810269"/>
                  </a:ext>
                </a:extLst>
              </a:tr>
              <a:tr h="380436">
                <a:tc>
                  <a:txBody>
                    <a:bodyPr/>
                    <a:lstStyle/>
                    <a:p>
                      <a:r>
                        <a:rPr lang="en-US" dirty="0"/>
                        <a:t>Andy Mayer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am803u@att.com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68222"/>
                  </a:ext>
                </a:extLst>
              </a:tr>
              <a:tr h="380436">
                <a:tc>
                  <a:txBody>
                    <a:bodyPr/>
                    <a:lstStyle/>
                    <a:p>
                      <a:r>
                        <a:rPr lang="en-US" dirty="0"/>
                        <a:t>Rene Robert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rene.robert@orange.com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7501215"/>
                  </a:ext>
                </a:extLst>
              </a:tr>
              <a:tr h="3804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2571476"/>
                  </a:ext>
                </a:extLst>
              </a:tr>
              <a:tr h="3804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5475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2216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109</Words>
  <Application>Microsoft Office PowerPoint</Application>
  <PresentationFormat>Widescreen</PresentationFormat>
  <Paragraphs>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ONAP API Documentation – 1-19-2018</vt:lpstr>
      <vt:lpstr>ONAP API Documentation – Subteam Members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API Documentation</dc:title>
  <dc:creator>GLOVER, GREG L</dc:creator>
  <cp:lastModifiedBy>GLOVER, GREG L</cp:lastModifiedBy>
  <cp:revision>10</cp:revision>
  <dcterms:created xsi:type="dcterms:W3CDTF">2018-01-19T14:00:27Z</dcterms:created>
  <dcterms:modified xsi:type="dcterms:W3CDTF">2018-01-19T15:36:29Z</dcterms:modified>
</cp:coreProperties>
</file>