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4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64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4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22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6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8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9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4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66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1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0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C2608-870E-4EB9-BD82-686DE6EFCCB3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ECB97-CAD7-4865-A012-726DED3304B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26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ONAP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Device discovery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037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for device discovery:</a:t>
            </a:r>
            <a:br>
              <a:rPr lang="en-US" dirty="0" smtClean="0"/>
            </a:br>
            <a:r>
              <a:rPr lang="en-US" dirty="0" smtClean="0"/>
              <a:t>Existing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17.11)</a:t>
            </a:r>
            <a:r>
              <a:rPr lang="en-US" dirty="0" smtClean="0"/>
              <a:t> vs. future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18.06)</a:t>
            </a:r>
            <a:endParaRPr lang="en-US" sz="1200" dirty="0"/>
          </a:p>
        </p:txBody>
      </p:sp>
      <p:sp>
        <p:nvSpPr>
          <p:cNvPr id="4" name="Abgerundetes Rechteck 3"/>
          <p:cNvSpPr/>
          <p:nvPr/>
        </p:nvSpPr>
        <p:spPr>
          <a:xfrm>
            <a:off x="1266092" y="2753249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5" name="Abgerundetes Rechteck 4"/>
          <p:cNvSpPr/>
          <p:nvPr/>
        </p:nvSpPr>
        <p:spPr>
          <a:xfrm>
            <a:off x="2332892" y="275450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6" name="Abgerundetes Rechteck 5"/>
          <p:cNvSpPr/>
          <p:nvPr/>
        </p:nvSpPr>
        <p:spPr>
          <a:xfrm>
            <a:off x="179028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7" name="Abgerundetes Rechteck 6"/>
          <p:cNvSpPr/>
          <p:nvPr/>
        </p:nvSpPr>
        <p:spPr>
          <a:xfrm>
            <a:off x="17902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1989093" y="4138480"/>
            <a:ext cx="481" cy="54494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62987" y="4146799"/>
            <a:ext cx="1406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</a:t>
            </a:r>
            <a:r>
              <a:rPr lang="en-US" sz="1200" dirty="0" err="1" smtClean="0"/>
              <a:t>RestConf</a:t>
            </a:r>
            <a:r>
              <a:rPr lang="en-US" sz="1200" dirty="0" smtClean="0"/>
              <a:t>: mount</a:t>
            </a:r>
            <a:endParaRPr lang="en-US" sz="1200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2168008" y="4167624"/>
            <a:ext cx="1" cy="51234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188386" y="4138806"/>
            <a:ext cx="1975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 </a:t>
            </a:r>
            <a:r>
              <a:rPr lang="en-US" sz="1200" dirty="0" err="1" smtClean="0"/>
              <a:t>NetConf</a:t>
            </a:r>
            <a:r>
              <a:rPr lang="en-US" sz="1200" dirty="0" smtClean="0"/>
              <a:t>: hello by ODL</a:t>
            </a:r>
            <a:endParaRPr lang="en-US" sz="1200" dirty="0"/>
          </a:p>
        </p:txBody>
      </p:sp>
      <p:sp>
        <p:nvSpPr>
          <p:cNvPr id="20" name="Abgerundetes Rechteck 19"/>
          <p:cNvSpPr/>
          <p:nvPr/>
        </p:nvSpPr>
        <p:spPr>
          <a:xfrm>
            <a:off x="668564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21" name="Abgerundetes Rechteck 20"/>
          <p:cNvSpPr/>
          <p:nvPr/>
        </p:nvSpPr>
        <p:spPr>
          <a:xfrm>
            <a:off x="8261976" y="2755485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22" name="Abgerundetes Rechteck 21"/>
          <p:cNvSpPr/>
          <p:nvPr/>
        </p:nvSpPr>
        <p:spPr>
          <a:xfrm>
            <a:off x="8273247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23" name="Abgerundetes Rechteck 22"/>
          <p:cNvSpPr/>
          <p:nvPr/>
        </p:nvSpPr>
        <p:spPr>
          <a:xfrm>
            <a:off x="73909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cxnSp>
        <p:nvCxnSpPr>
          <p:cNvPr id="24" name="Gerade Verbindung mit Pfeil 23"/>
          <p:cNvCxnSpPr/>
          <p:nvPr/>
        </p:nvCxnSpPr>
        <p:spPr>
          <a:xfrm>
            <a:off x="7636880" y="3910049"/>
            <a:ext cx="545095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7297895" y="3413563"/>
            <a:ext cx="1406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</a:t>
            </a:r>
            <a:r>
              <a:rPr lang="en-US" sz="1200" dirty="0" err="1" smtClean="0"/>
              <a:t>RestConf</a:t>
            </a:r>
            <a:r>
              <a:rPr lang="en-US" sz="1200" dirty="0" smtClean="0"/>
              <a:t>: mount</a:t>
            </a:r>
            <a:endParaRPr lang="en-US" sz="1200" dirty="0"/>
          </a:p>
        </p:txBody>
      </p:sp>
      <p:cxnSp>
        <p:nvCxnSpPr>
          <p:cNvPr id="26" name="Gerade Verbindung mit Pfeil 25"/>
          <p:cNvCxnSpPr/>
          <p:nvPr/>
        </p:nvCxnSpPr>
        <p:spPr>
          <a:xfrm flipH="1">
            <a:off x="8001000" y="4146799"/>
            <a:ext cx="560429" cy="51434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8581806" y="4138805"/>
            <a:ext cx="1975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</a:t>
            </a:r>
            <a:r>
              <a:rPr lang="en-US" sz="1200" dirty="0" err="1" smtClean="0"/>
              <a:t>NetConf</a:t>
            </a:r>
            <a:r>
              <a:rPr lang="en-US" sz="1200" dirty="0" smtClean="0"/>
              <a:t>: hello by ODL</a:t>
            </a:r>
            <a:endParaRPr lang="en-US" sz="1200" dirty="0"/>
          </a:p>
        </p:txBody>
      </p:sp>
      <p:cxnSp>
        <p:nvCxnSpPr>
          <p:cNvPr id="35" name="Gerade Verbindung mit Pfeil 34"/>
          <p:cNvCxnSpPr/>
          <p:nvPr/>
        </p:nvCxnSpPr>
        <p:spPr>
          <a:xfrm flipH="1" flipV="1">
            <a:off x="7221149" y="4167624"/>
            <a:ext cx="348747" cy="49352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6116062" y="4337980"/>
            <a:ext cx="1406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VES event</a:t>
            </a:r>
            <a:br>
              <a:rPr lang="en-US" sz="1200" dirty="0" smtClean="0"/>
            </a:br>
            <a:r>
              <a:rPr lang="en-US" sz="1200" dirty="0" smtClean="0"/>
              <a:t>Is such event already defined?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9109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for events:</a:t>
            </a:r>
            <a:br>
              <a:rPr lang="en-US" dirty="0" smtClean="0"/>
            </a:br>
            <a:r>
              <a:rPr lang="en-US" dirty="0" smtClean="0"/>
              <a:t>Existing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17.11)</a:t>
            </a:r>
            <a:r>
              <a:rPr lang="en-US" dirty="0" smtClean="0"/>
              <a:t> vs. future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18.06)</a:t>
            </a:r>
            <a:endParaRPr lang="en-US" sz="1200" dirty="0"/>
          </a:p>
        </p:txBody>
      </p:sp>
      <p:sp>
        <p:nvSpPr>
          <p:cNvPr id="4" name="Abgerundetes Rechteck 3"/>
          <p:cNvSpPr/>
          <p:nvPr/>
        </p:nvSpPr>
        <p:spPr>
          <a:xfrm>
            <a:off x="1266092" y="2753249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5" name="Abgerundetes Rechteck 4"/>
          <p:cNvSpPr/>
          <p:nvPr/>
        </p:nvSpPr>
        <p:spPr>
          <a:xfrm>
            <a:off x="2332892" y="275450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6" name="Abgerundetes Rechteck 5"/>
          <p:cNvSpPr/>
          <p:nvPr/>
        </p:nvSpPr>
        <p:spPr>
          <a:xfrm>
            <a:off x="179028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7" name="Abgerundetes Rechteck 6"/>
          <p:cNvSpPr/>
          <p:nvPr/>
        </p:nvSpPr>
        <p:spPr>
          <a:xfrm>
            <a:off x="17902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2232408" y="4146799"/>
            <a:ext cx="481" cy="54494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66221" y="4259977"/>
            <a:ext cx="1718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</a:t>
            </a:r>
            <a:r>
              <a:rPr lang="en-US" sz="1200" dirty="0" err="1" smtClean="0"/>
              <a:t>NetConf</a:t>
            </a:r>
            <a:r>
              <a:rPr lang="en-US" sz="1200" dirty="0" smtClean="0"/>
              <a:t>: notification</a:t>
            </a:r>
            <a:endParaRPr lang="en-US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2775019" y="3771549"/>
            <a:ext cx="3002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 Translating in proper VES message format</a:t>
            </a:r>
            <a:endParaRPr lang="en-US" sz="1200" dirty="0"/>
          </a:p>
        </p:txBody>
      </p:sp>
      <p:cxnSp>
        <p:nvCxnSpPr>
          <p:cNvPr id="13" name="Gerade Verbindung mit Pfeil 12"/>
          <p:cNvCxnSpPr/>
          <p:nvPr/>
        </p:nvCxnSpPr>
        <p:spPr>
          <a:xfrm flipH="1" flipV="1">
            <a:off x="1790282" y="3270874"/>
            <a:ext cx="360065" cy="40242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230104" y="3287237"/>
            <a:ext cx="34086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3. Forward to … (currently not tested) VES collector</a:t>
            </a:r>
            <a:endParaRPr lang="en-US" sz="1200" dirty="0"/>
          </a:p>
        </p:txBody>
      </p:sp>
      <p:sp>
        <p:nvSpPr>
          <p:cNvPr id="18" name="Abgerundetes Rechteck 17"/>
          <p:cNvSpPr/>
          <p:nvPr/>
        </p:nvSpPr>
        <p:spPr>
          <a:xfrm>
            <a:off x="668564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261976" y="2755485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20" name="Abgerundetes Rechteck 19"/>
          <p:cNvSpPr/>
          <p:nvPr/>
        </p:nvSpPr>
        <p:spPr>
          <a:xfrm>
            <a:off x="8273247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21" name="Abgerundetes Rechteck 20"/>
          <p:cNvSpPr/>
          <p:nvPr/>
        </p:nvSpPr>
        <p:spPr>
          <a:xfrm>
            <a:off x="73909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cxnSp>
        <p:nvCxnSpPr>
          <p:cNvPr id="26" name="Gerade Verbindung mit Pfeil 25"/>
          <p:cNvCxnSpPr/>
          <p:nvPr/>
        </p:nvCxnSpPr>
        <p:spPr>
          <a:xfrm flipH="1" flipV="1">
            <a:off x="7221149" y="4167624"/>
            <a:ext cx="348747" cy="49352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6116062" y="4337980"/>
            <a:ext cx="1406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VES event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7646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for A&amp;AI:</a:t>
            </a:r>
            <a:br>
              <a:rPr lang="en-US" dirty="0" smtClean="0"/>
            </a:br>
            <a:r>
              <a:rPr lang="en-US" dirty="0" smtClean="0"/>
              <a:t>Existing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17.11)</a:t>
            </a:r>
            <a:r>
              <a:rPr lang="en-US" dirty="0" smtClean="0"/>
              <a:t> vs. future </a:t>
            </a:r>
            <a:r>
              <a:rPr lang="en-US" sz="1200" dirty="0" smtClean="0"/>
              <a:t>(</a:t>
            </a:r>
            <a:r>
              <a:rPr lang="en-US" sz="1200" dirty="0" err="1" smtClean="0"/>
              <a:t>Poc</a:t>
            </a:r>
            <a:r>
              <a:rPr lang="en-US" sz="1200" dirty="0" smtClean="0"/>
              <a:t> 18.06)</a:t>
            </a:r>
            <a:endParaRPr lang="en-US" sz="1200" dirty="0"/>
          </a:p>
        </p:txBody>
      </p:sp>
      <p:sp>
        <p:nvSpPr>
          <p:cNvPr id="4" name="Abgerundetes Rechteck 3"/>
          <p:cNvSpPr/>
          <p:nvPr/>
        </p:nvSpPr>
        <p:spPr>
          <a:xfrm>
            <a:off x="1266092" y="2753249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5" name="Abgerundetes Rechteck 4"/>
          <p:cNvSpPr/>
          <p:nvPr/>
        </p:nvSpPr>
        <p:spPr>
          <a:xfrm>
            <a:off x="2332892" y="275450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6" name="Abgerundetes Rechteck 5"/>
          <p:cNvSpPr/>
          <p:nvPr/>
        </p:nvSpPr>
        <p:spPr>
          <a:xfrm>
            <a:off x="179028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7" name="Abgerundetes Rechteck 6"/>
          <p:cNvSpPr/>
          <p:nvPr/>
        </p:nvSpPr>
        <p:spPr>
          <a:xfrm>
            <a:off x="17902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2232408" y="4146799"/>
            <a:ext cx="481" cy="54494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390525" y="4259977"/>
            <a:ext cx="18940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</a:t>
            </a:r>
            <a:r>
              <a:rPr lang="en-US" sz="1200" dirty="0" err="1" smtClean="0"/>
              <a:t>NetConf</a:t>
            </a:r>
            <a:r>
              <a:rPr lang="en-US" sz="1200" dirty="0" smtClean="0"/>
              <a:t>: Get Equipment</a:t>
            </a:r>
            <a:endParaRPr lang="en-US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2775019" y="3771549"/>
            <a:ext cx="3002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Translating in proper AAI-API (v8, REST)</a:t>
            </a:r>
            <a:endParaRPr lang="en-US" sz="1200" dirty="0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2332892" y="3235816"/>
            <a:ext cx="341644" cy="437485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868281" y="3271763"/>
            <a:ext cx="9226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. Update</a:t>
            </a:r>
            <a:endParaRPr lang="en-US" sz="1200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2438400" y="4146799"/>
            <a:ext cx="7776" cy="5156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2512118" y="4255009"/>
            <a:ext cx="2221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</a:t>
            </a:r>
            <a:r>
              <a:rPr lang="en-US" sz="1200" dirty="0" err="1" smtClean="0"/>
              <a:t>NetConf</a:t>
            </a:r>
            <a:r>
              <a:rPr lang="en-US" sz="1200" dirty="0" smtClean="0"/>
              <a:t>: Response Equipment</a:t>
            </a:r>
            <a:endParaRPr lang="en-US" sz="1200" dirty="0"/>
          </a:p>
        </p:txBody>
      </p:sp>
      <p:sp>
        <p:nvSpPr>
          <p:cNvPr id="21" name="Textfeld 20"/>
          <p:cNvSpPr txBox="1"/>
          <p:nvPr/>
        </p:nvSpPr>
        <p:spPr>
          <a:xfrm>
            <a:off x="69386" y="3201928"/>
            <a:ext cx="2215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After discovery</a:t>
            </a:r>
          </a:p>
          <a:p>
            <a:pPr algn="r"/>
            <a:r>
              <a:rPr lang="en-US" sz="1200" dirty="0" smtClean="0"/>
              <a:t>1. Check if device is expected</a:t>
            </a:r>
            <a:endParaRPr lang="en-US" sz="1200" dirty="0"/>
          </a:p>
        </p:txBody>
      </p:sp>
      <p:cxnSp>
        <p:nvCxnSpPr>
          <p:cNvPr id="24" name="Gerade Verbindung mit Pfeil 23"/>
          <p:cNvCxnSpPr/>
          <p:nvPr/>
        </p:nvCxnSpPr>
        <p:spPr>
          <a:xfrm flipH="1">
            <a:off x="2585446" y="3230388"/>
            <a:ext cx="282834" cy="37859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6685641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DCAE</a:t>
            </a:r>
            <a:endParaRPr lang="en-US" dirty="0"/>
          </a:p>
        </p:txBody>
      </p:sp>
      <p:sp>
        <p:nvSpPr>
          <p:cNvPr id="29" name="Abgerundetes Rechteck 28"/>
          <p:cNvSpPr/>
          <p:nvPr/>
        </p:nvSpPr>
        <p:spPr>
          <a:xfrm>
            <a:off x="8261976" y="2755485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sp>
        <p:nvSpPr>
          <p:cNvPr id="30" name="Abgerundetes Rechteck 29"/>
          <p:cNvSpPr/>
          <p:nvPr/>
        </p:nvSpPr>
        <p:spPr>
          <a:xfrm>
            <a:off x="8273247" y="3707826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SDN-R</a:t>
            </a:r>
            <a:endParaRPr lang="en-US" dirty="0"/>
          </a:p>
        </p:txBody>
      </p:sp>
      <p:sp>
        <p:nvSpPr>
          <p:cNvPr id="31" name="Abgerundetes Rechteck 30"/>
          <p:cNvSpPr/>
          <p:nvPr/>
        </p:nvSpPr>
        <p:spPr>
          <a:xfrm>
            <a:off x="7390981" y="4684682"/>
            <a:ext cx="884255" cy="40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PNF</a:t>
            </a:r>
            <a:endParaRPr lang="en-US" dirty="0"/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348" y="1439172"/>
            <a:ext cx="1543265" cy="20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14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</Words>
  <Application>Microsoft Office PowerPoint</Application>
  <PresentationFormat>Breitbild</PresentationFormat>
  <Paragraphs>44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ONAP</vt:lpstr>
      <vt:lpstr>Flow for device discovery: Existing (PoC 17.11) vs. future (Poc 18.06)</vt:lpstr>
      <vt:lpstr>Flow for events: Existing (PoC 17.11) vs. future (Poc 18.06)</vt:lpstr>
      <vt:lpstr>Flow for A&amp;AI: Existing (PoC 17.11) vs. future (Poc 18.06)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</dc:title>
  <dc:creator>Martin Skorupski</dc:creator>
  <cp:lastModifiedBy>Martin Skorupski</cp:lastModifiedBy>
  <cp:revision>6</cp:revision>
  <dcterms:created xsi:type="dcterms:W3CDTF">2018-02-06T08:39:47Z</dcterms:created>
  <dcterms:modified xsi:type="dcterms:W3CDTF">2018-02-06T16:42:21Z</dcterms:modified>
</cp:coreProperties>
</file>