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9" r:id="rId3"/>
    <p:sldId id="279" r:id="rId4"/>
    <p:sldId id="280" r:id="rId5"/>
    <p:sldId id="281" r:id="rId6"/>
    <p:sldId id="27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13" autoAdjust="0"/>
    <p:restoredTop sz="77052"/>
  </p:normalViewPr>
  <p:slideViewPr>
    <p:cSldViewPr snapToGrid="0" snapToObjects="1">
      <p:cViewPr varScale="1">
        <p:scale>
          <a:sx n="53" d="100"/>
          <a:sy n="53" d="100"/>
        </p:scale>
        <p:origin x="9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login.jsp?os_destination=/secure/RapidBoard.jspa?rapidView%3D103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CII+Badging+Program" TargetMode="External"/><Relationship Id="rId2" Type="http://schemas.openxmlformats.org/officeDocument/2006/relationships/hyperlink" Target="https://youtu.be/dhLYLpsvvc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err="1"/>
              <a:t>Security@ONAP</a:t>
            </a:r>
            <a:r>
              <a:rPr lang="en-US" sz="6000" dirty="0"/>
              <a:t> </a:t>
            </a:r>
            <a:br>
              <a:rPr lang="en-US" sz="6000" dirty="0"/>
            </a:br>
            <a:r>
              <a:rPr lang="en-US" sz="6000" dirty="0"/>
              <a:t>virtual developers event (Feb, 2018)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ONAP security subcommittee</a:t>
            </a:r>
            <a:br>
              <a:rPr lang="en-US" dirty="0"/>
            </a:br>
            <a:r>
              <a:rPr lang="en-US" dirty="0"/>
              <a:t>Stephen Terrill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Feb 5, 2018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ONAP Security Subcommittee Update</a:t>
            </a:r>
          </a:p>
          <a:p>
            <a:endParaRPr lang="en-US" dirty="0"/>
          </a:p>
          <a:p>
            <a:r>
              <a:rPr lang="en-US" dirty="0"/>
              <a:t>Security S3P Overview</a:t>
            </a:r>
          </a:p>
          <a:p>
            <a:pPr lvl="1"/>
            <a:r>
              <a:rPr lang="en-US" dirty="0"/>
              <a:t>CII Badging program</a:t>
            </a:r>
          </a:p>
          <a:p>
            <a:pPr lvl="2"/>
            <a:r>
              <a:rPr lang="en-US" dirty="0"/>
              <a:t>Introductory Video</a:t>
            </a:r>
          </a:p>
          <a:p>
            <a:pPr lvl="2"/>
            <a:r>
              <a:rPr lang="en-US" dirty="0"/>
              <a:t>CII Badging Program Guide Walkthrough</a:t>
            </a:r>
          </a:p>
        </p:txBody>
      </p:sp>
    </p:spTree>
    <p:extLst>
      <p:ext uri="{BB962C8B-B14F-4D97-AF65-F5344CB8AC3E}">
        <p14:creationId xmlns:p14="http://schemas.microsoft.com/office/powerpoint/2010/main" val="316242452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A361657-0BE9-41AE-82C3-98707E6CBEA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Certificate Authority.</a:t>
            </a:r>
          </a:p>
          <a:p>
            <a:pPr lvl="1"/>
            <a:r>
              <a:rPr lang="en-US" dirty="0"/>
              <a:t>Agreed approach to ONAP certificate authority</a:t>
            </a:r>
          </a:p>
          <a:p>
            <a:pPr lvl="2"/>
            <a:r>
              <a:rPr lang="en-US" dirty="0"/>
              <a:t>ONAP deployment can host own</a:t>
            </a:r>
          </a:p>
          <a:p>
            <a:pPr lvl="2"/>
            <a:r>
              <a:rPr lang="en-US" dirty="0"/>
              <a:t>Or access to existing</a:t>
            </a:r>
          </a:p>
          <a:p>
            <a:pPr lvl="2"/>
            <a:r>
              <a:rPr lang="en-US" dirty="0"/>
              <a:t>ONAP applications isolation</a:t>
            </a:r>
          </a:p>
          <a:p>
            <a:pPr lvl="2"/>
            <a:r>
              <a:rPr lang="en-US" dirty="0"/>
              <a:t>In AAF project</a:t>
            </a:r>
          </a:p>
          <a:p>
            <a:r>
              <a:rPr lang="en-US" dirty="0"/>
              <a:t>Discussing</a:t>
            </a:r>
          </a:p>
          <a:p>
            <a:pPr lvl="1"/>
            <a:r>
              <a:rPr lang="en-US" dirty="0"/>
              <a:t>User Authentication</a:t>
            </a:r>
          </a:p>
          <a:p>
            <a:pPr lvl="1"/>
            <a:r>
              <a:rPr lang="en-US" dirty="0"/>
              <a:t>VNF Package Security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1B4FA69-84BF-4DBB-8ED9-AB1A3F3AEB1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Security sub-committee has created JIRA for issue tracking.</a:t>
            </a:r>
          </a:p>
          <a:p>
            <a:pPr lvl="1"/>
            <a:r>
              <a:rPr lang="en-US" dirty="0">
                <a:hlinkClick r:id="rId2"/>
              </a:rPr>
              <a:t>VNF Security Jira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Priorities visible on ONAP security coordination page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72F142-A7A9-45E2-BAFC-FD92D7C0B0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27A2D0-B866-45E2-AECB-88868AC7435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98438"/>
            <a:ext cx="11506200" cy="538162"/>
          </a:xfrm>
        </p:spPr>
        <p:txBody>
          <a:bodyPr>
            <a:normAutofit fontScale="90000"/>
          </a:bodyPr>
          <a:lstStyle/>
          <a:p>
            <a:r>
              <a:rPr lang="en-US" dirty="0"/>
              <a:t>ONAP Security Sub-Committee Update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2A51CD-A346-49DF-B506-291450E43D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0892" y="3603170"/>
            <a:ext cx="4885758" cy="270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540114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D292A4-E05A-4D04-8621-1DB0861A29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878667-1521-45B3-9DDB-E4E5971F4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S3P (Platform Maturity)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C7E449-A2EF-448F-A99F-C04277035C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Project-level requirements</a:t>
            </a:r>
          </a:p>
          <a:p>
            <a:r>
              <a:rPr lang="en-US" dirty="0"/>
              <a:t>Level 0: None</a:t>
            </a:r>
          </a:p>
          <a:p>
            <a:endParaRPr lang="en-US" sz="700" dirty="0"/>
          </a:p>
          <a:p>
            <a:r>
              <a:rPr lang="en-US" dirty="0"/>
              <a:t>Level 1: CII Passing badge</a:t>
            </a:r>
          </a:p>
          <a:p>
            <a:endParaRPr lang="en-US" sz="700" dirty="0"/>
          </a:p>
          <a:p>
            <a:r>
              <a:rPr lang="en-US" dirty="0"/>
              <a:t>Level 2: CII Silver badge, plus:</a:t>
            </a:r>
          </a:p>
          <a:p>
            <a:pPr lvl="1"/>
            <a:r>
              <a:rPr lang="en-US" dirty="0"/>
              <a:t>All internal/external system communications shall be able to be encrypted.</a:t>
            </a:r>
          </a:p>
          <a:p>
            <a:pPr lvl="1"/>
            <a:r>
              <a:rPr lang="en-US" dirty="0"/>
              <a:t>All internal/external service calls shall have common role-based access control and authorization.</a:t>
            </a:r>
          </a:p>
          <a:p>
            <a:endParaRPr lang="en-US" sz="700" dirty="0"/>
          </a:p>
          <a:p>
            <a:r>
              <a:rPr lang="en-US" dirty="0"/>
              <a:t>Level 3: CII Gold badge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ONAP Platform-level requirements per release </a:t>
            </a:r>
          </a:p>
          <a:p>
            <a:r>
              <a:rPr lang="en-US" dirty="0"/>
              <a:t>Level 1: 70 % of the projects passing the level 1 •with the non-passing projects reaching 80% passing level</a:t>
            </a:r>
          </a:p>
          <a:p>
            <a:pPr lvl="1"/>
            <a:r>
              <a:rPr lang="en-US" dirty="0"/>
              <a:t>Non-passing projects MUST pass specific cryptography criteria outlined by the Security Subcommittee*</a:t>
            </a:r>
          </a:p>
          <a:p>
            <a:endParaRPr lang="en-US" sz="700" dirty="0"/>
          </a:p>
          <a:p>
            <a:r>
              <a:rPr lang="en-US" dirty="0"/>
              <a:t>Level 2: 70 % of the projects passing silver •with non-silver projects completed passing level and 80% towards silver level</a:t>
            </a:r>
          </a:p>
          <a:p>
            <a:endParaRPr lang="en-US" sz="700" dirty="0"/>
          </a:p>
          <a:p>
            <a:r>
              <a:rPr lang="en-US" dirty="0"/>
              <a:t>Level 3: 70% of the projects passing gold •with non-gold projects achieving silver level and achieving 80% towards gold level</a:t>
            </a:r>
          </a:p>
          <a:p>
            <a:endParaRPr lang="en-US" sz="700" dirty="0"/>
          </a:p>
          <a:p>
            <a:r>
              <a:rPr lang="en-US" dirty="0"/>
              <a:t>Level 4: 100 % passing gold.</a:t>
            </a:r>
          </a:p>
          <a:p>
            <a:endParaRPr lang="en-US" dirty="0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709CCC1E-ED46-481D-96CC-E7A4E20B230D}"/>
              </a:ext>
            </a:extLst>
          </p:cNvPr>
          <p:cNvSpPr/>
          <p:nvPr/>
        </p:nvSpPr>
        <p:spPr>
          <a:xfrm>
            <a:off x="8414657" y="2438400"/>
            <a:ext cx="217715" cy="2939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1C42E9-96B4-470F-B56F-4DD0D57CCA30}"/>
              </a:ext>
            </a:extLst>
          </p:cNvPr>
          <p:cNvSpPr txBox="1"/>
          <p:nvPr/>
        </p:nvSpPr>
        <p:spPr>
          <a:xfrm>
            <a:off x="8632372" y="2400691"/>
            <a:ext cx="1782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AAF Dependency</a:t>
            </a:r>
          </a:p>
        </p:txBody>
      </p:sp>
    </p:spTree>
    <p:extLst>
      <p:ext uri="{BB962C8B-B14F-4D97-AF65-F5344CB8AC3E}">
        <p14:creationId xmlns:p14="http://schemas.microsoft.com/office/powerpoint/2010/main" val="428764500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CE0F61-30F1-475E-937D-7DDAFFA7BD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6EAA3A-80B2-44E3-8928-5FB98C445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CII Badging Program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C29CA7-331C-46D3-A614-64A688F197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Introductory Video (How to get started)</a:t>
            </a:r>
          </a:p>
          <a:p>
            <a:pPr lvl="1"/>
            <a:r>
              <a:rPr lang="en-US" u="sng" dirty="0">
                <a:hlinkClick r:id="rId2"/>
              </a:rPr>
              <a:t>https://youtu.be/dhLYLpsvvc0</a:t>
            </a:r>
            <a:endParaRPr lang="en-US" u="sng" dirty="0"/>
          </a:p>
          <a:p>
            <a:endParaRPr lang="en-US" u="sng" dirty="0"/>
          </a:p>
          <a:p>
            <a:endParaRPr lang="en-US" u="sng" dirty="0"/>
          </a:p>
          <a:p>
            <a:endParaRPr lang="en-US" u="sng" dirty="0"/>
          </a:p>
          <a:p>
            <a:r>
              <a:rPr lang="en-US" dirty="0"/>
              <a:t>CII Badging Guide for ONAP walkthrough</a:t>
            </a:r>
          </a:p>
          <a:p>
            <a:pPr lvl="1"/>
            <a:r>
              <a:rPr lang="en-US" dirty="0">
                <a:hlinkClick r:id="rId3"/>
              </a:rPr>
              <a:t>CII Badging Program Guide for ONAP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106452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10053" y="4639438"/>
            <a:ext cx="8554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ONAP, the Secure Open Networking Platform</a:t>
            </a:r>
          </a:p>
        </p:txBody>
      </p:sp>
    </p:spTree>
    <p:extLst>
      <p:ext uri="{BB962C8B-B14F-4D97-AF65-F5344CB8AC3E}">
        <p14:creationId xmlns:p14="http://schemas.microsoft.com/office/powerpoint/2010/main" val="3048312192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2195</TotalTime>
  <Words>276</Words>
  <Application>Microsoft Office PowerPoint</Application>
  <PresentationFormat>Widescreen</PresentationFormat>
  <Paragraphs>57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.AppleSystemUIFont</vt:lpstr>
      <vt:lpstr>Arial</vt:lpstr>
      <vt:lpstr>Calibri</vt:lpstr>
      <vt:lpstr>Helvetica Neue Light</vt:lpstr>
      <vt:lpstr>Office Theme</vt:lpstr>
      <vt:lpstr>Security@ONAP  virtual developers event (Feb, 2018)  ONAP security subcommittee Stephen Terrill</vt:lpstr>
      <vt:lpstr>Topics</vt:lpstr>
      <vt:lpstr>ONAP Security Sub-Committee Update</vt:lpstr>
      <vt:lpstr>S3P (Platform Maturity)</vt:lpstr>
      <vt:lpstr>CII Badging Program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Stephen Terrill</cp:lastModifiedBy>
  <cp:revision>122</cp:revision>
  <dcterms:created xsi:type="dcterms:W3CDTF">2017-02-27T16:23:08Z</dcterms:created>
  <dcterms:modified xsi:type="dcterms:W3CDTF">2018-02-05T13:58:48Z</dcterms:modified>
</cp:coreProperties>
</file>