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5"/>
  </p:sldMasterIdLst>
  <p:notesMasterIdLst>
    <p:notesMasterId r:id="rId17"/>
  </p:notesMasterIdLst>
  <p:handoutMasterIdLst>
    <p:handoutMasterId r:id="rId18"/>
  </p:handoutMasterIdLst>
  <p:sldIdLst>
    <p:sldId id="267" r:id="rId6"/>
    <p:sldId id="438" r:id="rId7"/>
    <p:sldId id="445" r:id="rId8"/>
    <p:sldId id="446" r:id="rId9"/>
    <p:sldId id="440" r:id="rId10"/>
    <p:sldId id="448" r:id="rId11"/>
    <p:sldId id="447" r:id="rId12"/>
    <p:sldId id="450" r:id="rId13"/>
    <p:sldId id="449" r:id="rId14"/>
    <p:sldId id="443" r:id="rId15"/>
    <p:sldId id="356" r:id="rId16"/>
  </p:sldIdLst>
  <p:sldSz cx="12179300" cy="6858000"/>
  <p:notesSz cx="6985000" cy="9283700"/>
  <p:custDataLst>
    <p:tags r:id="rId19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521415D9-36F7-43E2-AB2F-B90AF26B5E84}">
      <p14:sectionLst xmlns:p14="http://schemas.microsoft.com/office/powerpoint/2010/main">
        <p14:section name="Default Section" id="{59D1EDEC-42DB-B94D-9AF8-5F9890BDFC38}">
          <p14:sldIdLst>
            <p14:sldId id="267"/>
            <p14:sldId id="438"/>
            <p14:sldId id="445"/>
            <p14:sldId id="446"/>
            <p14:sldId id="440"/>
            <p14:sldId id="448"/>
            <p14:sldId id="447"/>
            <p14:sldId id="450"/>
            <p14:sldId id="449"/>
            <p14:sldId id="443"/>
            <p14:sldId id="35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477">
          <p15:clr>
            <a:srgbClr val="A4A3A4"/>
          </p15:clr>
        </p15:guide>
        <p15:guide id="2" pos="55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4">
          <p15:clr>
            <a:srgbClr val="A4A3A4"/>
          </p15:clr>
        </p15:guide>
        <p15:guide id="2" pos="220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0C2577"/>
    <a:srgbClr val="B8509E"/>
    <a:srgbClr val="DA0081"/>
    <a:srgbClr val="81017E"/>
    <a:srgbClr val="EFEFEF"/>
    <a:srgbClr val="666666"/>
    <a:srgbClr val="EBEBEB"/>
    <a:srgbClr val="B30A3C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13" autoAdjust="0"/>
    <p:restoredTop sz="78275" autoAdjust="0"/>
  </p:normalViewPr>
  <p:slideViewPr>
    <p:cSldViewPr snapToGrid="0" snapToObjects="1">
      <p:cViewPr varScale="1">
        <p:scale>
          <a:sx n="93" d="100"/>
          <a:sy n="93" d="100"/>
        </p:scale>
        <p:origin x="1104" y="96"/>
      </p:cViewPr>
      <p:guideLst>
        <p:guide orient="horz" pos="1477"/>
        <p:guide pos="559"/>
      </p:guideLst>
    </p:cSldViewPr>
  </p:slideViewPr>
  <p:outlineViewPr>
    <p:cViewPr>
      <p:scale>
        <a:sx n="33" d="100"/>
        <a:sy n="33" d="100"/>
      </p:scale>
      <p:origin x="0" y="428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3" d="100"/>
        <a:sy n="63" d="100"/>
      </p:scale>
      <p:origin x="0" y="0"/>
    </p:cViewPr>
  </p:sorterViewPr>
  <p:notesViewPr>
    <p:cSldViewPr snapToGrid="0" snapToObjects="1" showGuides="1">
      <p:cViewPr varScale="1">
        <p:scale>
          <a:sx n="57" d="100"/>
          <a:sy n="57" d="100"/>
        </p:scale>
        <p:origin x="-2766" y="-90"/>
      </p:cViewPr>
      <p:guideLst>
        <p:guide orient="horz" pos="2924"/>
        <p:guide pos="220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tags" Target="tags/tag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26622" cy="4641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56794" y="0"/>
            <a:ext cx="3026622" cy="46418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193D59D-1118-1F48-B621-90B5F2241958}" type="datetimeFigureOut">
              <a:rPr lang="en-US"/>
              <a:pPr>
                <a:defRPr/>
              </a:pPr>
              <a:t>1/3/2019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817926"/>
            <a:ext cx="3026622" cy="46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56794" y="8817926"/>
            <a:ext cx="3026622" cy="46418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3B8E213-BA5A-7647-8879-D50EF1E6FB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4704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26622" cy="464185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56794" y="0"/>
            <a:ext cx="3026622" cy="464185"/>
          </a:xfrm>
          <a:prstGeom prst="rect">
            <a:avLst/>
          </a:prstGeom>
        </p:spPr>
        <p:txBody>
          <a:bodyPr vert="horz" lIns="92309" tIns="46154" rIns="92309" bIns="46154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D2ABDD48-2735-F143-B9DB-F439A098A26D}" type="datetimeFigureOut">
              <a:rPr lang="en-US"/>
              <a:pPr>
                <a:defRPr/>
              </a:pPr>
              <a:t>1/3/2019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1638" y="698500"/>
            <a:ext cx="6181725" cy="34813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309" tIns="46154" rIns="92309" bIns="46154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8818" y="4409758"/>
            <a:ext cx="5587366" cy="4177665"/>
          </a:xfrm>
          <a:prstGeom prst="rect">
            <a:avLst/>
          </a:prstGeom>
        </p:spPr>
        <p:txBody>
          <a:bodyPr vert="horz" lIns="92309" tIns="46154" rIns="92309" bIns="46154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17926"/>
            <a:ext cx="3026622" cy="464185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56794" y="8817926"/>
            <a:ext cx="3026622" cy="464185"/>
          </a:xfrm>
          <a:prstGeom prst="rect">
            <a:avLst/>
          </a:prstGeom>
        </p:spPr>
        <p:txBody>
          <a:bodyPr vert="horz" lIns="92309" tIns="46154" rIns="92309" bIns="46154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0F31A8A-43EB-8947-B182-07D22D8CB7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17482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F31A8A-43EB-8947-B182-07D22D8CB7A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83596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F31A8A-43EB-8947-B182-07D22D8CB7AC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12647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Start preparing on 1 pager</a:t>
            </a:r>
          </a:p>
          <a:p>
            <a:endParaRPr lang="en-US" dirty="0"/>
          </a:p>
          <a:p>
            <a:r>
              <a:rPr lang="en-US" dirty="0"/>
              <a:t>Missing architecture and deployment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F31A8A-43EB-8947-B182-07D22D8CB7A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4130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F31A8A-43EB-8947-B182-07D22D8CB7A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31397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F31A8A-43EB-8947-B182-07D22D8CB7AC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9373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F31A8A-43EB-8947-B182-07D22D8CB7AC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4221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F31A8A-43EB-8947-B182-07D22D8CB7AC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17623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F31A8A-43EB-8947-B182-07D22D8CB7AC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7607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F31A8A-43EB-8947-B182-07D22D8CB7AC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4524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F31A8A-43EB-8947-B182-07D22D8CB7AC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8663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US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0F31A8A-43EB-8947-B182-07D22D8CB7AC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8566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0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2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4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1.png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4.png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2.png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9.png"/><Relationship Id="rId1" Type="http://schemas.openxmlformats.org/officeDocument/2006/relationships/slideMaster" Target="../slideMasters/slideMaster1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3.png"/><Relationship Id="rId1" Type="http://schemas.openxmlformats.org/officeDocument/2006/relationships/slideMaster" Target="../slideMasters/slideMaster1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6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7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conservative glob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7886" y="-283067"/>
            <a:ext cx="12682536" cy="7141067"/>
          </a:xfrm>
          <a:prstGeom prst="rect">
            <a:avLst/>
          </a:prstGeom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750635" y="3526778"/>
            <a:ext cx="10669574" cy="1879918"/>
          </a:xfrm>
          <a:noFill/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b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750635" y="2862930"/>
            <a:ext cx="10669574" cy="682822"/>
          </a:xfrm>
          <a:noFill/>
        </p:spPr>
        <p:txBody>
          <a:bodyPr anchor="b">
            <a:normAutofit/>
          </a:bodyPr>
          <a:lstStyle>
            <a:lvl1pPr>
              <a:lnSpc>
                <a:spcPct val="110000"/>
              </a:lnSpc>
              <a:spcAft>
                <a:spcPts val="800"/>
              </a:spcAft>
              <a:defRPr sz="2800" b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756977" y="6465888"/>
            <a:ext cx="7673383" cy="303212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</p:spTree>
    <p:extLst>
      <p:ext uri="{BB962C8B-B14F-4D97-AF65-F5344CB8AC3E}">
        <p14:creationId xmlns:p14="http://schemas.microsoft.com/office/powerpoint/2010/main" val="2321020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Blu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" y="283"/>
            <a:ext cx="12179306" cy="6857717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3581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Gree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" y="283"/>
            <a:ext cx="12179306" cy="6857717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00357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Purp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" y="283"/>
            <a:ext cx="12179306" cy="6857717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26447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ran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" y="283"/>
            <a:ext cx="12179306" cy="6857717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21077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Blue 2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" y="283"/>
            <a:ext cx="12179306" cy="6857717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2322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Gree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" y="283"/>
            <a:ext cx="12179306" cy="6857717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3053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Purp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" y="283"/>
            <a:ext cx="12179306" cy="6857717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6469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rang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0" y="0"/>
            <a:ext cx="121793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2"/>
              </a:gs>
              <a:gs pos="100000">
                <a:schemeClr val="accent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ounded Rectangle 9"/>
          <p:cNvSpPr/>
          <p:nvPr userDrawn="1"/>
        </p:nvSpPr>
        <p:spPr>
          <a:xfrm>
            <a:off x="304484" y="230188"/>
            <a:ext cx="8323734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tx2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71962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Blu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 userDrawn="1"/>
        </p:nvSpPr>
        <p:spPr>
          <a:xfrm>
            <a:off x="0" y="0"/>
            <a:ext cx="121793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6"/>
              </a:gs>
              <a:gs pos="100000">
                <a:schemeClr val="accent5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ounded Rectangle 9"/>
          <p:cNvSpPr/>
          <p:nvPr userDrawn="1"/>
        </p:nvSpPr>
        <p:spPr>
          <a:xfrm>
            <a:off x="304484" y="225425"/>
            <a:ext cx="8323734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tx2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44023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Green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 userDrawn="1"/>
        </p:nvSpPr>
        <p:spPr>
          <a:xfrm>
            <a:off x="0" y="0"/>
            <a:ext cx="121793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4"/>
              </a:gs>
              <a:gs pos="100000">
                <a:schemeClr val="accent3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ounded Rectangle 9"/>
          <p:cNvSpPr/>
          <p:nvPr userDrawn="1"/>
        </p:nvSpPr>
        <p:spPr>
          <a:xfrm>
            <a:off x="304484" y="225425"/>
            <a:ext cx="8323734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tx2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440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conservative Rethink Possi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750635" y="3526778"/>
            <a:ext cx="10669574" cy="1879918"/>
          </a:xfrm>
          <a:noFill/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b="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" name="Title 1"/>
          <p:cNvSpPr>
            <a:spLocks noGrp="1"/>
          </p:cNvSpPr>
          <p:nvPr>
            <p:ph type="ctrTitle"/>
          </p:nvPr>
        </p:nvSpPr>
        <p:spPr>
          <a:xfrm>
            <a:off x="750635" y="2862930"/>
            <a:ext cx="10669574" cy="682822"/>
          </a:xfrm>
          <a:noFill/>
        </p:spPr>
        <p:txBody>
          <a:bodyPr anchor="b">
            <a:normAutofit/>
          </a:bodyPr>
          <a:lstStyle>
            <a:lvl1pPr>
              <a:lnSpc>
                <a:spcPct val="110000"/>
              </a:lnSpc>
              <a:spcAft>
                <a:spcPts val="800"/>
              </a:spcAft>
              <a:defRPr sz="2800" b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Footer Placeholder 6"/>
          <p:cNvSpPr>
            <a:spLocks noGrp="1"/>
          </p:cNvSpPr>
          <p:nvPr>
            <p:ph type="ftr" sz="quarter" idx="10"/>
          </p:nvPr>
        </p:nvSpPr>
        <p:spPr>
          <a:xfrm>
            <a:off x="756977" y="6465888"/>
            <a:ext cx="7673383" cy="3032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  <a:p>
            <a:endParaRPr lang="en-US" dirty="0"/>
          </a:p>
        </p:txBody>
      </p:sp>
      <p:pic>
        <p:nvPicPr>
          <p:cNvPr id="6" name="Picture 6" descr="\\psf\Host\Volumes\johbee\Documents\01_Freelance_Design\INTERBRAND\AT&amp;T\2011_Internal_Templates\exports\Titles_headerLogo300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3747" y="0"/>
            <a:ext cx="2571750" cy="88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10596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Purpl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0" y="0"/>
            <a:ext cx="121793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rgbClr val="DA0081"/>
              </a:gs>
              <a:gs pos="100000">
                <a:srgbClr val="81017E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ounded Rectangle 9"/>
          <p:cNvSpPr/>
          <p:nvPr userDrawn="1"/>
        </p:nvSpPr>
        <p:spPr>
          <a:xfrm>
            <a:off x="304484" y="225425"/>
            <a:ext cx="8323734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tx2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9897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Dark Blu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 userDrawn="1"/>
        </p:nvSpPr>
        <p:spPr>
          <a:xfrm>
            <a:off x="0" y="0"/>
            <a:ext cx="12179300" cy="6858000"/>
          </a:xfrm>
          <a:prstGeom prst="roundRect">
            <a:avLst>
              <a:gd name="adj" fmla="val 0"/>
            </a:avLst>
          </a:prstGeom>
          <a:gradFill>
            <a:gsLst>
              <a:gs pos="0">
                <a:schemeClr val="accent5"/>
              </a:gs>
              <a:gs pos="100000">
                <a:srgbClr val="0C2577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ounded Rectangle 9"/>
          <p:cNvSpPr/>
          <p:nvPr userDrawn="1"/>
        </p:nvSpPr>
        <p:spPr>
          <a:xfrm>
            <a:off x="304484" y="225425"/>
            <a:ext cx="8323734" cy="6400800"/>
          </a:xfrm>
          <a:prstGeom prst="roundRect">
            <a:avLst>
              <a:gd name="adj" fmla="val 1296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tx2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9897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Orang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475756" y="1296847"/>
            <a:ext cx="11226813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62" y="1368689"/>
            <a:ext cx="565793" cy="44291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9385" y="4691319"/>
            <a:ext cx="528645" cy="442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334890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Blu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475756" y="1296847"/>
            <a:ext cx="11226813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62" y="1368689"/>
            <a:ext cx="565793" cy="442917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05718" y="4691319"/>
            <a:ext cx="528645" cy="442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13902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475756" y="1296847"/>
            <a:ext cx="11226813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939" y="1368688"/>
            <a:ext cx="565793" cy="442917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9385" y="4691318"/>
            <a:ext cx="528645" cy="442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7218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Purpl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475756" y="1296847"/>
            <a:ext cx="11226813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62" y="1368689"/>
            <a:ext cx="565793" cy="44291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9385" y="4691319"/>
            <a:ext cx="528645" cy="44291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9225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Dark Blu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ounded Rectangle 8"/>
          <p:cNvSpPr/>
          <p:nvPr userDrawn="1"/>
        </p:nvSpPr>
        <p:spPr>
          <a:xfrm>
            <a:off x="475755" y="1296847"/>
            <a:ext cx="11226813" cy="3903978"/>
          </a:xfrm>
          <a:prstGeom prst="roundRect">
            <a:avLst>
              <a:gd name="adj" fmla="val 2157"/>
            </a:avLst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662" y="1368689"/>
            <a:ext cx="565793" cy="44291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0837" y="4691319"/>
            <a:ext cx="528645" cy="44291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03900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full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79300" cy="6858000"/>
          </a:xfrm>
          <a:solidFill>
            <a:schemeClr val="tx1"/>
          </a:solidFill>
        </p:spPr>
        <p:txBody>
          <a:bodyPr rtlCol="0">
            <a:normAutofit/>
          </a:bodyPr>
          <a:lstStyle/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7048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no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55117" y="521208"/>
            <a:ext cx="10506760" cy="596900"/>
          </a:xfrm>
        </p:spPr>
        <p:txBody>
          <a:bodyPr>
            <a:normAutofit/>
          </a:bodyPr>
          <a:lstStyle>
            <a:lvl1pPr>
              <a:defRPr sz="2400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tx2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476250" y="1084263"/>
            <a:ext cx="11226800" cy="4973637"/>
          </a:xfrm>
          <a:prstGeom prst="roundRect">
            <a:avLst>
              <a:gd name="adj" fmla="val 2079"/>
            </a:avLst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79877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3 side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1143000"/>
            <a:ext cx="12179300" cy="5715000"/>
          </a:xfrm>
          <a:prstGeom prst="rect">
            <a:avLst/>
          </a:prstGeom>
          <a:solidFill>
            <a:schemeClr val="tx1"/>
          </a:solidFill>
          <a:ln>
            <a:solidFill>
              <a:srgbClr val="000000">
                <a:alpha val="0"/>
              </a:srgbClr>
            </a:solidFill>
          </a:ln>
        </p:spPr>
        <p:txBody>
          <a:bodyPr rtlCol="0" anchor="ctr">
            <a:normAutofit/>
          </a:bodyPr>
          <a:lstStyle>
            <a:lvl1pPr algn="ctr">
              <a:defRPr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55117" y="521208"/>
            <a:ext cx="10506760" cy="596900"/>
          </a:xfrm>
        </p:spPr>
        <p:txBody>
          <a:bodyPr>
            <a:normAutofit/>
          </a:bodyPr>
          <a:lstStyle>
            <a:lvl1pPr>
              <a:defRPr sz="2400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970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ran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5" r="-1"/>
          <a:stretch/>
        </p:blipFill>
        <p:spPr>
          <a:xfrm>
            <a:off x="-57150" y="283"/>
            <a:ext cx="12236705" cy="685771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4" b="1787"/>
          <a:stretch/>
        </p:blipFill>
        <p:spPr>
          <a:xfrm>
            <a:off x="0" y="284"/>
            <a:ext cx="12179804" cy="6857716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51857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 blee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1" y="1"/>
            <a:ext cx="7831290" cy="42885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7977441" y="2468880"/>
            <a:ext cx="4201859" cy="4389120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0"/>
          </p:nvPr>
        </p:nvSpPr>
        <p:spPr>
          <a:xfrm>
            <a:off x="7977441" y="0"/>
            <a:ext cx="4201859" cy="2359152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0" y="4398264"/>
            <a:ext cx="7831290" cy="24597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513312" y="496358"/>
            <a:ext cx="11166850" cy="566362"/>
          </a:xfrm>
          <a:prstGeom prst="roundRect">
            <a:avLst>
              <a:gd name="adj" fmla="val 13793"/>
            </a:avLst>
          </a:prstGeom>
          <a:solidFill>
            <a:schemeClr val="bg1"/>
          </a:solidFill>
        </p:spPr>
        <p:txBody>
          <a:bodyPr/>
          <a:lstStyle>
            <a:lvl1pPr marL="155448">
              <a:defRPr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20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21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3200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 bleed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3"/>
          <p:cNvSpPr>
            <a:spLocks noGrp="1"/>
          </p:cNvSpPr>
          <p:nvPr>
            <p:ph type="pic" sz="quarter" idx="18"/>
          </p:nvPr>
        </p:nvSpPr>
        <p:spPr>
          <a:xfrm>
            <a:off x="0" y="0"/>
            <a:ext cx="12179300" cy="42885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9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5561116" y="4398264"/>
            <a:ext cx="6618186" cy="24597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19"/>
          </p:nvPr>
        </p:nvSpPr>
        <p:spPr>
          <a:xfrm>
            <a:off x="2" y="4398264"/>
            <a:ext cx="5388766" cy="2459736"/>
          </a:xfrm>
          <a:prstGeom prst="rect">
            <a:avLst/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0" name="Title 3"/>
          <p:cNvSpPr>
            <a:spLocks noGrp="1"/>
          </p:cNvSpPr>
          <p:nvPr>
            <p:ph type="title"/>
          </p:nvPr>
        </p:nvSpPr>
        <p:spPr>
          <a:xfrm>
            <a:off x="513312" y="496358"/>
            <a:ext cx="11166850" cy="566362"/>
          </a:xfrm>
          <a:prstGeom prst="roundRect">
            <a:avLst>
              <a:gd name="adj" fmla="val 13793"/>
            </a:avLst>
          </a:prstGeom>
          <a:solidFill>
            <a:schemeClr val="bg1"/>
          </a:solidFill>
        </p:spPr>
        <p:txBody>
          <a:bodyPr/>
          <a:lstStyle>
            <a:lvl1pPr marL="155448">
              <a:defRPr/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20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21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81418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, no ble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55117" y="521208"/>
            <a:ext cx="10506760" cy="596900"/>
          </a:xfrm>
        </p:spPr>
        <p:txBody>
          <a:bodyPr>
            <a:normAutofit/>
          </a:bodyPr>
          <a:lstStyle>
            <a:lvl1pPr>
              <a:defRPr sz="2400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tx2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476250" y="1084263"/>
            <a:ext cx="5634038" cy="2854325"/>
          </a:xfrm>
          <a:prstGeom prst="roundRect">
            <a:avLst>
              <a:gd name="adj" fmla="val 3435"/>
            </a:avLst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1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6243482" y="1084264"/>
            <a:ext cx="5459087" cy="2276070"/>
          </a:xfrm>
          <a:prstGeom prst="roundRect">
            <a:avLst>
              <a:gd name="adj" fmla="val 3435"/>
            </a:avLst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18" name="Picture Placeholder 2"/>
          <p:cNvSpPr>
            <a:spLocks noGrp="1"/>
          </p:cNvSpPr>
          <p:nvPr>
            <p:ph type="pic" sz="quarter" idx="23"/>
          </p:nvPr>
        </p:nvSpPr>
        <p:spPr>
          <a:xfrm>
            <a:off x="6243482" y="3457410"/>
            <a:ext cx="5459087" cy="2599747"/>
          </a:xfrm>
          <a:prstGeom prst="roundRect">
            <a:avLst>
              <a:gd name="adj" fmla="val 3435"/>
            </a:avLst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19" name="Picture Placeholder 2"/>
          <p:cNvSpPr>
            <a:spLocks noGrp="1"/>
          </p:cNvSpPr>
          <p:nvPr>
            <p:ph type="pic" sz="quarter" idx="24"/>
          </p:nvPr>
        </p:nvSpPr>
        <p:spPr>
          <a:xfrm>
            <a:off x="476251" y="4038625"/>
            <a:ext cx="5634038" cy="2018532"/>
          </a:xfrm>
          <a:prstGeom prst="roundRect">
            <a:avLst>
              <a:gd name="adj" fmla="val 3435"/>
            </a:avLst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233029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,  text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55117" y="521208"/>
            <a:ext cx="10506760" cy="596900"/>
          </a:xfrm>
        </p:spPr>
        <p:txBody>
          <a:bodyPr>
            <a:normAutofit/>
          </a:bodyPr>
          <a:lstStyle>
            <a:lvl1pPr>
              <a:defRPr sz="2400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tx2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6" name="Picture Placeholder 3"/>
          <p:cNvSpPr txBox="1">
            <a:spLocks/>
          </p:cNvSpPr>
          <p:nvPr userDrawn="1"/>
        </p:nvSpPr>
        <p:spPr>
          <a:xfrm>
            <a:off x="475754" y="1084440"/>
            <a:ext cx="5541582" cy="2432304"/>
          </a:xfrm>
          <a:prstGeom prst="roundRect">
            <a:avLst>
              <a:gd name="adj" fmla="val 3111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1200" b="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7" name="Picture Placeholder 3"/>
          <p:cNvSpPr txBox="1">
            <a:spLocks/>
          </p:cNvSpPr>
          <p:nvPr userDrawn="1"/>
        </p:nvSpPr>
        <p:spPr>
          <a:xfrm>
            <a:off x="6160986" y="1084440"/>
            <a:ext cx="5541582" cy="2432304"/>
          </a:xfrm>
          <a:prstGeom prst="roundRect">
            <a:avLst>
              <a:gd name="adj" fmla="val 3111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1200" b="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8" name="Picture Placeholder 3"/>
          <p:cNvSpPr txBox="1">
            <a:spLocks/>
          </p:cNvSpPr>
          <p:nvPr userDrawn="1"/>
        </p:nvSpPr>
        <p:spPr>
          <a:xfrm>
            <a:off x="475754" y="3624854"/>
            <a:ext cx="5541582" cy="2432304"/>
          </a:xfrm>
          <a:prstGeom prst="roundRect">
            <a:avLst>
              <a:gd name="adj" fmla="val 3111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1200" b="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9" name="Picture Placeholder 3"/>
          <p:cNvSpPr txBox="1">
            <a:spLocks/>
          </p:cNvSpPr>
          <p:nvPr userDrawn="1"/>
        </p:nvSpPr>
        <p:spPr>
          <a:xfrm>
            <a:off x="6160986" y="3624854"/>
            <a:ext cx="5541582" cy="2432304"/>
          </a:xfrm>
          <a:prstGeom prst="roundRect">
            <a:avLst>
              <a:gd name="adj" fmla="val 3111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1200" b="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11" name="Content Placeholder 5"/>
          <p:cNvSpPr txBox="1">
            <a:spLocks/>
          </p:cNvSpPr>
          <p:nvPr userDrawn="1"/>
        </p:nvSpPr>
        <p:spPr bwMode="auto">
          <a:xfrm>
            <a:off x="3415720" y="3067764"/>
            <a:ext cx="5336558" cy="1027422"/>
          </a:xfrm>
          <a:prstGeom prst="roundRect">
            <a:avLst>
              <a:gd name="adj" fmla="val 606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399181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+ 1 Column 2 sections: Orang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793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Content Placeholder 5"/>
          <p:cNvSpPr txBox="1">
            <a:spLocks/>
          </p:cNvSpPr>
          <p:nvPr userDrawn="1"/>
        </p:nvSpPr>
        <p:spPr bwMode="auto">
          <a:xfrm>
            <a:off x="597551" y="358521"/>
            <a:ext cx="7420015" cy="1788949"/>
          </a:xfrm>
          <a:prstGeom prst="roundRect">
            <a:avLst>
              <a:gd name="adj" fmla="val 6127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6" name="Content Placeholder 5"/>
          <p:cNvSpPr txBox="1">
            <a:spLocks/>
          </p:cNvSpPr>
          <p:nvPr userDrawn="1"/>
        </p:nvSpPr>
        <p:spPr bwMode="auto">
          <a:xfrm>
            <a:off x="597547" y="2282056"/>
            <a:ext cx="7420017" cy="3656783"/>
          </a:xfrm>
          <a:prstGeom prst="roundRect">
            <a:avLst>
              <a:gd name="adj" fmla="val 2921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  <p:sp>
        <p:nvSpPr>
          <p:cNvPr id="13" name="Round Same Side Corner Rectangle 12"/>
          <p:cNvSpPr/>
          <p:nvPr userDrawn="1"/>
        </p:nvSpPr>
        <p:spPr>
          <a:xfrm rot="16200000">
            <a:off x="-296923" y="1131204"/>
            <a:ext cx="1788949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ound Same Side Corner Rectangle 17"/>
          <p:cNvSpPr/>
          <p:nvPr userDrawn="1"/>
        </p:nvSpPr>
        <p:spPr>
          <a:xfrm rot="16200000">
            <a:off x="-1230840" y="3988652"/>
            <a:ext cx="3656783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chemeClr val="bg2">
                  <a:lumMod val="60000"/>
                  <a:lumOff val="40000"/>
                </a:schemeClr>
              </a:gs>
              <a:gs pos="0">
                <a:schemeClr val="bg2">
                  <a:lumMod val="75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33551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full Image + 1 Column 2 sections: Blu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793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  <p:sp>
        <p:nvSpPr>
          <p:cNvPr id="13" name="Content Placeholder 5"/>
          <p:cNvSpPr txBox="1">
            <a:spLocks/>
          </p:cNvSpPr>
          <p:nvPr userDrawn="1"/>
        </p:nvSpPr>
        <p:spPr bwMode="auto">
          <a:xfrm>
            <a:off x="597551" y="358521"/>
            <a:ext cx="7420015" cy="1788949"/>
          </a:xfrm>
          <a:prstGeom prst="roundRect">
            <a:avLst>
              <a:gd name="adj" fmla="val 6127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6" name="Content Placeholder 5"/>
          <p:cNvSpPr txBox="1">
            <a:spLocks/>
          </p:cNvSpPr>
          <p:nvPr userDrawn="1"/>
        </p:nvSpPr>
        <p:spPr bwMode="auto">
          <a:xfrm>
            <a:off x="597547" y="2282056"/>
            <a:ext cx="7420017" cy="3656783"/>
          </a:xfrm>
          <a:prstGeom prst="roundRect">
            <a:avLst>
              <a:gd name="adj" fmla="val 2921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8" name="Round Same Side Corner Rectangle 17"/>
          <p:cNvSpPr/>
          <p:nvPr userDrawn="1"/>
        </p:nvSpPr>
        <p:spPr>
          <a:xfrm rot="16200000">
            <a:off x="-1230840" y="3988652"/>
            <a:ext cx="3656783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chemeClr val="bg2">
                  <a:lumMod val="60000"/>
                  <a:lumOff val="40000"/>
                </a:schemeClr>
              </a:gs>
              <a:gs pos="0">
                <a:schemeClr val="bg2">
                  <a:lumMod val="75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 Same Side Corner Rectangle 9"/>
          <p:cNvSpPr/>
          <p:nvPr userDrawn="1"/>
        </p:nvSpPr>
        <p:spPr>
          <a:xfrm rot="16200000">
            <a:off x="-296923" y="1131204"/>
            <a:ext cx="1788949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3120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 full Image + 1 Column 2 sections:  Gree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793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Content Placeholder 5"/>
          <p:cNvSpPr txBox="1">
            <a:spLocks/>
          </p:cNvSpPr>
          <p:nvPr userDrawn="1"/>
        </p:nvSpPr>
        <p:spPr bwMode="auto">
          <a:xfrm>
            <a:off x="597551" y="358521"/>
            <a:ext cx="7420015" cy="1788949"/>
          </a:xfrm>
          <a:prstGeom prst="roundRect">
            <a:avLst>
              <a:gd name="adj" fmla="val 6127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7" name="Content Placeholder 5"/>
          <p:cNvSpPr txBox="1">
            <a:spLocks/>
          </p:cNvSpPr>
          <p:nvPr userDrawn="1"/>
        </p:nvSpPr>
        <p:spPr bwMode="auto">
          <a:xfrm>
            <a:off x="597547" y="2282056"/>
            <a:ext cx="7420017" cy="3656783"/>
          </a:xfrm>
          <a:prstGeom prst="roundRect">
            <a:avLst>
              <a:gd name="adj" fmla="val 2921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4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tx1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8" name="Round Same Side Corner Rectangle 17"/>
          <p:cNvSpPr/>
          <p:nvPr userDrawn="1"/>
        </p:nvSpPr>
        <p:spPr>
          <a:xfrm rot="16200000">
            <a:off x="-1230840" y="3988652"/>
            <a:ext cx="3656783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100000">
                <a:schemeClr val="bg2">
                  <a:lumMod val="60000"/>
                  <a:lumOff val="40000"/>
                </a:schemeClr>
              </a:gs>
              <a:gs pos="0">
                <a:schemeClr val="bg2">
                  <a:lumMod val="75000"/>
                </a:schemeClr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 Same Side Corner Rectangle 11"/>
          <p:cNvSpPr/>
          <p:nvPr userDrawn="1"/>
        </p:nvSpPr>
        <p:spPr>
          <a:xfrm rot="16200000">
            <a:off x="-296923" y="1131204"/>
            <a:ext cx="1788949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0744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+ image righ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6135610" y="1286000"/>
            <a:ext cx="5218692" cy="4652837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9" name="Content Placeholder 5"/>
          <p:cNvSpPr txBox="1">
            <a:spLocks/>
          </p:cNvSpPr>
          <p:nvPr userDrawn="1"/>
        </p:nvSpPr>
        <p:spPr bwMode="auto">
          <a:xfrm>
            <a:off x="475754" y="1286000"/>
            <a:ext cx="5497902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542113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+ image lef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475754" y="1286000"/>
            <a:ext cx="5218692" cy="4652837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11" name="Content Placeholder 5"/>
          <p:cNvSpPr txBox="1">
            <a:spLocks/>
          </p:cNvSpPr>
          <p:nvPr userDrawn="1"/>
        </p:nvSpPr>
        <p:spPr bwMode="auto">
          <a:xfrm>
            <a:off x="6204666" y="1286001"/>
            <a:ext cx="5497902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580538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5756" y="1286001"/>
            <a:ext cx="11226813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</p:spPr>
        <p:txBody>
          <a:bodyPr lIns="182880" tIns="91440" rIns="182880" bIns="182880"/>
          <a:lstStyle>
            <a:lvl1pPr>
              <a:defRPr>
                <a:ln>
                  <a:noFill/>
                </a:ln>
                <a:solidFill>
                  <a:schemeClr val="tx2"/>
                </a:solidFill>
              </a:defRPr>
            </a:lvl1pPr>
            <a:lvl2pPr>
              <a:defRPr>
                <a:ln>
                  <a:noFill/>
                </a:ln>
                <a:solidFill>
                  <a:schemeClr val="tx2"/>
                </a:solidFill>
              </a:defRPr>
            </a:lvl2pPr>
            <a:lvl3pPr>
              <a:defRPr>
                <a:ln>
                  <a:noFill/>
                </a:ln>
                <a:solidFill>
                  <a:schemeClr val="tx2"/>
                </a:solidFill>
              </a:defRPr>
            </a:lvl3pPr>
            <a:lvl4pPr>
              <a:defRPr>
                <a:ln>
                  <a:noFill/>
                </a:ln>
                <a:solidFill>
                  <a:schemeClr val="tx2"/>
                </a:solidFill>
              </a:defRPr>
            </a:lvl4pPr>
            <a:lvl5pPr>
              <a:defRPr>
                <a:ln>
                  <a:noFill/>
                </a:ln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750635" y="517525"/>
            <a:ext cx="10661116" cy="768476"/>
          </a:xfrm>
          <a:noFill/>
        </p:spPr>
        <p:txBody>
          <a:bodyPr/>
          <a:lstStyle>
            <a:lvl1pPr>
              <a:defRPr sz="2400"/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CA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238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Blue Gree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" y="283"/>
            <a:ext cx="12179306" cy="68577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4" b="1787"/>
          <a:stretch/>
        </p:blipFill>
        <p:spPr>
          <a:xfrm>
            <a:off x="0" y="284"/>
            <a:ext cx="12179804" cy="6857716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5679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two colum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9" name="Content Placeholder 5"/>
          <p:cNvSpPr txBox="1">
            <a:spLocks/>
          </p:cNvSpPr>
          <p:nvPr userDrawn="1"/>
        </p:nvSpPr>
        <p:spPr bwMode="auto">
          <a:xfrm>
            <a:off x="475754" y="1286000"/>
            <a:ext cx="5497902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0" name="Content Placeholder 5"/>
          <p:cNvSpPr txBox="1">
            <a:spLocks/>
          </p:cNvSpPr>
          <p:nvPr userDrawn="1"/>
        </p:nvSpPr>
        <p:spPr bwMode="auto">
          <a:xfrm>
            <a:off x="6204666" y="1286001"/>
            <a:ext cx="5497902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01514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two columns with accent head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5"/>
          <p:cNvSpPr txBox="1">
            <a:spLocks/>
          </p:cNvSpPr>
          <p:nvPr userDrawn="1"/>
        </p:nvSpPr>
        <p:spPr bwMode="auto">
          <a:xfrm>
            <a:off x="475754" y="1286000"/>
            <a:ext cx="5497902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64" name="Content Placeholder 5"/>
          <p:cNvSpPr txBox="1">
            <a:spLocks/>
          </p:cNvSpPr>
          <p:nvPr userDrawn="1"/>
        </p:nvSpPr>
        <p:spPr bwMode="auto">
          <a:xfrm>
            <a:off x="6204666" y="1286001"/>
            <a:ext cx="5497902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42" name="Round Same Side Corner Rectangle 41"/>
          <p:cNvSpPr/>
          <p:nvPr userDrawn="1"/>
        </p:nvSpPr>
        <p:spPr>
          <a:xfrm>
            <a:off x="475754" y="1286001"/>
            <a:ext cx="5497902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 Same Side Corner Rectangle 42"/>
          <p:cNvSpPr/>
          <p:nvPr userDrawn="1"/>
        </p:nvSpPr>
        <p:spPr>
          <a:xfrm>
            <a:off x="6204666" y="1286001"/>
            <a:ext cx="5497902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683898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+ quote Gree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8" name="Content Placeholder 5"/>
          <p:cNvSpPr txBox="1">
            <a:spLocks/>
          </p:cNvSpPr>
          <p:nvPr userDrawn="1"/>
        </p:nvSpPr>
        <p:spPr bwMode="auto">
          <a:xfrm>
            <a:off x="6204666" y="1286001"/>
            <a:ext cx="5497902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137160" rIns="182880" bIns="18288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000"/>
              </a:spcAft>
            </a:pPr>
            <a:endParaRPr lang="en-US" sz="2400" dirty="0">
              <a:solidFill>
                <a:schemeClr val="accent3"/>
              </a:solidFill>
            </a:endParaRPr>
          </a:p>
        </p:txBody>
      </p:sp>
      <p:sp>
        <p:nvSpPr>
          <p:cNvPr id="11" name="Content Placeholder 5"/>
          <p:cNvSpPr txBox="1">
            <a:spLocks/>
          </p:cNvSpPr>
          <p:nvPr userDrawn="1"/>
        </p:nvSpPr>
        <p:spPr bwMode="auto">
          <a:xfrm>
            <a:off x="471400" y="1313085"/>
            <a:ext cx="5497902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2664" y="1392809"/>
            <a:ext cx="565793" cy="44291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9174" y="5422454"/>
            <a:ext cx="528645" cy="442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32056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+ quote blu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5"/>
          <p:cNvSpPr txBox="1">
            <a:spLocks/>
          </p:cNvSpPr>
          <p:nvPr userDrawn="1"/>
        </p:nvSpPr>
        <p:spPr bwMode="auto">
          <a:xfrm>
            <a:off x="6204666" y="1286001"/>
            <a:ext cx="5497902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137160" rIns="182880" bIns="18288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000"/>
              </a:spcAft>
            </a:pPr>
            <a:endParaRPr lang="en-US" sz="2400" dirty="0">
              <a:solidFill>
                <a:schemeClr val="accent5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10" name="Content Placeholder 5"/>
          <p:cNvSpPr txBox="1">
            <a:spLocks/>
          </p:cNvSpPr>
          <p:nvPr userDrawn="1"/>
        </p:nvSpPr>
        <p:spPr bwMode="auto">
          <a:xfrm>
            <a:off x="471400" y="1313085"/>
            <a:ext cx="5497902" cy="4652837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62664" y="1403256"/>
            <a:ext cx="565793" cy="44291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3995" y="5426682"/>
            <a:ext cx="528645" cy="4429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24173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4 box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8" name="Picture Placeholder 3"/>
          <p:cNvSpPr txBox="1">
            <a:spLocks/>
          </p:cNvSpPr>
          <p:nvPr userDrawn="1"/>
        </p:nvSpPr>
        <p:spPr>
          <a:xfrm>
            <a:off x="475754" y="1084440"/>
            <a:ext cx="5541582" cy="2432304"/>
          </a:xfrm>
          <a:prstGeom prst="roundRect">
            <a:avLst>
              <a:gd name="adj" fmla="val 3111"/>
            </a:avLst>
          </a:prstGeom>
          <a:solidFill>
            <a:srgbClr val="FFFFFF"/>
          </a:solidFill>
        </p:spPr>
        <p:txBody>
          <a:bodyPr lIns="182880" tIns="91440" rIns="182880"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1200" b="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000"/>
              </a:spcAft>
            </a:pPr>
            <a:endParaRPr lang="en-US" sz="1600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9" name="Picture Placeholder 3"/>
          <p:cNvSpPr txBox="1">
            <a:spLocks/>
          </p:cNvSpPr>
          <p:nvPr userDrawn="1"/>
        </p:nvSpPr>
        <p:spPr>
          <a:xfrm>
            <a:off x="6160986" y="1084440"/>
            <a:ext cx="5541582" cy="2432304"/>
          </a:xfrm>
          <a:prstGeom prst="roundRect">
            <a:avLst>
              <a:gd name="adj" fmla="val 3111"/>
            </a:avLst>
          </a:prstGeom>
          <a:solidFill>
            <a:srgbClr val="FFFFFF"/>
          </a:solidFill>
        </p:spPr>
        <p:txBody>
          <a:bodyPr lIns="182880" tIns="91440" rIns="182880"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1200" b="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000"/>
              </a:spcAft>
            </a:pPr>
            <a:endParaRPr lang="en-US" sz="1600" dirty="0">
              <a:solidFill>
                <a:srgbClr val="666666"/>
              </a:solidFill>
              <a:cs typeface="Calibri"/>
            </a:endParaRPr>
          </a:p>
        </p:txBody>
      </p:sp>
      <p:sp>
        <p:nvSpPr>
          <p:cNvPr id="10" name="Picture Placeholder 3"/>
          <p:cNvSpPr txBox="1">
            <a:spLocks/>
          </p:cNvSpPr>
          <p:nvPr userDrawn="1"/>
        </p:nvSpPr>
        <p:spPr>
          <a:xfrm>
            <a:off x="475754" y="3624854"/>
            <a:ext cx="5541582" cy="2432304"/>
          </a:xfrm>
          <a:prstGeom prst="roundRect">
            <a:avLst>
              <a:gd name="adj" fmla="val 3111"/>
            </a:avLst>
          </a:prstGeom>
          <a:solidFill>
            <a:srgbClr val="FFFFFF"/>
          </a:solidFill>
        </p:spPr>
        <p:txBody>
          <a:bodyPr lIns="182880" tIns="91440" rIns="182880"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1200" b="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000"/>
              </a:spcAft>
            </a:pPr>
            <a:endParaRPr lang="en-US" sz="1800" dirty="0">
              <a:solidFill>
                <a:schemeClr val="accent1"/>
              </a:solidFill>
            </a:endParaRPr>
          </a:p>
        </p:txBody>
      </p:sp>
      <p:sp>
        <p:nvSpPr>
          <p:cNvPr id="11" name="Picture Placeholder 3"/>
          <p:cNvSpPr txBox="1">
            <a:spLocks/>
          </p:cNvSpPr>
          <p:nvPr userDrawn="1"/>
        </p:nvSpPr>
        <p:spPr>
          <a:xfrm>
            <a:off x="6160986" y="3624854"/>
            <a:ext cx="5541582" cy="2432304"/>
          </a:xfrm>
          <a:prstGeom prst="roundRect">
            <a:avLst>
              <a:gd name="adj" fmla="val 3111"/>
            </a:avLst>
          </a:prstGeom>
          <a:solidFill>
            <a:srgbClr val="FFFFFF"/>
          </a:solidFill>
        </p:spPr>
        <p:txBody>
          <a:bodyPr lIns="182880" tIns="91440" rIns="182880" rtlCol="0">
            <a:normAutofit/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1200" b="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000"/>
              </a:spcAft>
            </a:pPr>
            <a:endParaRPr lang="en-US" sz="1600" dirty="0">
              <a:solidFill>
                <a:srgbClr val="666666"/>
              </a:solidFill>
              <a:cs typeface="Calibri"/>
            </a:endParaRPr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54901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 colum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5"/>
          <p:cNvSpPr txBox="1">
            <a:spLocks/>
          </p:cNvSpPr>
          <p:nvPr userDrawn="1"/>
        </p:nvSpPr>
        <p:spPr bwMode="auto">
          <a:xfrm>
            <a:off x="8172215" y="1295526"/>
            <a:ext cx="3592894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1" name="Content Placeholder 5"/>
          <p:cNvSpPr txBox="1">
            <a:spLocks/>
          </p:cNvSpPr>
          <p:nvPr userDrawn="1"/>
        </p:nvSpPr>
        <p:spPr bwMode="auto">
          <a:xfrm>
            <a:off x="4307814" y="1295526"/>
            <a:ext cx="3592894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9" name="Content Placeholder 5"/>
          <p:cNvSpPr txBox="1">
            <a:spLocks/>
          </p:cNvSpPr>
          <p:nvPr userDrawn="1"/>
        </p:nvSpPr>
        <p:spPr bwMode="auto">
          <a:xfrm>
            <a:off x="475756" y="1295526"/>
            <a:ext cx="3592894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845750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 columns progression op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Content Placeholder 5"/>
          <p:cNvSpPr txBox="1">
            <a:spLocks/>
          </p:cNvSpPr>
          <p:nvPr userDrawn="1"/>
        </p:nvSpPr>
        <p:spPr bwMode="auto">
          <a:xfrm>
            <a:off x="8172215" y="1295526"/>
            <a:ext cx="3592894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1" name="Content Placeholder 5"/>
          <p:cNvSpPr txBox="1">
            <a:spLocks/>
          </p:cNvSpPr>
          <p:nvPr userDrawn="1"/>
        </p:nvSpPr>
        <p:spPr bwMode="auto">
          <a:xfrm>
            <a:off x="4307814" y="1295526"/>
            <a:ext cx="3592894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2" name="Content Placeholder 5"/>
          <p:cNvSpPr txBox="1">
            <a:spLocks/>
          </p:cNvSpPr>
          <p:nvPr userDrawn="1"/>
        </p:nvSpPr>
        <p:spPr bwMode="auto">
          <a:xfrm>
            <a:off x="475756" y="1295526"/>
            <a:ext cx="3592894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9" name="Round Same Side Corner Rectangle 8"/>
          <p:cNvSpPr/>
          <p:nvPr userDrawn="1"/>
        </p:nvSpPr>
        <p:spPr>
          <a:xfrm>
            <a:off x="475756" y="1286001"/>
            <a:ext cx="3592894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 Same Side Corner Rectangle 10"/>
          <p:cNvSpPr/>
          <p:nvPr userDrawn="1"/>
        </p:nvSpPr>
        <p:spPr>
          <a:xfrm>
            <a:off x="4320865" y="1286001"/>
            <a:ext cx="3592894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 Same Side Corner Rectangle 11"/>
          <p:cNvSpPr/>
          <p:nvPr userDrawn="1"/>
        </p:nvSpPr>
        <p:spPr>
          <a:xfrm>
            <a:off x="8181465" y="1286001"/>
            <a:ext cx="3592894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  <p:grpSp>
        <p:nvGrpSpPr>
          <p:cNvPr id="20" name="Group 19"/>
          <p:cNvGrpSpPr/>
          <p:nvPr userDrawn="1"/>
        </p:nvGrpSpPr>
        <p:grpSpPr>
          <a:xfrm>
            <a:off x="3877359" y="3319733"/>
            <a:ext cx="624114" cy="624114"/>
            <a:chOff x="2788280" y="3319733"/>
            <a:chExt cx="624114" cy="624114"/>
          </a:xfrm>
        </p:grpSpPr>
        <p:sp>
          <p:nvSpPr>
            <p:cNvPr id="23" name="Oval 22"/>
            <p:cNvSpPr/>
            <p:nvPr/>
          </p:nvSpPr>
          <p:spPr>
            <a:xfrm>
              <a:off x="2788280" y="3319733"/>
              <a:ext cx="624114" cy="624114"/>
            </a:xfrm>
            <a:prstGeom prst="ellipse">
              <a:avLst/>
            </a:prstGeom>
            <a:solidFill>
              <a:srgbClr val="EFEFE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9956" y="3404617"/>
              <a:ext cx="447400" cy="463378"/>
            </a:xfrm>
            <a:prstGeom prst="rect">
              <a:avLst/>
            </a:prstGeom>
          </p:spPr>
        </p:pic>
      </p:grpSp>
      <p:grpSp>
        <p:nvGrpSpPr>
          <p:cNvPr id="31" name="Group 30"/>
          <p:cNvGrpSpPr/>
          <p:nvPr userDrawn="1"/>
        </p:nvGrpSpPr>
        <p:grpSpPr>
          <a:xfrm>
            <a:off x="7708944" y="3319733"/>
            <a:ext cx="624114" cy="624114"/>
            <a:chOff x="2788280" y="3319733"/>
            <a:chExt cx="624114" cy="624114"/>
          </a:xfrm>
        </p:grpSpPr>
        <p:sp>
          <p:nvSpPr>
            <p:cNvPr id="32" name="Oval 31"/>
            <p:cNvSpPr/>
            <p:nvPr/>
          </p:nvSpPr>
          <p:spPr>
            <a:xfrm>
              <a:off x="2788280" y="3319733"/>
              <a:ext cx="624114" cy="624114"/>
            </a:xfrm>
            <a:prstGeom prst="ellipse">
              <a:avLst/>
            </a:prstGeom>
            <a:solidFill>
              <a:srgbClr val="EFEFE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9956" y="3404617"/>
              <a:ext cx="447400" cy="46337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95114343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 columns progression op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t Placeholder 5"/>
          <p:cNvSpPr txBox="1">
            <a:spLocks/>
          </p:cNvSpPr>
          <p:nvPr userDrawn="1"/>
        </p:nvSpPr>
        <p:spPr bwMode="auto">
          <a:xfrm>
            <a:off x="8172215" y="1295526"/>
            <a:ext cx="3592894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5" name="Content Placeholder 5"/>
          <p:cNvSpPr txBox="1">
            <a:spLocks/>
          </p:cNvSpPr>
          <p:nvPr userDrawn="1"/>
        </p:nvSpPr>
        <p:spPr bwMode="auto">
          <a:xfrm>
            <a:off x="4307814" y="1295526"/>
            <a:ext cx="3592894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6" name="Content Placeholder 5"/>
          <p:cNvSpPr txBox="1">
            <a:spLocks/>
          </p:cNvSpPr>
          <p:nvPr userDrawn="1"/>
        </p:nvSpPr>
        <p:spPr bwMode="auto">
          <a:xfrm>
            <a:off x="475756" y="1295526"/>
            <a:ext cx="3592894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grpSp>
        <p:nvGrpSpPr>
          <p:cNvPr id="20" name="Group 19"/>
          <p:cNvGrpSpPr/>
          <p:nvPr userDrawn="1"/>
        </p:nvGrpSpPr>
        <p:grpSpPr>
          <a:xfrm>
            <a:off x="3818138" y="3324249"/>
            <a:ext cx="624114" cy="624114"/>
            <a:chOff x="2788280" y="3319733"/>
            <a:chExt cx="624114" cy="624114"/>
          </a:xfrm>
        </p:grpSpPr>
        <p:sp>
          <p:nvSpPr>
            <p:cNvPr id="27" name="Oval 26"/>
            <p:cNvSpPr/>
            <p:nvPr/>
          </p:nvSpPr>
          <p:spPr>
            <a:xfrm>
              <a:off x="2788280" y="3319733"/>
              <a:ext cx="624114" cy="624114"/>
            </a:xfrm>
            <a:prstGeom prst="ellipse">
              <a:avLst/>
            </a:prstGeom>
            <a:solidFill>
              <a:schemeClr val="bg1"/>
            </a:solidFill>
            <a:ln w="38100" cmpd="sng">
              <a:solidFill>
                <a:srgbClr val="EFEFE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9956" y="3404617"/>
              <a:ext cx="447400" cy="463378"/>
            </a:xfrm>
            <a:prstGeom prst="rect">
              <a:avLst/>
            </a:prstGeom>
          </p:spPr>
        </p:pic>
      </p:grpSp>
      <p:grpSp>
        <p:nvGrpSpPr>
          <p:cNvPr id="29" name="Group 28"/>
          <p:cNvGrpSpPr/>
          <p:nvPr userDrawn="1"/>
        </p:nvGrpSpPr>
        <p:grpSpPr>
          <a:xfrm>
            <a:off x="7731932" y="3328765"/>
            <a:ext cx="624114" cy="624114"/>
            <a:chOff x="2788280" y="3319733"/>
            <a:chExt cx="624114" cy="624114"/>
          </a:xfrm>
        </p:grpSpPr>
        <p:sp>
          <p:nvSpPr>
            <p:cNvPr id="35" name="Oval 34"/>
            <p:cNvSpPr/>
            <p:nvPr/>
          </p:nvSpPr>
          <p:spPr>
            <a:xfrm>
              <a:off x="2788280" y="3319733"/>
              <a:ext cx="624114" cy="624114"/>
            </a:xfrm>
            <a:prstGeom prst="ellipse">
              <a:avLst/>
            </a:prstGeom>
            <a:solidFill>
              <a:schemeClr val="bg1"/>
            </a:solidFill>
            <a:ln w="38100" cmpd="sng">
              <a:solidFill>
                <a:srgbClr val="EFEFE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9956" y="3404617"/>
              <a:ext cx="447400" cy="463378"/>
            </a:xfrm>
            <a:prstGeom prst="rect">
              <a:avLst/>
            </a:prstGeom>
          </p:spPr>
        </p:pic>
      </p:grp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32" name="Round Same Side Corner Rectangle 31"/>
          <p:cNvSpPr/>
          <p:nvPr userDrawn="1"/>
        </p:nvSpPr>
        <p:spPr>
          <a:xfrm>
            <a:off x="475756" y="1286001"/>
            <a:ext cx="3592894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 Same Side Corner Rectangle 32"/>
          <p:cNvSpPr/>
          <p:nvPr userDrawn="1"/>
        </p:nvSpPr>
        <p:spPr>
          <a:xfrm>
            <a:off x="8172215" y="1286001"/>
            <a:ext cx="3592894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ound Same Side Corner Rectangle 33"/>
          <p:cNvSpPr/>
          <p:nvPr userDrawn="1"/>
        </p:nvSpPr>
        <p:spPr>
          <a:xfrm>
            <a:off x="4307814" y="1286001"/>
            <a:ext cx="3592894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72823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 columns 2 segmen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ontent Placeholder 5"/>
          <p:cNvSpPr txBox="1">
            <a:spLocks/>
          </p:cNvSpPr>
          <p:nvPr userDrawn="1"/>
        </p:nvSpPr>
        <p:spPr bwMode="auto">
          <a:xfrm>
            <a:off x="8172215" y="1295526"/>
            <a:ext cx="3592894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5" name="Content Placeholder 5"/>
          <p:cNvSpPr txBox="1">
            <a:spLocks/>
          </p:cNvSpPr>
          <p:nvPr userDrawn="1"/>
        </p:nvSpPr>
        <p:spPr bwMode="auto">
          <a:xfrm>
            <a:off x="4307814" y="1295526"/>
            <a:ext cx="3592894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6" name="Content Placeholder 5"/>
          <p:cNvSpPr txBox="1">
            <a:spLocks/>
          </p:cNvSpPr>
          <p:nvPr userDrawn="1"/>
        </p:nvSpPr>
        <p:spPr bwMode="auto">
          <a:xfrm>
            <a:off x="475756" y="1295526"/>
            <a:ext cx="3592894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9" name="Round Same Side Corner Rectangle 8"/>
          <p:cNvSpPr/>
          <p:nvPr userDrawn="1"/>
        </p:nvSpPr>
        <p:spPr>
          <a:xfrm>
            <a:off x="475756" y="1286001"/>
            <a:ext cx="3592894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 Same Side Corner Rectangle 10"/>
          <p:cNvSpPr/>
          <p:nvPr userDrawn="1"/>
        </p:nvSpPr>
        <p:spPr>
          <a:xfrm>
            <a:off x="4292540" y="1286001"/>
            <a:ext cx="3592894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 Same Side Corner Rectangle 11"/>
          <p:cNvSpPr/>
          <p:nvPr userDrawn="1"/>
        </p:nvSpPr>
        <p:spPr>
          <a:xfrm>
            <a:off x="8110652" y="1286001"/>
            <a:ext cx="3592894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475756" y="4343569"/>
            <a:ext cx="3592894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 userDrawn="1"/>
        </p:nvCxnSpPr>
        <p:spPr>
          <a:xfrm>
            <a:off x="8169267" y="4343569"/>
            <a:ext cx="3592894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>
            <a:off x="4292540" y="4343569"/>
            <a:ext cx="3592894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227636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3 columns + imag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5"/>
          <p:cNvSpPr txBox="1">
            <a:spLocks/>
          </p:cNvSpPr>
          <p:nvPr userDrawn="1"/>
        </p:nvSpPr>
        <p:spPr bwMode="auto">
          <a:xfrm>
            <a:off x="8172215" y="1295529"/>
            <a:ext cx="3592894" cy="298939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6" name="Content Placeholder 5"/>
          <p:cNvSpPr txBox="1">
            <a:spLocks/>
          </p:cNvSpPr>
          <p:nvPr userDrawn="1"/>
        </p:nvSpPr>
        <p:spPr bwMode="auto">
          <a:xfrm>
            <a:off x="4307814" y="1295529"/>
            <a:ext cx="3592894" cy="298939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7" name="Content Placeholder 5"/>
          <p:cNvSpPr txBox="1">
            <a:spLocks/>
          </p:cNvSpPr>
          <p:nvPr userDrawn="1"/>
        </p:nvSpPr>
        <p:spPr bwMode="auto">
          <a:xfrm>
            <a:off x="475756" y="1295529"/>
            <a:ext cx="3592894" cy="298939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9" name="Round Same Side Corner Rectangle 8"/>
          <p:cNvSpPr/>
          <p:nvPr userDrawn="1"/>
        </p:nvSpPr>
        <p:spPr>
          <a:xfrm>
            <a:off x="475756" y="1286001"/>
            <a:ext cx="3592894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 Same Side Corner Rectangle 10"/>
          <p:cNvSpPr/>
          <p:nvPr userDrawn="1"/>
        </p:nvSpPr>
        <p:spPr>
          <a:xfrm>
            <a:off x="4307814" y="1286001"/>
            <a:ext cx="3592894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 Same Side Corner Rectangle 11"/>
          <p:cNvSpPr/>
          <p:nvPr userDrawn="1"/>
        </p:nvSpPr>
        <p:spPr>
          <a:xfrm>
            <a:off x="8172215" y="1286001"/>
            <a:ext cx="3592894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475756" y="4435986"/>
            <a:ext cx="3592895" cy="1539365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/>
              <a:t>Drag picture to placeholder or click icon to add</a:t>
            </a:r>
            <a:endParaRPr lang="en-US" noProof="0" dirty="0"/>
          </a:p>
        </p:txBody>
      </p:sp>
      <p:sp>
        <p:nvSpPr>
          <p:cNvPr id="25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8172218" y="4453451"/>
            <a:ext cx="3592895" cy="1539365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4307940" y="4444612"/>
            <a:ext cx="3592895" cy="1539365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516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urple Blu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" y="283"/>
            <a:ext cx="12179306" cy="68577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4" b="1787"/>
          <a:stretch/>
        </p:blipFill>
        <p:spPr>
          <a:xfrm>
            <a:off x="0" y="284"/>
            <a:ext cx="12179804" cy="6857716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045384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4 columns 4 segmen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5"/>
          <p:cNvSpPr txBox="1">
            <a:spLocks/>
          </p:cNvSpPr>
          <p:nvPr userDrawn="1"/>
        </p:nvSpPr>
        <p:spPr bwMode="auto">
          <a:xfrm>
            <a:off x="9303457" y="1287112"/>
            <a:ext cx="240009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30" name="Content Placeholder 5"/>
          <p:cNvSpPr txBox="1">
            <a:spLocks/>
          </p:cNvSpPr>
          <p:nvPr userDrawn="1"/>
        </p:nvSpPr>
        <p:spPr bwMode="auto">
          <a:xfrm>
            <a:off x="6672354" y="1286001"/>
            <a:ext cx="240009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7" name="Content Placeholder 5"/>
          <p:cNvSpPr txBox="1">
            <a:spLocks/>
          </p:cNvSpPr>
          <p:nvPr userDrawn="1"/>
        </p:nvSpPr>
        <p:spPr bwMode="auto">
          <a:xfrm>
            <a:off x="4041242" y="1286001"/>
            <a:ext cx="240009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6" name="Content Placeholder 5"/>
          <p:cNvSpPr txBox="1">
            <a:spLocks/>
          </p:cNvSpPr>
          <p:nvPr userDrawn="1"/>
        </p:nvSpPr>
        <p:spPr bwMode="auto">
          <a:xfrm>
            <a:off x="1410139" y="1295526"/>
            <a:ext cx="2400091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31" name="Round Same Side Corner Rectangle 30"/>
          <p:cNvSpPr/>
          <p:nvPr userDrawn="1"/>
        </p:nvSpPr>
        <p:spPr>
          <a:xfrm>
            <a:off x="9303452" y="1286001"/>
            <a:ext cx="2400095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ound Same Side Corner Rectangle 31"/>
          <p:cNvSpPr/>
          <p:nvPr userDrawn="1"/>
        </p:nvSpPr>
        <p:spPr>
          <a:xfrm>
            <a:off x="6672346" y="1286001"/>
            <a:ext cx="2400095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ound Same Side Corner Rectangle 41"/>
          <p:cNvSpPr/>
          <p:nvPr userDrawn="1"/>
        </p:nvSpPr>
        <p:spPr>
          <a:xfrm>
            <a:off x="4041243" y="1286001"/>
            <a:ext cx="2400093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 Same Side Corner Rectangle 42"/>
          <p:cNvSpPr/>
          <p:nvPr userDrawn="1"/>
        </p:nvSpPr>
        <p:spPr>
          <a:xfrm>
            <a:off x="1410138" y="1286001"/>
            <a:ext cx="2400093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8" name="Straight Connector 47"/>
          <p:cNvCxnSpPr/>
          <p:nvPr userDrawn="1"/>
        </p:nvCxnSpPr>
        <p:spPr>
          <a:xfrm>
            <a:off x="9303452" y="2212279"/>
            <a:ext cx="2400095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81017E"/>
                </a:gs>
                <a:gs pos="100000">
                  <a:srgbClr val="DA0081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 userDrawn="1"/>
        </p:nvCxnSpPr>
        <p:spPr>
          <a:xfrm>
            <a:off x="6672349" y="2212279"/>
            <a:ext cx="24000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 userDrawn="1"/>
        </p:nvCxnSpPr>
        <p:spPr>
          <a:xfrm>
            <a:off x="4041242" y="2212279"/>
            <a:ext cx="2400092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 userDrawn="1"/>
        </p:nvCxnSpPr>
        <p:spPr>
          <a:xfrm>
            <a:off x="1410138" y="2217760"/>
            <a:ext cx="2400092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 userDrawn="1"/>
        </p:nvCxnSpPr>
        <p:spPr>
          <a:xfrm>
            <a:off x="9303452" y="3461857"/>
            <a:ext cx="2400095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81017E"/>
                </a:gs>
                <a:gs pos="100000">
                  <a:srgbClr val="DA0081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 userDrawn="1"/>
        </p:nvCxnSpPr>
        <p:spPr>
          <a:xfrm>
            <a:off x="9303452" y="4711436"/>
            <a:ext cx="2400095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81017E"/>
                </a:gs>
                <a:gs pos="100000">
                  <a:srgbClr val="DA0081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 userDrawn="1"/>
        </p:nvCxnSpPr>
        <p:spPr>
          <a:xfrm>
            <a:off x="6672349" y="3461857"/>
            <a:ext cx="24000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 userDrawn="1"/>
        </p:nvCxnSpPr>
        <p:spPr>
          <a:xfrm>
            <a:off x="6672349" y="4711436"/>
            <a:ext cx="2400093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 userDrawn="1"/>
        </p:nvCxnSpPr>
        <p:spPr>
          <a:xfrm>
            <a:off x="4041242" y="3461857"/>
            <a:ext cx="2400092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 userDrawn="1"/>
        </p:nvCxnSpPr>
        <p:spPr>
          <a:xfrm>
            <a:off x="4041242" y="4711436"/>
            <a:ext cx="2400092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 userDrawn="1"/>
        </p:nvCxnSpPr>
        <p:spPr>
          <a:xfrm>
            <a:off x="1410138" y="3461857"/>
            <a:ext cx="2400092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 userDrawn="1"/>
        </p:nvCxnSpPr>
        <p:spPr>
          <a:xfrm>
            <a:off x="1410138" y="4711436"/>
            <a:ext cx="2400092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  <p:sp>
        <p:nvSpPr>
          <p:cNvPr id="60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410138" y="2327564"/>
            <a:ext cx="2400091" cy="1011381"/>
          </a:xfrm>
        </p:spPr>
        <p:txBody>
          <a:bodyPr/>
          <a:lstStyle>
            <a:lvl1pPr marL="111125" indent="0">
              <a:defRPr sz="14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1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041241" y="2327564"/>
            <a:ext cx="2400091" cy="1011381"/>
          </a:xfrm>
        </p:spPr>
        <p:txBody>
          <a:bodyPr/>
          <a:lstStyle>
            <a:lvl1pPr marL="111125" indent="0">
              <a:defRPr sz="14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2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672354" y="2327564"/>
            <a:ext cx="2400087" cy="1011381"/>
          </a:xfrm>
        </p:spPr>
        <p:txBody>
          <a:bodyPr/>
          <a:lstStyle>
            <a:lvl1pPr marL="111125" indent="0">
              <a:defRPr sz="14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9303451" y="2327564"/>
            <a:ext cx="2400095" cy="1011381"/>
          </a:xfrm>
        </p:spPr>
        <p:txBody>
          <a:bodyPr/>
          <a:lstStyle>
            <a:lvl1pPr marL="111125" indent="0">
              <a:defRPr sz="14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4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423392" y="3573254"/>
            <a:ext cx="2400091" cy="1011381"/>
          </a:xfrm>
        </p:spPr>
        <p:txBody>
          <a:bodyPr/>
          <a:lstStyle>
            <a:lvl1pPr marL="111125" indent="0">
              <a:defRPr sz="14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5" name="Text Placeholder 2"/>
          <p:cNvSpPr>
            <a:spLocks noGrp="1"/>
          </p:cNvSpPr>
          <p:nvPr>
            <p:ph type="body" sz="quarter" idx="15"/>
          </p:nvPr>
        </p:nvSpPr>
        <p:spPr>
          <a:xfrm>
            <a:off x="4054495" y="3573254"/>
            <a:ext cx="2400091" cy="1011381"/>
          </a:xfrm>
        </p:spPr>
        <p:txBody>
          <a:bodyPr/>
          <a:lstStyle>
            <a:lvl1pPr marL="111125" indent="0">
              <a:defRPr sz="14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6" name="Text Placeholder 2"/>
          <p:cNvSpPr>
            <a:spLocks noGrp="1"/>
          </p:cNvSpPr>
          <p:nvPr>
            <p:ph type="body" sz="quarter" idx="16"/>
          </p:nvPr>
        </p:nvSpPr>
        <p:spPr>
          <a:xfrm>
            <a:off x="6685608" y="3573254"/>
            <a:ext cx="2400087" cy="1011381"/>
          </a:xfrm>
        </p:spPr>
        <p:txBody>
          <a:bodyPr/>
          <a:lstStyle>
            <a:lvl1pPr marL="111125" indent="0">
              <a:defRPr sz="14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7" name="Text Placeholder 2"/>
          <p:cNvSpPr>
            <a:spLocks noGrp="1"/>
          </p:cNvSpPr>
          <p:nvPr>
            <p:ph type="body" sz="quarter" idx="17"/>
          </p:nvPr>
        </p:nvSpPr>
        <p:spPr>
          <a:xfrm>
            <a:off x="9316705" y="3573254"/>
            <a:ext cx="2400095" cy="1011381"/>
          </a:xfrm>
        </p:spPr>
        <p:txBody>
          <a:bodyPr/>
          <a:lstStyle>
            <a:lvl1pPr marL="111125" indent="0">
              <a:defRPr sz="14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8" name="Text Placeholder 2"/>
          <p:cNvSpPr>
            <a:spLocks noGrp="1"/>
          </p:cNvSpPr>
          <p:nvPr>
            <p:ph type="body" sz="quarter" idx="18"/>
          </p:nvPr>
        </p:nvSpPr>
        <p:spPr>
          <a:xfrm>
            <a:off x="1436646" y="4848761"/>
            <a:ext cx="2400091" cy="1011381"/>
          </a:xfrm>
        </p:spPr>
        <p:txBody>
          <a:bodyPr/>
          <a:lstStyle>
            <a:lvl1pPr marL="111125" indent="0">
              <a:defRPr sz="14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9" name="Text Placeholder 2"/>
          <p:cNvSpPr>
            <a:spLocks noGrp="1"/>
          </p:cNvSpPr>
          <p:nvPr>
            <p:ph type="body" sz="quarter" idx="19"/>
          </p:nvPr>
        </p:nvSpPr>
        <p:spPr>
          <a:xfrm>
            <a:off x="4067749" y="4848761"/>
            <a:ext cx="2400091" cy="1011381"/>
          </a:xfrm>
        </p:spPr>
        <p:txBody>
          <a:bodyPr/>
          <a:lstStyle>
            <a:lvl1pPr marL="111125" indent="0">
              <a:defRPr sz="14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6698862" y="4848761"/>
            <a:ext cx="2400087" cy="1011381"/>
          </a:xfrm>
        </p:spPr>
        <p:txBody>
          <a:bodyPr/>
          <a:lstStyle>
            <a:lvl1pPr marL="111125" indent="0">
              <a:defRPr sz="14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1" name="Text Placeholder 2"/>
          <p:cNvSpPr>
            <a:spLocks noGrp="1"/>
          </p:cNvSpPr>
          <p:nvPr>
            <p:ph type="body" sz="quarter" idx="21"/>
          </p:nvPr>
        </p:nvSpPr>
        <p:spPr>
          <a:xfrm>
            <a:off x="9329959" y="4848761"/>
            <a:ext cx="2400095" cy="1011381"/>
          </a:xfrm>
        </p:spPr>
        <p:txBody>
          <a:bodyPr/>
          <a:lstStyle>
            <a:lvl1pPr marL="111125" indent="0">
              <a:defRPr sz="1400"/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7381820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4 columns + imag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5"/>
          <p:cNvSpPr txBox="1">
            <a:spLocks/>
          </p:cNvSpPr>
          <p:nvPr userDrawn="1"/>
        </p:nvSpPr>
        <p:spPr bwMode="auto">
          <a:xfrm>
            <a:off x="9036280" y="1287596"/>
            <a:ext cx="2667267" cy="2880369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2" name="Content Placeholder 5"/>
          <p:cNvSpPr txBox="1">
            <a:spLocks/>
          </p:cNvSpPr>
          <p:nvPr userDrawn="1"/>
        </p:nvSpPr>
        <p:spPr bwMode="auto">
          <a:xfrm>
            <a:off x="6182264" y="1287112"/>
            <a:ext cx="2667265" cy="288085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3" name="Content Placeholder 5"/>
          <p:cNvSpPr txBox="1">
            <a:spLocks/>
          </p:cNvSpPr>
          <p:nvPr userDrawn="1"/>
        </p:nvSpPr>
        <p:spPr bwMode="auto">
          <a:xfrm>
            <a:off x="3327262" y="1286002"/>
            <a:ext cx="2667265" cy="2881962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5" name="Content Placeholder 5"/>
          <p:cNvSpPr txBox="1">
            <a:spLocks/>
          </p:cNvSpPr>
          <p:nvPr userDrawn="1"/>
        </p:nvSpPr>
        <p:spPr bwMode="auto">
          <a:xfrm>
            <a:off x="475758" y="1295527"/>
            <a:ext cx="2667265" cy="28724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35" name="Round Same Side Corner Rectangle 34"/>
          <p:cNvSpPr/>
          <p:nvPr userDrawn="1"/>
        </p:nvSpPr>
        <p:spPr>
          <a:xfrm>
            <a:off x="475757" y="1286001"/>
            <a:ext cx="2667267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 Same Side Corner Rectangle 35"/>
          <p:cNvSpPr/>
          <p:nvPr userDrawn="1"/>
        </p:nvSpPr>
        <p:spPr>
          <a:xfrm>
            <a:off x="3327258" y="1286001"/>
            <a:ext cx="2667267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ound Same Side Corner Rectangle 36"/>
          <p:cNvSpPr/>
          <p:nvPr userDrawn="1"/>
        </p:nvSpPr>
        <p:spPr>
          <a:xfrm>
            <a:off x="6182261" y="1286001"/>
            <a:ext cx="2667267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ound Same Side Corner Rectangle 37"/>
          <p:cNvSpPr/>
          <p:nvPr userDrawn="1"/>
        </p:nvSpPr>
        <p:spPr>
          <a:xfrm>
            <a:off x="9036280" y="1286001"/>
            <a:ext cx="2667267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76250" y="4310063"/>
            <a:ext cx="2667000" cy="1628775"/>
          </a:xfrm>
          <a:prstGeom prst="roundRect">
            <a:avLst>
              <a:gd name="adj" fmla="val 4463"/>
            </a:avLst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9026341" y="4320002"/>
            <a:ext cx="2667000" cy="1628775"/>
          </a:xfrm>
          <a:prstGeom prst="roundRect">
            <a:avLst>
              <a:gd name="adj" fmla="val 4463"/>
            </a:avLst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6189663" y="4323936"/>
            <a:ext cx="2667000" cy="1628775"/>
          </a:xfrm>
          <a:prstGeom prst="roundRect">
            <a:avLst>
              <a:gd name="adj" fmla="val 4463"/>
            </a:avLst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327258" y="4323936"/>
            <a:ext cx="2667000" cy="1628775"/>
          </a:xfrm>
          <a:prstGeom prst="roundRect">
            <a:avLst>
              <a:gd name="adj" fmla="val 4463"/>
            </a:avLst>
          </a:prstGeom>
          <a:solidFill>
            <a:schemeClr val="tx1"/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60153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5 columns 2 segmen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ontent Placeholder 5"/>
          <p:cNvSpPr txBox="1">
            <a:spLocks/>
          </p:cNvSpPr>
          <p:nvPr userDrawn="1"/>
        </p:nvSpPr>
        <p:spPr bwMode="auto">
          <a:xfrm>
            <a:off x="9569452" y="1287594"/>
            <a:ext cx="2134095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1" name="Content Placeholder 5"/>
          <p:cNvSpPr txBox="1">
            <a:spLocks/>
          </p:cNvSpPr>
          <p:nvPr userDrawn="1"/>
        </p:nvSpPr>
        <p:spPr bwMode="auto">
          <a:xfrm>
            <a:off x="7297918" y="1287112"/>
            <a:ext cx="2134095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2" name="Content Placeholder 5"/>
          <p:cNvSpPr txBox="1">
            <a:spLocks/>
          </p:cNvSpPr>
          <p:nvPr userDrawn="1"/>
        </p:nvSpPr>
        <p:spPr bwMode="auto">
          <a:xfrm>
            <a:off x="5028495" y="1286001"/>
            <a:ext cx="2134095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3" name="Content Placeholder 5"/>
          <p:cNvSpPr txBox="1">
            <a:spLocks/>
          </p:cNvSpPr>
          <p:nvPr userDrawn="1"/>
        </p:nvSpPr>
        <p:spPr bwMode="auto">
          <a:xfrm>
            <a:off x="2747295" y="1286001"/>
            <a:ext cx="2134095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4" name="Content Placeholder 5"/>
          <p:cNvSpPr txBox="1">
            <a:spLocks/>
          </p:cNvSpPr>
          <p:nvPr userDrawn="1"/>
        </p:nvSpPr>
        <p:spPr bwMode="auto">
          <a:xfrm>
            <a:off x="475757" y="1295526"/>
            <a:ext cx="2134095" cy="46528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42" name="Round Same Side Corner Rectangle 41"/>
          <p:cNvSpPr/>
          <p:nvPr userDrawn="1"/>
        </p:nvSpPr>
        <p:spPr>
          <a:xfrm>
            <a:off x="475757" y="1286001"/>
            <a:ext cx="2134095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 Same Side Corner Rectangle 42"/>
          <p:cNvSpPr/>
          <p:nvPr userDrawn="1"/>
        </p:nvSpPr>
        <p:spPr>
          <a:xfrm>
            <a:off x="2747292" y="1286001"/>
            <a:ext cx="2134095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 Same Side Corner Rectangle 43"/>
          <p:cNvSpPr/>
          <p:nvPr userDrawn="1"/>
        </p:nvSpPr>
        <p:spPr>
          <a:xfrm>
            <a:off x="5028495" y="1286001"/>
            <a:ext cx="2134095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ound Same Side Corner Rectangle 44"/>
          <p:cNvSpPr/>
          <p:nvPr userDrawn="1"/>
        </p:nvSpPr>
        <p:spPr>
          <a:xfrm>
            <a:off x="7297915" y="1286001"/>
            <a:ext cx="2134095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ound Same Side Corner Rectangle 45"/>
          <p:cNvSpPr/>
          <p:nvPr userDrawn="1"/>
        </p:nvSpPr>
        <p:spPr>
          <a:xfrm>
            <a:off x="9569452" y="1286001"/>
            <a:ext cx="2134095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0C2577"/>
              </a:gs>
              <a:gs pos="100000">
                <a:schemeClr val="accent5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9" name="Straight Connector 48"/>
          <p:cNvCxnSpPr/>
          <p:nvPr userDrawn="1"/>
        </p:nvCxnSpPr>
        <p:spPr>
          <a:xfrm>
            <a:off x="2747292" y="4118137"/>
            <a:ext cx="2134095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 userDrawn="1"/>
        </p:nvCxnSpPr>
        <p:spPr>
          <a:xfrm>
            <a:off x="475757" y="4118137"/>
            <a:ext cx="2134095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 userDrawn="1"/>
        </p:nvCxnSpPr>
        <p:spPr>
          <a:xfrm>
            <a:off x="5028495" y="4118137"/>
            <a:ext cx="2134095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 userDrawn="1"/>
        </p:nvCxnSpPr>
        <p:spPr>
          <a:xfrm>
            <a:off x="7297915" y="4118137"/>
            <a:ext cx="2134095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81017E"/>
                </a:gs>
                <a:gs pos="100000">
                  <a:srgbClr val="DA0081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 userDrawn="1"/>
        </p:nvCxnSpPr>
        <p:spPr>
          <a:xfrm>
            <a:off x="9569452" y="4118137"/>
            <a:ext cx="2134095" cy="0"/>
          </a:xfrm>
          <a:prstGeom prst="line">
            <a:avLst/>
          </a:prstGeom>
          <a:ln w="9525" cmpd="sng">
            <a:gradFill flip="none" rotWithShape="1">
              <a:gsLst>
                <a:gs pos="0">
                  <a:srgbClr val="0C2577"/>
                </a:gs>
                <a:gs pos="100000">
                  <a:schemeClr val="accent5"/>
                </a:gs>
              </a:gsLst>
              <a:lin ang="0" scaled="1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60702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 5 columns + image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5"/>
          <p:cNvSpPr txBox="1">
            <a:spLocks/>
          </p:cNvSpPr>
          <p:nvPr userDrawn="1"/>
        </p:nvSpPr>
        <p:spPr bwMode="auto">
          <a:xfrm>
            <a:off x="9569452" y="1287596"/>
            <a:ext cx="2134095" cy="2880369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2" name="Content Placeholder 5"/>
          <p:cNvSpPr txBox="1">
            <a:spLocks/>
          </p:cNvSpPr>
          <p:nvPr userDrawn="1"/>
        </p:nvSpPr>
        <p:spPr bwMode="auto">
          <a:xfrm>
            <a:off x="7297918" y="1287112"/>
            <a:ext cx="2134095" cy="2880855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3" name="Content Placeholder 5"/>
          <p:cNvSpPr txBox="1">
            <a:spLocks/>
          </p:cNvSpPr>
          <p:nvPr userDrawn="1"/>
        </p:nvSpPr>
        <p:spPr bwMode="auto">
          <a:xfrm>
            <a:off x="5028495" y="1286002"/>
            <a:ext cx="2134095" cy="2881962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4" name="Content Placeholder 5"/>
          <p:cNvSpPr txBox="1">
            <a:spLocks/>
          </p:cNvSpPr>
          <p:nvPr userDrawn="1"/>
        </p:nvSpPr>
        <p:spPr bwMode="auto">
          <a:xfrm>
            <a:off x="2747295" y="1286002"/>
            <a:ext cx="2134095" cy="2881962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25" name="Content Placeholder 5"/>
          <p:cNvSpPr txBox="1">
            <a:spLocks/>
          </p:cNvSpPr>
          <p:nvPr userDrawn="1"/>
        </p:nvSpPr>
        <p:spPr bwMode="auto">
          <a:xfrm>
            <a:off x="475757" y="1295527"/>
            <a:ext cx="2134095" cy="2872437"/>
          </a:xfrm>
          <a:prstGeom prst="roundRect">
            <a:avLst>
              <a:gd name="adj" fmla="val 3283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42" name="Round Same Side Corner Rectangle 41"/>
          <p:cNvSpPr/>
          <p:nvPr userDrawn="1"/>
        </p:nvSpPr>
        <p:spPr>
          <a:xfrm>
            <a:off x="475757" y="1286001"/>
            <a:ext cx="2134095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 Same Side Corner Rectangle 42"/>
          <p:cNvSpPr/>
          <p:nvPr userDrawn="1"/>
        </p:nvSpPr>
        <p:spPr>
          <a:xfrm>
            <a:off x="2747292" y="1286001"/>
            <a:ext cx="2134095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Round Same Side Corner Rectangle 43"/>
          <p:cNvSpPr/>
          <p:nvPr userDrawn="1"/>
        </p:nvSpPr>
        <p:spPr>
          <a:xfrm>
            <a:off x="5028495" y="1286001"/>
            <a:ext cx="2134095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ound Same Side Corner Rectangle 44"/>
          <p:cNvSpPr/>
          <p:nvPr userDrawn="1"/>
        </p:nvSpPr>
        <p:spPr>
          <a:xfrm>
            <a:off x="7297915" y="1286001"/>
            <a:ext cx="2134095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ound Same Side Corner Rectangle 45"/>
          <p:cNvSpPr/>
          <p:nvPr userDrawn="1"/>
        </p:nvSpPr>
        <p:spPr>
          <a:xfrm>
            <a:off x="9569452" y="1286001"/>
            <a:ext cx="2134095" cy="18288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0C2577"/>
              </a:gs>
              <a:gs pos="100000">
                <a:schemeClr val="accent5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475757" y="4295956"/>
            <a:ext cx="2134095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27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2747292" y="4287330"/>
            <a:ext cx="2134095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28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5032215" y="4287301"/>
            <a:ext cx="2134095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29" name="Picture Placeholder 3"/>
          <p:cNvSpPr>
            <a:spLocks noGrp="1"/>
          </p:cNvSpPr>
          <p:nvPr>
            <p:ph type="pic" sz="quarter" idx="24"/>
          </p:nvPr>
        </p:nvSpPr>
        <p:spPr>
          <a:xfrm>
            <a:off x="7303753" y="4287329"/>
            <a:ext cx="2134095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30" name="Picture Placeholder 3"/>
          <p:cNvSpPr>
            <a:spLocks noGrp="1"/>
          </p:cNvSpPr>
          <p:nvPr>
            <p:ph type="pic" sz="quarter" idx="25"/>
          </p:nvPr>
        </p:nvSpPr>
        <p:spPr>
          <a:xfrm>
            <a:off x="9571900" y="4287329"/>
            <a:ext cx="2134095" cy="1696858"/>
          </a:xfrm>
          <a:prstGeom prst="roundRect">
            <a:avLst>
              <a:gd name="adj" fmla="val 2689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961736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+ chart step 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Content Placeholder 5"/>
          <p:cNvSpPr txBox="1">
            <a:spLocks/>
          </p:cNvSpPr>
          <p:nvPr userDrawn="1"/>
        </p:nvSpPr>
        <p:spPr bwMode="auto">
          <a:xfrm>
            <a:off x="475755" y="1286002"/>
            <a:ext cx="11226812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>
                <a:solidFill>
                  <a:srgbClr val="666666"/>
                </a:solidFill>
              </a:rPr>
              <a:t>Slide Title here</a:t>
            </a:r>
          </a:p>
        </p:txBody>
      </p:sp>
      <p:grpSp>
        <p:nvGrpSpPr>
          <p:cNvPr id="9" name="Group 8"/>
          <p:cNvGrpSpPr/>
          <p:nvPr userDrawn="1"/>
        </p:nvGrpSpPr>
        <p:grpSpPr>
          <a:xfrm>
            <a:off x="1467331" y="2897248"/>
            <a:ext cx="2982589" cy="663160"/>
            <a:chOff x="1006395" y="2897248"/>
            <a:chExt cx="2239274" cy="663160"/>
          </a:xfrm>
        </p:grpSpPr>
        <p:sp>
          <p:nvSpPr>
            <p:cNvPr id="10" name="Rounded Rectangle 9"/>
            <p:cNvSpPr/>
            <p:nvPr/>
          </p:nvSpPr>
          <p:spPr>
            <a:xfrm>
              <a:off x="1006395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lvl="0" algn="ctr"/>
              <a:endParaRPr lang="en-US" sz="1600" dirty="0">
                <a:solidFill>
                  <a:schemeClr val="tx2"/>
                </a:solidFill>
                <a:latin typeface="Calibri"/>
                <a:cs typeface="Calibri"/>
              </a:endParaRPr>
            </a:p>
          </p:txBody>
        </p:sp>
        <p:sp>
          <p:nvSpPr>
            <p:cNvPr id="11" name="Round Same Side Corner Rectangle 10"/>
            <p:cNvSpPr/>
            <p:nvPr/>
          </p:nvSpPr>
          <p:spPr>
            <a:xfrm>
              <a:off x="1006395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8" name="Group 17"/>
          <p:cNvGrpSpPr/>
          <p:nvPr userDrawn="1"/>
        </p:nvGrpSpPr>
        <p:grpSpPr>
          <a:xfrm>
            <a:off x="4610038" y="2897248"/>
            <a:ext cx="2982589" cy="663160"/>
            <a:chOff x="3457468" y="2897248"/>
            <a:chExt cx="2239274" cy="663160"/>
          </a:xfrm>
        </p:grpSpPr>
        <p:sp>
          <p:nvSpPr>
            <p:cNvPr id="19" name="Rounded Rectangle 18"/>
            <p:cNvSpPr/>
            <p:nvPr/>
          </p:nvSpPr>
          <p:spPr>
            <a:xfrm>
              <a:off x="3457468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lvl="0" algn="ctr"/>
              <a:endParaRPr lang="en-US" sz="1600" dirty="0">
                <a:solidFill>
                  <a:schemeClr val="tx2"/>
                </a:solidFill>
                <a:latin typeface="Calibri"/>
                <a:cs typeface="Calibri"/>
              </a:endParaRPr>
            </a:p>
          </p:txBody>
        </p:sp>
        <p:sp>
          <p:nvSpPr>
            <p:cNvPr id="20" name="Round Same Side Corner Rectangle 19"/>
            <p:cNvSpPr/>
            <p:nvPr/>
          </p:nvSpPr>
          <p:spPr>
            <a:xfrm>
              <a:off x="3457468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/>
          <p:cNvGrpSpPr/>
          <p:nvPr userDrawn="1"/>
        </p:nvGrpSpPr>
        <p:grpSpPr>
          <a:xfrm>
            <a:off x="7752744" y="2897251"/>
            <a:ext cx="2984680" cy="663159"/>
            <a:chOff x="5876184" y="2897248"/>
            <a:chExt cx="2240844" cy="663159"/>
          </a:xfrm>
        </p:grpSpPr>
        <p:sp>
          <p:nvSpPr>
            <p:cNvPr id="22" name="Rounded Rectangle 21"/>
            <p:cNvSpPr/>
            <p:nvPr/>
          </p:nvSpPr>
          <p:spPr>
            <a:xfrm>
              <a:off x="5877754" y="2897248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lvl="0" algn="ctr"/>
              <a:endParaRPr lang="en-US" sz="1600" dirty="0">
                <a:solidFill>
                  <a:schemeClr val="tx2"/>
                </a:solidFill>
                <a:latin typeface="Calibri"/>
                <a:cs typeface="Calibri"/>
              </a:endParaRPr>
            </a:p>
          </p:txBody>
        </p:sp>
        <p:sp>
          <p:nvSpPr>
            <p:cNvPr id="23" name="Round Same Side Corner Rectangle 22"/>
            <p:cNvSpPr/>
            <p:nvPr/>
          </p:nvSpPr>
          <p:spPr>
            <a:xfrm>
              <a:off x="5876184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Round Same Side Corner Rectangle 23"/>
          <p:cNvSpPr/>
          <p:nvPr userDrawn="1"/>
        </p:nvSpPr>
        <p:spPr>
          <a:xfrm rot="10800000">
            <a:off x="11381012" y="-3"/>
            <a:ext cx="321557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ounded Rectangle 24"/>
          <p:cNvSpPr/>
          <p:nvPr userDrawn="1"/>
        </p:nvSpPr>
        <p:spPr>
          <a:xfrm>
            <a:off x="11383823" y="63412"/>
            <a:ext cx="318748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5</a:t>
            </a:r>
          </a:p>
        </p:txBody>
      </p:sp>
      <p:sp>
        <p:nvSpPr>
          <p:cNvPr id="26" name="Round Same Side Corner Rectangle 25"/>
          <p:cNvSpPr/>
          <p:nvPr userDrawn="1"/>
        </p:nvSpPr>
        <p:spPr>
          <a:xfrm rot="10800000">
            <a:off x="11381016" y="0"/>
            <a:ext cx="321557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ound Same Side Corner Rectangle 26"/>
          <p:cNvSpPr/>
          <p:nvPr userDrawn="1"/>
        </p:nvSpPr>
        <p:spPr>
          <a:xfrm rot="10800000">
            <a:off x="10978125" y="-3"/>
            <a:ext cx="321557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ounded Rectangle 27"/>
          <p:cNvSpPr/>
          <p:nvPr userDrawn="1"/>
        </p:nvSpPr>
        <p:spPr>
          <a:xfrm>
            <a:off x="10980936" y="63412"/>
            <a:ext cx="318748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4</a:t>
            </a:r>
          </a:p>
        </p:txBody>
      </p:sp>
      <p:sp>
        <p:nvSpPr>
          <p:cNvPr id="29" name="Round Same Side Corner Rectangle 28"/>
          <p:cNvSpPr/>
          <p:nvPr userDrawn="1"/>
        </p:nvSpPr>
        <p:spPr>
          <a:xfrm rot="10800000">
            <a:off x="10978129" y="0"/>
            <a:ext cx="321557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ound Same Side Corner Rectangle 29"/>
          <p:cNvSpPr/>
          <p:nvPr userDrawn="1"/>
        </p:nvSpPr>
        <p:spPr>
          <a:xfrm rot="10800000">
            <a:off x="10575238" y="-3"/>
            <a:ext cx="321557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Rounded Rectangle 30"/>
          <p:cNvSpPr/>
          <p:nvPr userDrawn="1"/>
        </p:nvSpPr>
        <p:spPr>
          <a:xfrm>
            <a:off x="10578050" y="63412"/>
            <a:ext cx="318748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3</a:t>
            </a:r>
          </a:p>
        </p:txBody>
      </p:sp>
      <p:sp>
        <p:nvSpPr>
          <p:cNvPr id="32" name="Round Same Side Corner Rectangle 31"/>
          <p:cNvSpPr/>
          <p:nvPr userDrawn="1"/>
        </p:nvSpPr>
        <p:spPr>
          <a:xfrm rot="10800000">
            <a:off x="10575242" y="0"/>
            <a:ext cx="321557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 Same Side Corner Rectangle 32"/>
          <p:cNvSpPr/>
          <p:nvPr userDrawn="1"/>
        </p:nvSpPr>
        <p:spPr>
          <a:xfrm rot="10800000">
            <a:off x="10172352" y="-3"/>
            <a:ext cx="321557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ounded Rectangle 33"/>
          <p:cNvSpPr/>
          <p:nvPr userDrawn="1"/>
        </p:nvSpPr>
        <p:spPr>
          <a:xfrm>
            <a:off x="10175163" y="63412"/>
            <a:ext cx="318748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2</a:t>
            </a:r>
          </a:p>
        </p:txBody>
      </p:sp>
      <p:sp>
        <p:nvSpPr>
          <p:cNvPr id="35" name="Round Same Side Corner Rectangle 34"/>
          <p:cNvSpPr/>
          <p:nvPr userDrawn="1"/>
        </p:nvSpPr>
        <p:spPr>
          <a:xfrm rot="10800000">
            <a:off x="10172356" y="0"/>
            <a:ext cx="321557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 Same Side Corner Rectangle 35"/>
          <p:cNvSpPr/>
          <p:nvPr userDrawn="1"/>
        </p:nvSpPr>
        <p:spPr>
          <a:xfrm rot="10800000">
            <a:off x="9769465" y="-3"/>
            <a:ext cx="321557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ounded Rectangle 36"/>
          <p:cNvSpPr/>
          <p:nvPr userDrawn="1"/>
        </p:nvSpPr>
        <p:spPr>
          <a:xfrm>
            <a:off x="9772276" y="63412"/>
            <a:ext cx="318748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rgbClr val="EF6F00"/>
                </a:solidFill>
                <a:latin typeface="Calibri"/>
                <a:cs typeface="Calibri"/>
              </a:rPr>
              <a:t>1</a:t>
            </a:r>
          </a:p>
        </p:txBody>
      </p:sp>
      <p:sp>
        <p:nvSpPr>
          <p:cNvPr id="38" name="Rectangle 37"/>
          <p:cNvSpPr/>
          <p:nvPr userDrawn="1"/>
        </p:nvSpPr>
        <p:spPr>
          <a:xfrm>
            <a:off x="9769463" y="0"/>
            <a:ext cx="321561" cy="119953"/>
          </a:xfrm>
          <a:prstGeom prst="rect">
            <a:avLst/>
          </a:prstGeom>
          <a:gradFill flip="none" rotWithShape="1"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  <a:tileRect/>
          </a:gra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icture 3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42637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+ chart step 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5"/>
          <p:cNvSpPr txBox="1">
            <a:spLocks/>
          </p:cNvSpPr>
          <p:nvPr userDrawn="1"/>
        </p:nvSpPr>
        <p:spPr bwMode="auto">
          <a:xfrm>
            <a:off x="475755" y="1286002"/>
            <a:ext cx="11226812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>
                <a:solidFill>
                  <a:srgbClr val="666666"/>
                </a:solidFill>
              </a:rPr>
              <a:t>Slide Title here</a:t>
            </a:r>
          </a:p>
        </p:txBody>
      </p:sp>
      <p:sp>
        <p:nvSpPr>
          <p:cNvPr id="64" name="Round Same Side Corner Rectangle 63"/>
          <p:cNvSpPr/>
          <p:nvPr userDrawn="1"/>
        </p:nvSpPr>
        <p:spPr>
          <a:xfrm rot="10800000">
            <a:off x="11381012" y="-3"/>
            <a:ext cx="321557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ounded Rectangle 64"/>
          <p:cNvSpPr/>
          <p:nvPr userDrawn="1"/>
        </p:nvSpPr>
        <p:spPr>
          <a:xfrm>
            <a:off x="11383823" y="63412"/>
            <a:ext cx="318748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5</a:t>
            </a:r>
          </a:p>
        </p:txBody>
      </p:sp>
      <p:sp>
        <p:nvSpPr>
          <p:cNvPr id="66" name="Round Same Side Corner Rectangle 65"/>
          <p:cNvSpPr/>
          <p:nvPr userDrawn="1"/>
        </p:nvSpPr>
        <p:spPr>
          <a:xfrm rot="10800000">
            <a:off x="11381016" y="0"/>
            <a:ext cx="321557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ound Same Side Corner Rectangle 66"/>
          <p:cNvSpPr/>
          <p:nvPr userDrawn="1"/>
        </p:nvSpPr>
        <p:spPr>
          <a:xfrm rot="10800000">
            <a:off x="10978125" y="-3"/>
            <a:ext cx="321557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ounded Rectangle 67"/>
          <p:cNvSpPr/>
          <p:nvPr userDrawn="1"/>
        </p:nvSpPr>
        <p:spPr>
          <a:xfrm>
            <a:off x="10980936" y="63412"/>
            <a:ext cx="318748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4</a:t>
            </a:r>
          </a:p>
        </p:txBody>
      </p:sp>
      <p:sp>
        <p:nvSpPr>
          <p:cNvPr id="69" name="Round Same Side Corner Rectangle 68"/>
          <p:cNvSpPr/>
          <p:nvPr userDrawn="1"/>
        </p:nvSpPr>
        <p:spPr>
          <a:xfrm rot="10800000">
            <a:off x="10978129" y="0"/>
            <a:ext cx="321557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ound Same Side Corner Rectangle 69"/>
          <p:cNvSpPr/>
          <p:nvPr userDrawn="1"/>
        </p:nvSpPr>
        <p:spPr>
          <a:xfrm rot="10800000">
            <a:off x="10575238" y="-3"/>
            <a:ext cx="321557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ounded Rectangle 70"/>
          <p:cNvSpPr/>
          <p:nvPr userDrawn="1"/>
        </p:nvSpPr>
        <p:spPr>
          <a:xfrm>
            <a:off x="10578050" y="63412"/>
            <a:ext cx="318748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3</a:t>
            </a:r>
          </a:p>
        </p:txBody>
      </p:sp>
      <p:sp>
        <p:nvSpPr>
          <p:cNvPr id="72" name="Round Same Side Corner Rectangle 71"/>
          <p:cNvSpPr/>
          <p:nvPr userDrawn="1"/>
        </p:nvSpPr>
        <p:spPr>
          <a:xfrm rot="10800000">
            <a:off x="10575242" y="0"/>
            <a:ext cx="321557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ound Same Side Corner Rectangle 72"/>
          <p:cNvSpPr/>
          <p:nvPr userDrawn="1"/>
        </p:nvSpPr>
        <p:spPr>
          <a:xfrm rot="10800000">
            <a:off x="10172352" y="-3"/>
            <a:ext cx="321557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Rounded Rectangle 73"/>
          <p:cNvSpPr/>
          <p:nvPr userDrawn="1"/>
        </p:nvSpPr>
        <p:spPr>
          <a:xfrm>
            <a:off x="10175163" y="63412"/>
            <a:ext cx="318748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accent5"/>
                </a:solidFill>
                <a:latin typeface="Calibri"/>
                <a:cs typeface="Calibri"/>
              </a:rPr>
              <a:t>2</a:t>
            </a:r>
          </a:p>
        </p:txBody>
      </p:sp>
      <p:sp>
        <p:nvSpPr>
          <p:cNvPr id="75" name="Round Same Side Corner Rectangle 74"/>
          <p:cNvSpPr/>
          <p:nvPr userDrawn="1"/>
        </p:nvSpPr>
        <p:spPr>
          <a:xfrm rot="10800000">
            <a:off x="10172356" y="0"/>
            <a:ext cx="321557" cy="119953"/>
          </a:xfrm>
          <a:prstGeom prst="round2SameRect">
            <a:avLst>
              <a:gd name="adj1" fmla="val 0"/>
              <a:gd name="adj2" fmla="val 0"/>
            </a:avLst>
          </a:prstGeom>
          <a:gradFill flip="none" rotWithShape="1">
            <a:gsLst>
              <a:gs pos="0">
                <a:schemeClr val="accent5"/>
              </a:gs>
              <a:gs pos="100000">
                <a:schemeClr val="accent6"/>
              </a:gs>
            </a:gsLst>
            <a:lin ang="108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ound Same Side Corner Rectangle 75"/>
          <p:cNvSpPr/>
          <p:nvPr userDrawn="1"/>
        </p:nvSpPr>
        <p:spPr>
          <a:xfrm rot="10800000">
            <a:off x="9769465" y="-3"/>
            <a:ext cx="321557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ounded Rectangle 76"/>
          <p:cNvSpPr/>
          <p:nvPr userDrawn="1"/>
        </p:nvSpPr>
        <p:spPr>
          <a:xfrm>
            <a:off x="9772276" y="63412"/>
            <a:ext cx="318748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1</a:t>
            </a:r>
          </a:p>
        </p:txBody>
      </p:sp>
      <p:sp>
        <p:nvSpPr>
          <p:cNvPr id="78" name="Rectangle 77"/>
          <p:cNvSpPr/>
          <p:nvPr userDrawn="1"/>
        </p:nvSpPr>
        <p:spPr>
          <a:xfrm>
            <a:off x="9769463" y="0"/>
            <a:ext cx="321561" cy="119953"/>
          </a:xfrm>
          <a:prstGeom prst="rect">
            <a:avLst/>
          </a:prstGeom>
          <a:solidFill>
            <a:srgbClr val="FFFFFF"/>
          </a:soli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/>
          <p:cNvGrpSpPr/>
          <p:nvPr userDrawn="1"/>
        </p:nvGrpSpPr>
        <p:grpSpPr>
          <a:xfrm>
            <a:off x="1467330" y="2897248"/>
            <a:ext cx="9268002" cy="663160"/>
            <a:chOff x="1101645" y="2897248"/>
            <a:chExt cx="6958250" cy="663160"/>
          </a:xfrm>
        </p:grpSpPr>
        <p:sp>
          <p:nvSpPr>
            <p:cNvPr id="34" name="Rounded Rectangle 33"/>
            <p:cNvSpPr/>
            <p:nvPr userDrawn="1"/>
          </p:nvSpPr>
          <p:spPr>
            <a:xfrm>
              <a:off x="1101645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lvl="0" algn="ctr"/>
              <a:endParaRPr lang="en-US" sz="1600" dirty="0">
                <a:solidFill>
                  <a:schemeClr val="tx2"/>
                </a:solidFill>
                <a:latin typeface="Calibri"/>
                <a:cs typeface="Calibri"/>
              </a:endParaRPr>
            </a:p>
          </p:txBody>
        </p:sp>
        <p:sp>
          <p:nvSpPr>
            <p:cNvPr id="35" name="Rounded Rectangle 34"/>
            <p:cNvSpPr/>
            <p:nvPr userDrawn="1"/>
          </p:nvSpPr>
          <p:spPr>
            <a:xfrm>
              <a:off x="3461133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lvl="0" algn="ctr"/>
              <a:endParaRPr lang="en-US" sz="1600" dirty="0">
                <a:solidFill>
                  <a:schemeClr val="tx2"/>
                </a:solidFill>
                <a:latin typeface="Calibri"/>
                <a:cs typeface="Calibri"/>
              </a:endParaRPr>
            </a:p>
          </p:txBody>
        </p:sp>
        <p:sp>
          <p:nvSpPr>
            <p:cNvPr id="36" name="Rounded Rectangle 35"/>
            <p:cNvSpPr/>
            <p:nvPr userDrawn="1"/>
          </p:nvSpPr>
          <p:spPr>
            <a:xfrm>
              <a:off x="5820621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lvl="0" algn="ctr"/>
              <a:endParaRPr lang="en-US" sz="1600" dirty="0">
                <a:solidFill>
                  <a:schemeClr val="tx2"/>
                </a:solidFill>
                <a:latin typeface="Calibri"/>
                <a:cs typeface="Calibri"/>
              </a:endParaRPr>
            </a:p>
          </p:txBody>
        </p:sp>
        <p:sp>
          <p:nvSpPr>
            <p:cNvPr id="37" name="Round Same Side Corner Rectangle 36"/>
            <p:cNvSpPr/>
            <p:nvPr userDrawn="1"/>
          </p:nvSpPr>
          <p:spPr>
            <a:xfrm>
              <a:off x="1101645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ound Same Side Corner Rectangle 37"/>
            <p:cNvSpPr/>
            <p:nvPr userDrawn="1"/>
          </p:nvSpPr>
          <p:spPr>
            <a:xfrm>
              <a:off x="3461133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ound Same Side Corner Rectangle 48"/>
            <p:cNvSpPr/>
            <p:nvPr userDrawn="1"/>
          </p:nvSpPr>
          <p:spPr>
            <a:xfrm>
              <a:off x="5820621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0546815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+ chart step 3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5"/>
          <p:cNvSpPr txBox="1">
            <a:spLocks/>
          </p:cNvSpPr>
          <p:nvPr userDrawn="1"/>
        </p:nvSpPr>
        <p:spPr bwMode="auto">
          <a:xfrm>
            <a:off x="475755" y="1286002"/>
            <a:ext cx="11226812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>
                <a:solidFill>
                  <a:srgbClr val="666666"/>
                </a:solidFill>
              </a:rPr>
              <a:t>Slide Title here</a:t>
            </a:r>
          </a:p>
        </p:txBody>
      </p:sp>
      <p:sp>
        <p:nvSpPr>
          <p:cNvPr id="32" name="Round Same Side Corner Rectangle 31"/>
          <p:cNvSpPr/>
          <p:nvPr userDrawn="1"/>
        </p:nvSpPr>
        <p:spPr>
          <a:xfrm rot="10800000">
            <a:off x="11381012" y="-3"/>
            <a:ext cx="321557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32"/>
          <p:cNvSpPr/>
          <p:nvPr userDrawn="1"/>
        </p:nvSpPr>
        <p:spPr>
          <a:xfrm>
            <a:off x="11383823" y="63412"/>
            <a:ext cx="318748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5</a:t>
            </a:r>
          </a:p>
        </p:txBody>
      </p:sp>
      <p:sp>
        <p:nvSpPr>
          <p:cNvPr id="34" name="Round Same Side Corner Rectangle 33"/>
          <p:cNvSpPr/>
          <p:nvPr userDrawn="1"/>
        </p:nvSpPr>
        <p:spPr>
          <a:xfrm rot="10800000">
            <a:off x="11381016" y="0"/>
            <a:ext cx="321557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ound Same Side Corner Rectangle 34"/>
          <p:cNvSpPr/>
          <p:nvPr userDrawn="1"/>
        </p:nvSpPr>
        <p:spPr>
          <a:xfrm rot="10800000">
            <a:off x="10978125" y="-3"/>
            <a:ext cx="321557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ounded Rectangle 35"/>
          <p:cNvSpPr/>
          <p:nvPr userDrawn="1"/>
        </p:nvSpPr>
        <p:spPr>
          <a:xfrm>
            <a:off x="10980936" y="63412"/>
            <a:ext cx="318748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4</a:t>
            </a:r>
          </a:p>
        </p:txBody>
      </p:sp>
      <p:sp>
        <p:nvSpPr>
          <p:cNvPr id="37" name="Round Same Side Corner Rectangle 36"/>
          <p:cNvSpPr/>
          <p:nvPr userDrawn="1"/>
        </p:nvSpPr>
        <p:spPr>
          <a:xfrm rot="10800000">
            <a:off x="10978129" y="0"/>
            <a:ext cx="321557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Round Same Side Corner Rectangle 37"/>
          <p:cNvSpPr/>
          <p:nvPr userDrawn="1"/>
        </p:nvSpPr>
        <p:spPr>
          <a:xfrm rot="10800000">
            <a:off x="10575238" y="-3"/>
            <a:ext cx="321557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ounded Rectangle 48"/>
          <p:cNvSpPr/>
          <p:nvPr userDrawn="1"/>
        </p:nvSpPr>
        <p:spPr>
          <a:xfrm>
            <a:off x="10578050" y="63412"/>
            <a:ext cx="318748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rgbClr val="4CA90C"/>
                </a:solidFill>
                <a:latin typeface="Calibri"/>
                <a:cs typeface="Calibri"/>
              </a:rPr>
              <a:t>3</a:t>
            </a:r>
          </a:p>
        </p:txBody>
      </p:sp>
      <p:sp>
        <p:nvSpPr>
          <p:cNvPr id="50" name="Round Same Side Corner Rectangle 49"/>
          <p:cNvSpPr/>
          <p:nvPr userDrawn="1"/>
        </p:nvSpPr>
        <p:spPr>
          <a:xfrm rot="10800000">
            <a:off x="10575242" y="0"/>
            <a:ext cx="321557" cy="119953"/>
          </a:xfrm>
          <a:prstGeom prst="round2SameRect">
            <a:avLst>
              <a:gd name="adj1" fmla="val 0"/>
              <a:gd name="adj2" fmla="val 0"/>
            </a:avLst>
          </a:prstGeom>
          <a:gradFill flip="none" rotWithShape="1">
            <a:gsLst>
              <a:gs pos="0">
                <a:schemeClr val="accent3"/>
              </a:gs>
              <a:gs pos="100000">
                <a:schemeClr val="accent4"/>
              </a:gs>
            </a:gsLst>
            <a:lin ang="108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ound Same Side Corner Rectangle 50"/>
          <p:cNvSpPr/>
          <p:nvPr userDrawn="1"/>
        </p:nvSpPr>
        <p:spPr>
          <a:xfrm rot="10800000">
            <a:off x="10172352" y="-3"/>
            <a:ext cx="321557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Rounded Rectangle 51"/>
          <p:cNvSpPr/>
          <p:nvPr userDrawn="1"/>
        </p:nvSpPr>
        <p:spPr>
          <a:xfrm>
            <a:off x="10175163" y="63412"/>
            <a:ext cx="318748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2</a:t>
            </a:r>
          </a:p>
        </p:txBody>
      </p:sp>
      <p:sp>
        <p:nvSpPr>
          <p:cNvPr id="53" name="Round Same Side Corner Rectangle 52"/>
          <p:cNvSpPr/>
          <p:nvPr userDrawn="1"/>
        </p:nvSpPr>
        <p:spPr>
          <a:xfrm rot="10800000">
            <a:off x="10172356" y="0"/>
            <a:ext cx="321557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Round Same Side Corner Rectangle 53"/>
          <p:cNvSpPr/>
          <p:nvPr userDrawn="1"/>
        </p:nvSpPr>
        <p:spPr>
          <a:xfrm rot="10800000">
            <a:off x="9769465" y="-3"/>
            <a:ext cx="321557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ounded Rectangle 54"/>
          <p:cNvSpPr/>
          <p:nvPr userDrawn="1"/>
        </p:nvSpPr>
        <p:spPr>
          <a:xfrm>
            <a:off x="9772276" y="63412"/>
            <a:ext cx="318748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1</a:t>
            </a:r>
          </a:p>
        </p:txBody>
      </p:sp>
      <p:sp>
        <p:nvSpPr>
          <p:cNvPr id="56" name="Rectangle 55"/>
          <p:cNvSpPr/>
          <p:nvPr userDrawn="1"/>
        </p:nvSpPr>
        <p:spPr>
          <a:xfrm>
            <a:off x="9769463" y="0"/>
            <a:ext cx="321561" cy="119953"/>
          </a:xfrm>
          <a:prstGeom prst="rect">
            <a:avLst/>
          </a:prstGeom>
          <a:solidFill>
            <a:srgbClr val="FFFFFF"/>
          </a:soli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ounded Rectangle 56"/>
          <p:cNvSpPr/>
          <p:nvPr userDrawn="1"/>
        </p:nvSpPr>
        <p:spPr>
          <a:xfrm>
            <a:off x="1467331" y="2897252"/>
            <a:ext cx="2982589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lvl="0" algn="ctr"/>
            <a:endParaRPr lang="en-US" sz="1600" dirty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58" name="Round Same Side Corner Rectangle 57"/>
          <p:cNvSpPr/>
          <p:nvPr userDrawn="1"/>
        </p:nvSpPr>
        <p:spPr>
          <a:xfrm>
            <a:off x="1467331" y="2897248"/>
            <a:ext cx="2982589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ounded Rectangle 62"/>
          <p:cNvSpPr/>
          <p:nvPr userDrawn="1"/>
        </p:nvSpPr>
        <p:spPr>
          <a:xfrm>
            <a:off x="4610038" y="2897252"/>
            <a:ext cx="2982589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lvl="0" algn="ctr"/>
            <a:endParaRPr lang="en-US" sz="1600" dirty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79" name="Round Same Side Corner Rectangle 78"/>
          <p:cNvSpPr/>
          <p:nvPr userDrawn="1"/>
        </p:nvSpPr>
        <p:spPr>
          <a:xfrm>
            <a:off x="4610038" y="2897248"/>
            <a:ext cx="2982589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ounded Rectangle 79"/>
          <p:cNvSpPr/>
          <p:nvPr userDrawn="1"/>
        </p:nvSpPr>
        <p:spPr>
          <a:xfrm>
            <a:off x="7752745" y="2897252"/>
            <a:ext cx="2982589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lvl="0" algn="ctr"/>
            <a:endParaRPr lang="en-US" sz="1600" dirty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81" name="Round Same Side Corner Rectangle 80"/>
          <p:cNvSpPr/>
          <p:nvPr userDrawn="1"/>
        </p:nvSpPr>
        <p:spPr>
          <a:xfrm>
            <a:off x="7752745" y="2897248"/>
            <a:ext cx="2982589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67863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+ chart step 4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5"/>
          <p:cNvSpPr txBox="1">
            <a:spLocks/>
          </p:cNvSpPr>
          <p:nvPr userDrawn="1"/>
        </p:nvSpPr>
        <p:spPr bwMode="auto">
          <a:xfrm>
            <a:off x="475755" y="1286002"/>
            <a:ext cx="11226812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>
                <a:solidFill>
                  <a:srgbClr val="666666"/>
                </a:solidFill>
              </a:rPr>
              <a:t>Slide Title here</a:t>
            </a:r>
          </a:p>
        </p:txBody>
      </p:sp>
      <p:sp>
        <p:nvSpPr>
          <p:cNvPr id="39" name="Round Same Side Corner Rectangle 38"/>
          <p:cNvSpPr/>
          <p:nvPr userDrawn="1"/>
        </p:nvSpPr>
        <p:spPr>
          <a:xfrm rot="10800000">
            <a:off x="11381012" y="-3"/>
            <a:ext cx="321557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ed Rectangle 39"/>
          <p:cNvSpPr/>
          <p:nvPr userDrawn="1"/>
        </p:nvSpPr>
        <p:spPr>
          <a:xfrm>
            <a:off x="11383823" y="63412"/>
            <a:ext cx="318748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5</a:t>
            </a:r>
          </a:p>
        </p:txBody>
      </p:sp>
      <p:sp>
        <p:nvSpPr>
          <p:cNvPr id="41" name="Round Same Side Corner Rectangle 40"/>
          <p:cNvSpPr/>
          <p:nvPr userDrawn="1"/>
        </p:nvSpPr>
        <p:spPr>
          <a:xfrm rot="10800000">
            <a:off x="11381016" y="0"/>
            <a:ext cx="321557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ound Same Side Corner Rectangle 41"/>
          <p:cNvSpPr/>
          <p:nvPr userDrawn="1"/>
        </p:nvSpPr>
        <p:spPr>
          <a:xfrm rot="10800000">
            <a:off x="10978125" y="-3"/>
            <a:ext cx="321557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ed Rectangle 42"/>
          <p:cNvSpPr/>
          <p:nvPr userDrawn="1"/>
        </p:nvSpPr>
        <p:spPr>
          <a:xfrm>
            <a:off x="10980936" y="63412"/>
            <a:ext cx="318748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rgbClr val="81017E"/>
                </a:solidFill>
                <a:latin typeface="Calibri"/>
                <a:cs typeface="Calibri"/>
              </a:rPr>
              <a:t>4</a:t>
            </a:r>
          </a:p>
        </p:txBody>
      </p:sp>
      <p:sp>
        <p:nvSpPr>
          <p:cNvPr id="44" name="Round Same Side Corner Rectangle 43"/>
          <p:cNvSpPr/>
          <p:nvPr userDrawn="1"/>
        </p:nvSpPr>
        <p:spPr>
          <a:xfrm rot="10800000">
            <a:off x="10978129" y="0"/>
            <a:ext cx="321557" cy="119953"/>
          </a:xfrm>
          <a:prstGeom prst="round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108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Round Same Side Corner Rectangle 44"/>
          <p:cNvSpPr/>
          <p:nvPr userDrawn="1"/>
        </p:nvSpPr>
        <p:spPr>
          <a:xfrm rot="10800000">
            <a:off x="10575238" y="-3"/>
            <a:ext cx="321557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ounded Rectangle 45"/>
          <p:cNvSpPr/>
          <p:nvPr userDrawn="1"/>
        </p:nvSpPr>
        <p:spPr>
          <a:xfrm>
            <a:off x="10578050" y="63412"/>
            <a:ext cx="318748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3</a:t>
            </a:r>
          </a:p>
        </p:txBody>
      </p:sp>
      <p:sp>
        <p:nvSpPr>
          <p:cNvPr id="47" name="Round Same Side Corner Rectangle 46"/>
          <p:cNvSpPr/>
          <p:nvPr userDrawn="1"/>
        </p:nvSpPr>
        <p:spPr>
          <a:xfrm rot="10800000">
            <a:off x="10575242" y="0"/>
            <a:ext cx="321557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8" name="Round Same Side Corner Rectangle 47"/>
          <p:cNvSpPr/>
          <p:nvPr userDrawn="1"/>
        </p:nvSpPr>
        <p:spPr>
          <a:xfrm rot="10800000">
            <a:off x="10172352" y="-3"/>
            <a:ext cx="321557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ounded Rectangle 63"/>
          <p:cNvSpPr/>
          <p:nvPr userDrawn="1"/>
        </p:nvSpPr>
        <p:spPr>
          <a:xfrm>
            <a:off x="10175163" y="63412"/>
            <a:ext cx="318748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2</a:t>
            </a:r>
          </a:p>
        </p:txBody>
      </p:sp>
      <p:sp>
        <p:nvSpPr>
          <p:cNvPr id="65" name="Round Same Side Corner Rectangle 64"/>
          <p:cNvSpPr/>
          <p:nvPr userDrawn="1"/>
        </p:nvSpPr>
        <p:spPr>
          <a:xfrm rot="10800000">
            <a:off x="10172356" y="0"/>
            <a:ext cx="321557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Round Same Side Corner Rectangle 65"/>
          <p:cNvSpPr/>
          <p:nvPr userDrawn="1"/>
        </p:nvSpPr>
        <p:spPr>
          <a:xfrm rot="10800000">
            <a:off x="9769465" y="-3"/>
            <a:ext cx="321557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ounded Rectangle 66"/>
          <p:cNvSpPr/>
          <p:nvPr userDrawn="1"/>
        </p:nvSpPr>
        <p:spPr>
          <a:xfrm>
            <a:off x="9772276" y="63412"/>
            <a:ext cx="318748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1</a:t>
            </a:r>
          </a:p>
        </p:txBody>
      </p:sp>
      <p:sp>
        <p:nvSpPr>
          <p:cNvPr id="68" name="Rectangle 67"/>
          <p:cNvSpPr/>
          <p:nvPr userDrawn="1"/>
        </p:nvSpPr>
        <p:spPr>
          <a:xfrm>
            <a:off x="9769463" y="0"/>
            <a:ext cx="321561" cy="119953"/>
          </a:xfrm>
          <a:prstGeom prst="rect">
            <a:avLst/>
          </a:prstGeom>
          <a:solidFill>
            <a:srgbClr val="FFFFFF"/>
          </a:soli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ounded Rectangle 68"/>
          <p:cNvSpPr/>
          <p:nvPr userDrawn="1"/>
        </p:nvSpPr>
        <p:spPr>
          <a:xfrm>
            <a:off x="1467331" y="2897252"/>
            <a:ext cx="2982589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lvl="0" algn="ctr"/>
            <a:endParaRPr lang="en-US" sz="1600" dirty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70" name="Round Same Side Corner Rectangle 69"/>
          <p:cNvSpPr/>
          <p:nvPr userDrawn="1"/>
        </p:nvSpPr>
        <p:spPr>
          <a:xfrm>
            <a:off x="1467331" y="2897248"/>
            <a:ext cx="2982589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Rounded Rectangle 74"/>
          <p:cNvSpPr/>
          <p:nvPr userDrawn="1"/>
        </p:nvSpPr>
        <p:spPr>
          <a:xfrm>
            <a:off x="4610038" y="2897252"/>
            <a:ext cx="2982589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lvl="0" algn="ctr"/>
            <a:endParaRPr lang="en-US" sz="1600" dirty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76" name="Round Same Side Corner Rectangle 75"/>
          <p:cNvSpPr/>
          <p:nvPr userDrawn="1"/>
        </p:nvSpPr>
        <p:spPr>
          <a:xfrm>
            <a:off x="4610038" y="2897248"/>
            <a:ext cx="2982589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Rounded Rectangle 76"/>
          <p:cNvSpPr/>
          <p:nvPr userDrawn="1"/>
        </p:nvSpPr>
        <p:spPr>
          <a:xfrm>
            <a:off x="7752745" y="2897252"/>
            <a:ext cx="2982589" cy="663159"/>
          </a:xfrm>
          <a:prstGeom prst="roundRect">
            <a:avLst>
              <a:gd name="adj" fmla="val 13637"/>
            </a:avLst>
          </a:prstGeom>
          <a:solidFill>
            <a:srgbClr val="EBEBE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137160" rtlCol="0" anchor="ctr"/>
          <a:lstStyle/>
          <a:p>
            <a:pPr lvl="0" algn="ctr"/>
            <a:endParaRPr lang="en-US" sz="1600" dirty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78" name="Round Same Side Corner Rectangle 77"/>
          <p:cNvSpPr/>
          <p:nvPr userDrawn="1"/>
        </p:nvSpPr>
        <p:spPr>
          <a:xfrm>
            <a:off x="7752745" y="2897248"/>
            <a:ext cx="2982589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9" name="Picture 2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599339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+ chart step 5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5"/>
          <p:cNvSpPr txBox="1">
            <a:spLocks/>
          </p:cNvSpPr>
          <p:nvPr userDrawn="1"/>
        </p:nvSpPr>
        <p:spPr bwMode="auto">
          <a:xfrm>
            <a:off x="475755" y="1286002"/>
            <a:ext cx="11226812" cy="4716789"/>
          </a:xfrm>
          <a:prstGeom prst="roundRect">
            <a:avLst>
              <a:gd name="adj" fmla="val 2400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228600" rIns="182880" bIns="18288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74320" indent="-182880">
              <a:spcAft>
                <a:spcPts val="1000"/>
              </a:spcAft>
              <a:buFont typeface="Arial"/>
              <a:buChar char="•"/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endParaRPr lang="en-US" sz="1800" dirty="0">
              <a:cs typeface="Calibri"/>
            </a:endParaRPr>
          </a:p>
          <a:p>
            <a:pPr>
              <a:spcAft>
                <a:spcPts val="1000"/>
              </a:spcAft>
            </a:pPr>
            <a:r>
              <a:rPr lang="en-US" sz="1800" dirty="0">
                <a:cs typeface="Calibri"/>
              </a:rPr>
              <a:t> </a:t>
            </a:r>
          </a:p>
          <a:p>
            <a:pPr>
              <a:spcAft>
                <a:spcPts val="1000"/>
              </a:spcAft>
            </a:pPr>
            <a:endParaRPr lang="en-US" sz="1800" dirty="0"/>
          </a:p>
          <a:p>
            <a:pPr>
              <a:spcAft>
                <a:spcPts val="1000"/>
              </a:spcAft>
            </a:pPr>
            <a:endParaRPr lang="en-US" sz="1800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1469421" y="2897250"/>
            <a:ext cx="9268002" cy="663161"/>
            <a:chOff x="1103215" y="2897247"/>
            <a:chExt cx="6958250" cy="663161"/>
          </a:xfrm>
        </p:grpSpPr>
        <p:sp>
          <p:nvSpPr>
            <p:cNvPr id="57" name="Rounded Rectangle 56"/>
            <p:cNvSpPr/>
            <p:nvPr userDrawn="1"/>
          </p:nvSpPr>
          <p:spPr>
            <a:xfrm>
              <a:off x="1103215" y="2897249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lvl="0" algn="ctr"/>
              <a:endParaRPr lang="en-US" sz="1600" dirty="0">
                <a:solidFill>
                  <a:schemeClr val="tx2"/>
                </a:solidFill>
                <a:latin typeface="Calibri"/>
                <a:cs typeface="Calibri"/>
              </a:endParaRPr>
            </a:p>
          </p:txBody>
        </p:sp>
        <p:sp>
          <p:nvSpPr>
            <p:cNvPr id="58" name="Round Same Side Corner Rectangle 57"/>
            <p:cNvSpPr/>
            <p:nvPr userDrawn="1"/>
          </p:nvSpPr>
          <p:spPr>
            <a:xfrm>
              <a:off x="1103215" y="2897248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0C2577"/>
                </a:gs>
                <a:gs pos="100000">
                  <a:schemeClr val="accent5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Rounded Rectangle 62"/>
            <p:cNvSpPr/>
            <p:nvPr userDrawn="1"/>
          </p:nvSpPr>
          <p:spPr>
            <a:xfrm>
              <a:off x="3462703" y="2897248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lvl="0" algn="ctr"/>
              <a:endParaRPr lang="en-US" sz="1600" dirty="0">
                <a:solidFill>
                  <a:schemeClr val="tx2"/>
                </a:solidFill>
                <a:latin typeface="Calibri"/>
                <a:cs typeface="Calibri"/>
              </a:endParaRPr>
            </a:p>
          </p:txBody>
        </p:sp>
        <p:sp>
          <p:nvSpPr>
            <p:cNvPr id="79" name="Round Same Side Corner Rectangle 78"/>
            <p:cNvSpPr/>
            <p:nvPr userDrawn="1"/>
          </p:nvSpPr>
          <p:spPr>
            <a:xfrm>
              <a:off x="3462703" y="2897247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0C2577"/>
                </a:gs>
                <a:gs pos="100000">
                  <a:schemeClr val="accent5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Rounded Rectangle 79"/>
            <p:cNvSpPr/>
            <p:nvPr userDrawn="1"/>
          </p:nvSpPr>
          <p:spPr>
            <a:xfrm>
              <a:off x="5822191" y="2897248"/>
              <a:ext cx="2239274" cy="663159"/>
            </a:xfrm>
            <a:prstGeom prst="roundRect">
              <a:avLst>
                <a:gd name="adj" fmla="val 13637"/>
              </a:avLst>
            </a:prstGeom>
            <a:solidFill>
              <a:srgbClr val="EBEBE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tIns="137160" rtlCol="0" anchor="ctr"/>
            <a:lstStyle/>
            <a:p>
              <a:pPr lvl="0" algn="ctr"/>
              <a:endParaRPr lang="en-US" sz="1600" dirty="0">
                <a:solidFill>
                  <a:schemeClr val="tx2"/>
                </a:solidFill>
                <a:latin typeface="Calibri"/>
                <a:cs typeface="Calibri"/>
              </a:endParaRPr>
            </a:p>
          </p:txBody>
        </p:sp>
        <p:sp>
          <p:nvSpPr>
            <p:cNvPr id="81" name="Round Same Side Corner Rectangle 80"/>
            <p:cNvSpPr/>
            <p:nvPr userDrawn="1"/>
          </p:nvSpPr>
          <p:spPr>
            <a:xfrm>
              <a:off x="5822191" y="2897247"/>
              <a:ext cx="2239274" cy="137160"/>
            </a:xfrm>
            <a:prstGeom prst="round2SameRect">
              <a:avLst>
                <a:gd name="adj1" fmla="val 50000"/>
                <a:gd name="adj2" fmla="val 0"/>
              </a:avLst>
            </a:prstGeom>
            <a:gradFill>
              <a:gsLst>
                <a:gs pos="0">
                  <a:srgbClr val="0C2577"/>
                </a:gs>
                <a:gs pos="100000">
                  <a:schemeClr val="accent5"/>
                </a:gs>
              </a:gsLst>
              <a:lin ang="0" scaled="0"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>
                <a:solidFill>
                  <a:srgbClr val="666666"/>
                </a:solidFill>
              </a:rPr>
              <a:t>Slide Title here</a:t>
            </a:r>
          </a:p>
        </p:txBody>
      </p:sp>
      <p:sp>
        <p:nvSpPr>
          <p:cNvPr id="32" name="Round Same Side Corner Rectangle 31"/>
          <p:cNvSpPr/>
          <p:nvPr userDrawn="1"/>
        </p:nvSpPr>
        <p:spPr>
          <a:xfrm rot="10800000">
            <a:off x="11381012" y="-3"/>
            <a:ext cx="321557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ounded Rectangle 32"/>
          <p:cNvSpPr/>
          <p:nvPr userDrawn="1"/>
        </p:nvSpPr>
        <p:spPr>
          <a:xfrm>
            <a:off x="11383823" y="63412"/>
            <a:ext cx="318748" cy="320954"/>
          </a:xfrm>
          <a:prstGeom prst="roundRect">
            <a:avLst>
              <a:gd name="adj" fmla="val 4078"/>
            </a:avLst>
          </a:prstGeom>
          <a:noFill/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rgbClr val="0C2577"/>
                </a:solidFill>
                <a:latin typeface="Calibri"/>
                <a:cs typeface="Calibri"/>
              </a:rPr>
              <a:t>5</a:t>
            </a:r>
          </a:p>
        </p:txBody>
      </p:sp>
      <p:sp>
        <p:nvSpPr>
          <p:cNvPr id="34" name="Round Same Side Corner Rectangle 33"/>
          <p:cNvSpPr/>
          <p:nvPr userDrawn="1"/>
        </p:nvSpPr>
        <p:spPr>
          <a:xfrm rot="10800000">
            <a:off x="11381016" y="0"/>
            <a:ext cx="321557" cy="119953"/>
          </a:xfrm>
          <a:prstGeom prst="round2SameRect">
            <a:avLst>
              <a:gd name="adj1" fmla="val 0"/>
              <a:gd name="adj2" fmla="val 0"/>
            </a:avLst>
          </a:prstGeom>
          <a:gradFill flip="none" rotWithShape="1">
            <a:gsLst>
              <a:gs pos="0">
                <a:srgbClr val="0C2577"/>
              </a:gs>
              <a:gs pos="100000">
                <a:schemeClr val="accent5"/>
              </a:gs>
            </a:gsLst>
            <a:lin ang="108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ound Same Side Corner Rectangle 34"/>
          <p:cNvSpPr/>
          <p:nvPr userDrawn="1"/>
        </p:nvSpPr>
        <p:spPr>
          <a:xfrm rot="10800000">
            <a:off x="10978125" y="-3"/>
            <a:ext cx="321557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6" name="Rounded Rectangle 35"/>
          <p:cNvSpPr/>
          <p:nvPr userDrawn="1"/>
        </p:nvSpPr>
        <p:spPr>
          <a:xfrm>
            <a:off x="10980936" y="63412"/>
            <a:ext cx="318748" cy="320954"/>
          </a:xfrm>
          <a:prstGeom prst="roundRect">
            <a:avLst>
              <a:gd name="adj" fmla="val 4078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4</a:t>
            </a:r>
          </a:p>
        </p:txBody>
      </p:sp>
      <p:sp>
        <p:nvSpPr>
          <p:cNvPr id="37" name="Round Same Side Corner Rectangle 36"/>
          <p:cNvSpPr/>
          <p:nvPr userDrawn="1"/>
        </p:nvSpPr>
        <p:spPr>
          <a:xfrm rot="10800000">
            <a:off x="10978129" y="0"/>
            <a:ext cx="321557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8" name="Round Same Side Corner Rectangle 37"/>
          <p:cNvSpPr/>
          <p:nvPr userDrawn="1"/>
        </p:nvSpPr>
        <p:spPr>
          <a:xfrm rot="10800000">
            <a:off x="10575238" y="-3"/>
            <a:ext cx="321557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9" name="Rounded Rectangle 48"/>
          <p:cNvSpPr/>
          <p:nvPr userDrawn="1"/>
        </p:nvSpPr>
        <p:spPr>
          <a:xfrm>
            <a:off x="10578050" y="63412"/>
            <a:ext cx="318748" cy="320954"/>
          </a:xfrm>
          <a:prstGeom prst="roundRect">
            <a:avLst>
              <a:gd name="adj" fmla="val 4078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3</a:t>
            </a:r>
          </a:p>
        </p:txBody>
      </p:sp>
      <p:sp>
        <p:nvSpPr>
          <p:cNvPr id="50" name="Round Same Side Corner Rectangle 49"/>
          <p:cNvSpPr/>
          <p:nvPr userDrawn="1"/>
        </p:nvSpPr>
        <p:spPr>
          <a:xfrm rot="10800000">
            <a:off x="10575242" y="0"/>
            <a:ext cx="321557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1" name="Round Same Side Corner Rectangle 50"/>
          <p:cNvSpPr/>
          <p:nvPr userDrawn="1"/>
        </p:nvSpPr>
        <p:spPr>
          <a:xfrm rot="10800000">
            <a:off x="10172352" y="-3"/>
            <a:ext cx="321557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2" name="Rounded Rectangle 51"/>
          <p:cNvSpPr/>
          <p:nvPr userDrawn="1"/>
        </p:nvSpPr>
        <p:spPr>
          <a:xfrm>
            <a:off x="10175163" y="63412"/>
            <a:ext cx="318748" cy="320954"/>
          </a:xfrm>
          <a:prstGeom prst="roundRect">
            <a:avLst>
              <a:gd name="adj" fmla="val 4078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2</a:t>
            </a:r>
          </a:p>
        </p:txBody>
      </p:sp>
      <p:sp>
        <p:nvSpPr>
          <p:cNvPr id="53" name="Round Same Side Corner Rectangle 52"/>
          <p:cNvSpPr/>
          <p:nvPr userDrawn="1"/>
        </p:nvSpPr>
        <p:spPr>
          <a:xfrm rot="10800000">
            <a:off x="10172356" y="0"/>
            <a:ext cx="321557" cy="119953"/>
          </a:xfrm>
          <a:prstGeom prst="round2SameRect">
            <a:avLst>
              <a:gd name="adj1" fmla="val 0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4" name="Round Same Side Corner Rectangle 53"/>
          <p:cNvSpPr/>
          <p:nvPr userDrawn="1"/>
        </p:nvSpPr>
        <p:spPr>
          <a:xfrm rot="10800000">
            <a:off x="9769465" y="-3"/>
            <a:ext cx="321557" cy="431802"/>
          </a:xfrm>
          <a:prstGeom prst="round2SameRect">
            <a:avLst>
              <a:gd name="adj1" fmla="val 17737"/>
              <a:gd name="adj2" fmla="val 0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5" name="Rounded Rectangle 54"/>
          <p:cNvSpPr/>
          <p:nvPr userDrawn="1"/>
        </p:nvSpPr>
        <p:spPr>
          <a:xfrm>
            <a:off x="9772276" y="63412"/>
            <a:ext cx="318748" cy="320954"/>
          </a:xfrm>
          <a:prstGeom prst="roundRect">
            <a:avLst>
              <a:gd name="adj" fmla="val 4078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t"/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/>
                <a:cs typeface="Calibri"/>
              </a:rPr>
              <a:t>1</a:t>
            </a:r>
          </a:p>
        </p:txBody>
      </p:sp>
      <p:sp>
        <p:nvSpPr>
          <p:cNvPr id="56" name="Rectangle 55"/>
          <p:cNvSpPr/>
          <p:nvPr userDrawn="1"/>
        </p:nvSpPr>
        <p:spPr>
          <a:xfrm>
            <a:off x="9769463" y="0"/>
            <a:ext cx="321561" cy="119953"/>
          </a:xfrm>
          <a:prstGeom prst="rect">
            <a:avLst/>
          </a:prstGeom>
          <a:solidFill>
            <a:srgbClr val="FFFFFF"/>
          </a:solidFill>
          <a:ln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99000">
                  <a:schemeClr val="accent2">
                    <a:alpha val="0"/>
                  </a:schemeClr>
                </a:gs>
              </a:gsLst>
              <a:lin ang="0" scaled="1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943347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2 sec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8" name="Content Placeholder 5"/>
          <p:cNvSpPr txBox="1">
            <a:spLocks/>
          </p:cNvSpPr>
          <p:nvPr userDrawn="1"/>
        </p:nvSpPr>
        <p:spPr bwMode="auto">
          <a:xfrm>
            <a:off x="475756" y="3047268"/>
            <a:ext cx="11226813" cy="2891572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9" name="Content Placeholder 5"/>
          <p:cNvSpPr txBox="1">
            <a:spLocks/>
          </p:cNvSpPr>
          <p:nvPr userDrawn="1"/>
        </p:nvSpPr>
        <p:spPr bwMode="auto">
          <a:xfrm>
            <a:off x="475756" y="1286002"/>
            <a:ext cx="11226813" cy="1587826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89075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Orang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" y="283"/>
            <a:ext cx="12179306" cy="68577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4" b="1787"/>
          <a:stretch/>
        </p:blipFill>
        <p:spPr>
          <a:xfrm>
            <a:off x="0" y="284"/>
            <a:ext cx="12179804" cy="6857716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919431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to/from stacked op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tent Placeholder 5"/>
          <p:cNvSpPr txBox="1">
            <a:spLocks/>
          </p:cNvSpPr>
          <p:nvPr userDrawn="1"/>
        </p:nvSpPr>
        <p:spPr bwMode="auto">
          <a:xfrm>
            <a:off x="475756" y="3047268"/>
            <a:ext cx="11226813" cy="2891572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17" name="Content Placeholder 5"/>
          <p:cNvSpPr txBox="1">
            <a:spLocks/>
          </p:cNvSpPr>
          <p:nvPr userDrawn="1"/>
        </p:nvSpPr>
        <p:spPr bwMode="auto">
          <a:xfrm>
            <a:off x="475756" y="1286002"/>
            <a:ext cx="11226813" cy="1587826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8" name="Round Same Side Corner Rectangle 7"/>
          <p:cNvSpPr/>
          <p:nvPr userDrawn="1"/>
        </p:nvSpPr>
        <p:spPr>
          <a:xfrm rot="16200000">
            <a:off x="-196361" y="1958121"/>
            <a:ext cx="1587828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 Same Side Corner Rectangle 8"/>
          <p:cNvSpPr/>
          <p:nvPr userDrawn="1"/>
        </p:nvSpPr>
        <p:spPr>
          <a:xfrm rot="16200000">
            <a:off x="-848230" y="4371261"/>
            <a:ext cx="2891571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  <p:grpSp>
        <p:nvGrpSpPr>
          <p:cNvPr id="18" name="Group 17"/>
          <p:cNvGrpSpPr/>
          <p:nvPr userDrawn="1"/>
        </p:nvGrpSpPr>
        <p:grpSpPr>
          <a:xfrm rot="5400000">
            <a:off x="5819119" y="2637864"/>
            <a:ext cx="624114" cy="624114"/>
            <a:chOff x="2788280" y="3319733"/>
            <a:chExt cx="624114" cy="624114"/>
          </a:xfrm>
        </p:grpSpPr>
        <p:sp>
          <p:nvSpPr>
            <p:cNvPr id="19" name="Oval 18"/>
            <p:cNvSpPr/>
            <p:nvPr/>
          </p:nvSpPr>
          <p:spPr>
            <a:xfrm>
              <a:off x="2788280" y="3319733"/>
              <a:ext cx="624114" cy="624114"/>
            </a:xfrm>
            <a:prstGeom prst="ellipse">
              <a:avLst/>
            </a:prstGeom>
            <a:solidFill>
              <a:srgbClr val="EFEFE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9956" y="3381171"/>
              <a:ext cx="447400" cy="46337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8785517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to/from stacked op2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Content Placeholder 5"/>
          <p:cNvSpPr txBox="1">
            <a:spLocks/>
          </p:cNvSpPr>
          <p:nvPr userDrawn="1"/>
        </p:nvSpPr>
        <p:spPr bwMode="auto">
          <a:xfrm>
            <a:off x="475756" y="3047268"/>
            <a:ext cx="11226813" cy="2891572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22" name="Content Placeholder 5"/>
          <p:cNvSpPr txBox="1">
            <a:spLocks/>
          </p:cNvSpPr>
          <p:nvPr userDrawn="1"/>
        </p:nvSpPr>
        <p:spPr bwMode="auto">
          <a:xfrm>
            <a:off x="475756" y="1286002"/>
            <a:ext cx="11226813" cy="1587826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8" name="Round Same Side Corner Rectangle 7"/>
          <p:cNvSpPr/>
          <p:nvPr userDrawn="1"/>
        </p:nvSpPr>
        <p:spPr>
          <a:xfrm rot="16200000">
            <a:off x="-196361" y="1958121"/>
            <a:ext cx="1587828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 Same Side Corner Rectangle 8"/>
          <p:cNvSpPr/>
          <p:nvPr userDrawn="1"/>
        </p:nvSpPr>
        <p:spPr>
          <a:xfrm rot="16200000">
            <a:off x="-848230" y="4371261"/>
            <a:ext cx="2891571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5" name="Group 14"/>
          <p:cNvGrpSpPr/>
          <p:nvPr userDrawn="1"/>
        </p:nvGrpSpPr>
        <p:grpSpPr>
          <a:xfrm rot="5400000">
            <a:off x="5831070" y="2682556"/>
            <a:ext cx="624114" cy="624114"/>
            <a:chOff x="2788280" y="3319733"/>
            <a:chExt cx="624114" cy="624114"/>
          </a:xfrm>
        </p:grpSpPr>
        <p:sp>
          <p:nvSpPr>
            <p:cNvPr id="20" name="Oval 19"/>
            <p:cNvSpPr/>
            <p:nvPr/>
          </p:nvSpPr>
          <p:spPr>
            <a:xfrm>
              <a:off x="2788280" y="3319733"/>
              <a:ext cx="624114" cy="624114"/>
            </a:xfrm>
            <a:prstGeom prst="ellipse">
              <a:avLst/>
            </a:prstGeom>
            <a:solidFill>
              <a:schemeClr val="bg1"/>
            </a:solidFill>
            <a:ln w="38100" cmpd="sng">
              <a:solidFill>
                <a:srgbClr val="EFEFE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99956" y="3369448"/>
              <a:ext cx="447400" cy="463378"/>
            </a:xfrm>
            <a:prstGeom prst="rect">
              <a:avLst/>
            </a:prstGeom>
          </p:spPr>
        </p:pic>
      </p:grp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9040559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3x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5"/>
          <p:cNvSpPr txBox="1">
            <a:spLocks/>
          </p:cNvSpPr>
          <p:nvPr userDrawn="1"/>
        </p:nvSpPr>
        <p:spPr bwMode="auto">
          <a:xfrm>
            <a:off x="475756" y="4475439"/>
            <a:ext cx="11226813" cy="1412024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15" name="Content Placeholder 5"/>
          <p:cNvSpPr txBox="1">
            <a:spLocks/>
          </p:cNvSpPr>
          <p:nvPr userDrawn="1"/>
        </p:nvSpPr>
        <p:spPr bwMode="auto">
          <a:xfrm>
            <a:off x="475756" y="2891133"/>
            <a:ext cx="11226813" cy="1410871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16" name="Content Placeholder 5"/>
          <p:cNvSpPr txBox="1">
            <a:spLocks/>
          </p:cNvSpPr>
          <p:nvPr userDrawn="1"/>
        </p:nvSpPr>
        <p:spPr bwMode="auto">
          <a:xfrm>
            <a:off x="475756" y="1301953"/>
            <a:ext cx="11226813" cy="141222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19" name="Round Same Side Corner Rectangle 18"/>
          <p:cNvSpPr/>
          <p:nvPr userDrawn="1"/>
        </p:nvSpPr>
        <p:spPr>
          <a:xfrm rot="16200000">
            <a:off x="-116531" y="1878294"/>
            <a:ext cx="1428171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 Same Side Corner Rectangle 19"/>
          <p:cNvSpPr/>
          <p:nvPr userDrawn="1"/>
        </p:nvSpPr>
        <p:spPr>
          <a:xfrm rot="16200000">
            <a:off x="-116531" y="3466122"/>
            <a:ext cx="1428171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 Same Side Corner Rectangle 21"/>
          <p:cNvSpPr/>
          <p:nvPr userDrawn="1"/>
        </p:nvSpPr>
        <p:spPr>
          <a:xfrm rot="16200000">
            <a:off x="-116531" y="5067731"/>
            <a:ext cx="1428171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380196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3x1 plus phot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Content Placeholder 5"/>
          <p:cNvSpPr txBox="1">
            <a:spLocks/>
          </p:cNvSpPr>
          <p:nvPr userDrawn="1"/>
        </p:nvSpPr>
        <p:spPr bwMode="auto">
          <a:xfrm>
            <a:off x="549014" y="2866573"/>
            <a:ext cx="6674984" cy="1428171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5760" tIns="137160" rIns="182880" bIns="18288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</a:pPr>
            <a:endParaRPr lang="en-US" sz="1400" dirty="0">
              <a:solidFill>
                <a:srgbClr val="666666"/>
              </a:solidFill>
            </a:endParaRPr>
          </a:p>
        </p:txBody>
      </p:sp>
      <p:sp>
        <p:nvSpPr>
          <p:cNvPr id="24" name="Content Placeholder 5"/>
          <p:cNvSpPr txBox="1">
            <a:spLocks/>
          </p:cNvSpPr>
          <p:nvPr userDrawn="1"/>
        </p:nvSpPr>
        <p:spPr bwMode="auto">
          <a:xfrm>
            <a:off x="566925" y="4462950"/>
            <a:ext cx="6674984" cy="1428171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5760" tIns="137160" rIns="182880" bIns="18288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</a:pPr>
            <a:endParaRPr lang="en-US" sz="1400" dirty="0">
              <a:solidFill>
                <a:srgbClr val="666666"/>
              </a:solidFill>
            </a:endParaRPr>
          </a:p>
        </p:txBody>
      </p:sp>
      <p:sp>
        <p:nvSpPr>
          <p:cNvPr id="18" name="Content Placeholder 5"/>
          <p:cNvSpPr txBox="1">
            <a:spLocks/>
          </p:cNvSpPr>
          <p:nvPr userDrawn="1"/>
        </p:nvSpPr>
        <p:spPr bwMode="auto">
          <a:xfrm>
            <a:off x="525132" y="1286005"/>
            <a:ext cx="6674984" cy="1428171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5760" tIns="137160" rIns="182880" bIns="18288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</a:pPr>
            <a:endParaRPr lang="en-US" sz="1400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19" name="Round Same Side Corner Rectangle 18"/>
          <p:cNvSpPr/>
          <p:nvPr userDrawn="1"/>
        </p:nvSpPr>
        <p:spPr>
          <a:xfrm rot="16200000">
            <a:off x="-116531" y="1878294"/>
            <a:ext cx="1428171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 Same Side Corner Rectangle 19"/>
          <p:cNvSpPr/>
          <p:nvPr userDrawn="1"/>
        </p:nvSpPr>
        <p:spPr>
          <a:xfrm rot="16200000">
            <a:off x="-116531" y="3466122"/>
            <a:ext cx="1428171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 Same Side Corner Rectangle 21"/>
          <p:cNvSpPr/>
          <p:nvPr userDrawn="1"/>
        </p:nvSpPr>
        <p:spPr>
          <a:xfrm rot="16200000">
            <a:off x="-116531" y="5067731"/>
            <a:ext cx="1428171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Picture Placeholder 3"/>
          <p:cNvSpPr>
            <a:spLocks noGrp="1"/>
          </p:cNvSpPr>
          <p:nvPr>
            <p:ph type="pic" sz="quarter" idx="21"/>
          </p:nvPr>
        </p:nvSpPr>
        <p:spPr>
          <a:xfrm>
            <a:off x="7594827" y="1286005"/>
            <a:ext cx="4107741" cy="1428169"/>
          </a:xfrm>
          <a:prstGeom prst="roundRect">
            <a:avLst>
              <a:gd name="adj" fmla="val 4501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6" name="Picture Placeholder 3"/>
          <p:cNvSpPr>
            <a:spLocks noGrp="1"/>
          </p:cNvSpPr>
          <p:nvPr>
            <p:ph type="pic" sz="quarter" idx="22"/>
          </p:nvPr>
        </p:nvSpPr>
        <p:spPr>
          <a:xfrm>
            <a:off x="7594827" y="2873832"/>
            <a:ext cx="4107741" cy="1428169"/>
          </a:xfrm>
          <a:prstGeom prst="roundRect">
            <a:avLst>
              <a:gd name="adj" fmla="val 4501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sp>
        <p:nvSpPr>
          <p:cNvPr id="17" name="Picture Placeholder 3"/>
          <p:cNvSpPr>
            <a:spLocks noGrp="1"/>
          </p:cNvSpPr>
          <p:nvPr>
            <p:ph type="pic" sz="quarter" idx="23"/>
          </p:nvPr>
        </p:nvSpPr>
        <p:spPr>
          <a:xfrm>
            <a:off x="7594827" y="4475441"/>
            <a:ext cx="4107741" cy="1428169"/>
          </a:xfrm>
          <a:prstGeom prst="roundRect">
            <a:avLst>
              <a:gd name="adj" fmla="val 4501"/>
            </a:avLst>
          </a:prstGeom>
          <a:solidFill>
            <a:schemeClr val="tx1"/>
          </a:solidFill>
        </p:spPr>
        <p:txBody>
          <a:bodyPr rtlCol="0">
            <a:normAutofit/>
          </a:bodyPr>
          <a:lstStyle>
            <a:lvl1pPr>
              <a:defRPr sz="1200"/>
            </a:lvl1pPr>
          </a:lstStyle>
          <a:p>
            <a:pPr lvl="0"/>
            <a:r>
              <a:rPr lang="en-US" noProof="0" dirty="0"/>
              <a:t>Drag picture to placeholder or click icon to add</a:t>
            </a:r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712352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2 rows to/from progress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12" name="Content Placeholder 5"/>
          <p:cNvSpPr txBox="1">
            <a:spLocks/>
          </p:cNvSpPr>
          <p:nvPr userDrawn="1"/>
        </p:nvSpPr>
        <p:spPr bwMode="auto">
          <a:xfrm>
            <a:off x="475756" y="4563359"/>
            <a:ext cx="11226813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15" name="Round Same Side Corner Rectangle 14"/>
          <p:cNvSpPr/>
          <p:nvPr userDrawn="1"/>
        </p:nvSpPr>
        <p:spPr>
          <a:xfrm rot="16200000">
            <a:off x="-71223" y="5113038"/>
            <a:ext cx="1337555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5"/>
          <p:cNvSpPr txBox="1">
            <a:spLocks/>
          </p:cNvSpPr>
          <p:nvPr userDrawn="1"/>
        </p:nvSpPr>
        <p:spPr bwMode="auto">
          <a:xfrm>
            <a:off x="475756" y="3079388"/>
            <a:ext cx="11226813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17" name="Content Placeholder 5"/>
          <p:cNvSpPr txBox="1">
            <a:spLocks/>
          </p:cNvSpPr>
          <p:nvPr userDrawn="1"/>
        </p:nvSpPr>
        <p:spPr bwMode="auto">
          <a:xfrm>
            <a:off x="475756" y="1597786"/>
            <a:ext cx="11226813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18" name="Round Same Side Corner Rectangle 17"/>
          <p:cNvSpPr/>
          <p:nvPr userDrawn="1"/>
        </p:nvSpPr>
        <p:spPr>
          <a:xfrm rot="16200000">
            <a:off x="-71222" y="2147465"/>
            <a:ext cx="1337553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 Same Side Corner Rectangle 20"/>
          <p:cNvSpPr/>
          <p:nvPr userDrawn="1"/>
        </p:nvSpPr>
        <p:spPr>
          <a:xfrm rot="16200000">
            <a:off x="-71222" y="3629069"/>
            <a:ext cx="1337553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350" y="2044625"/>
            <a:ext cx="448078" cy="46408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350" y="3528883"/>
            <a:ext cx="448078" cy="464080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350" y="5002791"/>
            <a:ext cx="448078" cy="464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080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4x1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5"/>
          <p:cNvSpPr txBox="1">
            <a:spLocks/>
          </p:cNvSpPr>
          <p:nvPr userDrawn="1"/>
        </p:nvSpPr>
        <p:spPr bwMode="auto">
          <a:xfrm>
            <a:off x="525134" y="1286003"/>
            <a:ext cx="11226813" cy="1046967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5760" tIns="137160" rIns="182880" bIns="18288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</a:pPr>
            <a:endParaRPr lang="en-US" sz="1400" dirty="0">
              <a:solidFill>
                <a:srgbClr val="666666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46" name="Content Placeholder 5"/>
          <p:cNvSpPr txBox="1">
            <a:spLocks/>
          </p:cNvSpPr>
          <p:nvPr userDrawn="1"/>
        </p:nvSpPr>
        <p:spPr bwMode="auto">
          <a:xfrm>
            <a:off x="475756" y="2506408"/>
            <a:ext cx="11226813" cy="1046967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5760" tIns="137160" rIns="182880" bIns="18288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</a:pPr>
            <a:endParaRPr lang="en-US" sz="1400" dirty="0">
              <a:solidFill>
                <a:srgbClr val="666666"/>
              </a:solidFill>
            </a:endParaRPr>
          </a:p>
        </p:txBody>
      </p:sp>
      <p:sp>
        <p:nvSpPr>
          <p:cNvPr id="51" name="Content Placeholder 5"/>
          <p:cNvSpPr txBox="1">
            <a:spLocks/>
          </p:cNvSpPr>
          <p:nvPr userDrawn="1"/>
        </p:nvSpPr>
        <p:spPr bwMode="auto">
          <a:xfrm>
            <a:off x="475756" y="3726814"/>
            <a:ext cx="11226813" cy="1046967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5760" tIns="137160" rIns="182880" bIns="18288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</a:pPr>
            <a:endParaRPr lang="en-US" sz="1400" dirty="0">
              <a:solidFill>
                <a:srgbClr val="666666"/>
              </a:solidFill>
            </a:endParaRPr>
          </a:p>
        </p:txBody>
      </p:sp>
      <p:sp>
        <p:nvSpPr>
          <p:cNvPr id="52" name="Content Placeholder 5"/>
          <p:cNvSpPr txBox="1">
            <a:spLocks/>
          </p:cNvSpPr>
          <p:nvPr userDrawn="1"/>
        </p:nvSpPr>
        <p:spPr bwMode="auto">
          <a:xfrm>
            <a:off x="475756" y="4947219"/>
            <a:ext cx="11226813" cy="1046967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5760" tIns="137160" rIns="182880" bIns="18288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600"/>
              </a:spcAft>
            </a:pPr>
            <a:endParaRPr lang="en-US" sz="1400" dirty="0">
              <a:solidFill>
                <a:srgbClr val="666666"/>
              </a:solidFill>
            </a:endParaRPr>
          </a:p>
        </p:txBody>
      </p:sp>
      <p:sp>
        <p:nvSpPr>
          <p:cNvPr id="66" name="Round Same Side Corner Rectangle 65"/>
          <p:cNvSpPr/>
          <p:nvPr userDrawn="1"/>
        </p:nvSpPr>
        <p:spPr>
          <a:xfrm rot="16200000">
            <a:off x="93941" y="1687691"/>
            <a:ext cx="1046969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ound Same Side Corner Rectangle 66"/>
          <p:cNvSpPr/>
          <p:nvPr userDrawn="1"/>
        </p:nvSpPr>
        <p:spPr>
          <a:xfrm rot="16200000">
            <a:off x="93939" y="4128502"/>
            <a:ext cx="1046968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ound Same Side Corner Rectangle 67"/>
          <p:cNvSpPr/>
          <p:nvPr userDrawn="1"/>
        </p:nvSpPr>
        <p:spPr>
          <a:xfrm rot="16200000">
            <a:off x="93939" y="5348907"/>
            <a:ext cx="1046968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ound Same Side Corner Rectangle 68"/>
          <p:cNvSpPr/>
          <p:nvPr userDrawn="1"/>
        </p:nvSpPr>
        <p:spPr>
          <a:xfrm rot="16200000">
            <a:off x="93941" y="2908096"/>
            <a:ext cx="1046969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29919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3x4 progression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12" name="Content Placeholder 5"/>
          <p:cNvSpPr txBox="1">
            <a:spLocks/>
          </p:cNvSpPr>
          <p:nvPr userDrawn="1"/>
        </p:nvSpPr>
        <p:spPr bwMode="auto">
          <a:xfrm>
            <a:off x="475756" y="4563359"/>
            <a:ext cx="11226813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15" name="Round Same Side Corner Rectangle 14"/>
          <p:cNvSpPr/>
          <p:nvPr userDrawn="1"/>
        </p:nvSpPr>
        <p:spPr>
          <a:xfrm rot="16200000">
            <a:off x="-71223" y="5113038"/>
            <a:ext cx="1337555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5"/>
          <p:cNvSpPr txBox="1">
            <a:spLocks/>
          </p:cNvSpPr>
          <p:nvPr userDrawn="1"/>
        </p:nvSpPr>
        <p:spPr bwMode="auto">
          <a:xfrm>
            <a:off x="475756" y="3079388"/>
            <a:ext cx="11226813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17" name="Content Placeholder 5"/>
          <p:cNvSpPr txBox="1">
            <a:spLocks/>
          </p:cNvSpPr>
          <p:nvPr userDrawn="1"/>
        </p:nvSpPr>
        <p:spPr bwMode="auto">
          <a:xfrm>
            <a:off x="475756" y="1597786"/>
            <a:ext cx="11226813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18" name="Round Same Side Corner Rectangle 17"/>
          <p:cNvSpPr/>
          <p:nvPr userDrawn="1"/>
        </p:nvSpPr>
        <p:spPr>
          <a:xfrm rot="16200000">
            <a:off x="-71222" y="2147465"/>
            <a:ext cx="1337553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 Same Side Corner Rectangle 20"/>
          <p:cNvSpPr/>
          <p:nvPr userDrawn="1"/>
        </p:nvSpPr>
        <p:spPr>
          <a:xfrm rot="16200000">
            <a:off x="-71222" y="3629069"/>
            <a:ext cx="1337553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V="1">
            <a:off x="2993244" y="4566054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 userDrawn="1"/>
        </p:nvCxnSpPr>
        <p:spPr>
          <a:xfrm flipV="1">
            <a:off x="2993244" y="30820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2993244" y="1600482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 userDrawn="1"/>
        </p:nvCxnSpPr>
        <p:spPr>
          <a:xfrm flipV="1">
            <a:off x="5892358" y="1600482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 userDrawn="1"/>
        </p:nvCxnSpPr>
        <p:spPr>
          <a:xfrm flipV="1">
            <a:off x="8791190" y="1600482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V="1">
            <a:off x="5892358" y="4566054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 flipV="1">
            <a:off x="5892358" y="30820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 userDrawn="1"/>
        </p:nvCxnSpPr>
        <p:spPr>
          <a:xfrm flipV="1">
            <a:off x="8791190" y="4566054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 userDrawn="1"/>
        </p:nvCxnSpPr>
        <p:spPr>
          <a:xfrm flipV="1">
            <a:off x="8791190" y="30820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1" name="Group 60"/>
          <p:cNvGrpSpPr/>
          <p:nvPr userDrawn="1"/>
        </p:nvGrpSpPr>
        <p:grpSpPr>
          <a:xfrm>
            <a:off x="2932591" y="1280427"/>
            <a:ext cx="8825425" cy="230872"/>
            <a:chOff x="2201735" y="1280427"/>
            <a:chExt cx="6625971" cy="230872"/>
          </a:xfrm>
        </p:grpSpPr>
        <p:cxnSp>
          <p:nvCxnSpPr>
            <p:cNvPr id="62" name="Straight Arrow Connector 61"/>
            <p:cNvCxnSpPr/>
            <p:nvPr/>
          </p:nvCxnSpPr>
          <p:spPr>
            <a:xfrm>
              <a:off x="2247274" y="1397537"/>
              <a:ext cx="6538804" cy="0"/>
            </a:xfrm>
            <a:prstGeom prst="straightConnector1">
              <a:avLst/>
            </a:prstGeom>
            <a:ln w="28575" cap="rnd" cmpd="sng">
              <a:solidFill>
                <a:schemeClr val="tx1">
                  <a:lumMod val="65000"/>
                  <a:lumOff val="35000"/>
                </a:schemeClr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63" name="Picture 62" descr="CATO_PPT_elements-39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01735" y="1280427"/>
              <a:ext cx="222911" cy="230872"/>
            </a:xfrm>
            <a:prstGeom prst="rect">
              <a:avLst/>
            </a:prstGeom>
          </p:spPr>
        </p:pic>
        <p:pic>
          <p:nvPicPr>
            <p:cNvPr id="64" name="Picture 63" descr="CATO_PPT_elements-39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8610068" y="1284659"/>
              <a:ext cx="217638" cy="225411"/>
            </a:xfrm>
            <a:prstGeom prst="rect">
              <a:avLst/>
            </a:prstGeom>
          </p:spPr>
        </p:pic>
      </p:grp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20180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3x4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12" name="Content Placeholder 5"/>
          <p:cNvSpPr txBox="1">
            <a:spLocks/>
          </p:cNvSpPr>
          <p:nvPr userDrawn="1"/>
        </p:nvSpPr>
        <p:spPr bwMode="auto">
          <a:xfrm>
            <a:off x="475756" y="4563359"/>
            <a:ext cx="11226813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15" name="Round Same Side Corner Rectangle 14"/>
          <p:cNvSpPr/>
          <p:nvPr userDrawn="1"/>
        </p:nvSpPr>
        <p:spPr>
          <a:xfrm rot="16200000">
            <a:off x="-71223" y="5113038"/>
            <a:ext cx="1337555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Content Placeholder 5"/>
          <p:cNvSpPr txBox="1">
            <a:spLocks/>
          </p:cNvSpPr>
          <p:nvPr userDrawn="1"/>
        </p:nvSpPr>
        <p:spPr bwMode="auto">
          <a:xfrm>
            <a:off x="475756" y="3079388"/>
            <a:ext cx="11226813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17" name="Content Placeholder 5"/>
          <p:cNvSpPr txBox="1">
            <a:spLocks/>
          </p:cNvSpPr>
          <p:nvPr userDrawn="1"/>
        </p:nvSpPr>
        <p:spPr bwMode="auto">
          <a:xfrm>
            <a:off x="475756" y="1597786"/>
            <a:ext cx="11226813" cy="1337553"/>
          </a:xfrm>
          <a:prstGeom prst="roundRect">
            <a:avLst>
              <a:gd name="adj" fmla="val 6666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457200" tIns="137160" rIns="274320" bIns="13716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800" dirty="0"/>
          </a:p>
        </p:txBody>
      </p:sp>
      <p:sp>
        <p:nvSpPr>
          <p:cNvPr id="18" name="Round Same Side Corner Rectangle 17"/>
          <p:cNvSpPr/>
          <p:nvPr userDrawn="1"/>
        </p:nvSpPr>
        <p:spPr>
          <a:xfrm rot="16200000">
            <a:off x="-71222" y="2147465"/>
            <a:ext cx="1337553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ound Same Side Corner Rectangle 20"/>
          <p:cNvSpPr/>
          <p:nvPr userDrawn="1"/>
        </p:nvSpPr>
        <p:spPr>
          <a:xfrm rot="16200000">
            <a:off x="-71222" y="3629069"/>
            <a:ext cx="1337553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3" name="Straight Connector 22"/>
          <p:cNvCxnSpPr/>
          <p:nvPr userDrawn="1"/>
        </p:nvCxnSpPr>
        <p:spPr>
          <a:xfrm flipV="1">
            <a:off x="2993244" y="4566054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 userDrawn="1"/>
        </p:nvCxnSpPr>
        <p:spPr>
          <a:xfrm flipV="1">
            <a:off x="2993244" y="30820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 userDrawn="1"/>
        </p:nvCxnSpPr>
        <p:spPr>
          <a:xfrm flipV="1">
            <a:off x="2993244" y="1600482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 userDrawn="1"/>
        </p:nvCxnSpPr>
        <p:spPr>
          <a:xfrm flipV="1">
            <a:off x="5892358" y="1600482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 userDrawn="1"/>
        </p:nvCxnSpPr>
        <p:spPr>
          <a:xfrm flipV="1">
            <a:off x="8791190" y="1600482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1"/>
                </a:gs>
                <a:gs pos="100000">
                  <a:schemeClr val="accent2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 flipV="1">
            <a:off x="5892358" y="4566054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 flipV="1">
            <a:off x="5892358" y="30820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 userDrawn="1"/>
        </p:nvCxnSpPr>
        <p:spPr>
          <a:xfrm flipV="1">
            <a:off x="8791190" y="4566054"/>
            <a:ext cx="0" cy="1337554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3"/>
                </a:gs>
                <a:gs pos="100000">
                  <a:schemeClr val="accent4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 userDrawn="1"/>
        </p:nvCxnSpPr>
        <p:spPr>
          <a:xfrm flipV="1">
            <a:off x="8791190" y="3082089"/>
            <a:ext cx="0" cy="1337553"/>
          </a:xfrm>
          <a:prstGeom prst="line">
            <a:avLst/>
          </a:prstGeom>
          <a:ln w="9525" cmpd="sng">
            <a:gradFill flip="none" rotWithShape="1">
              <a:gsLst>
                <a:gs pos="0">
                  <a:schemeClr val="accent5"/>
                </a:gs>
                <a:gs pos="100000">
                  <a:schemeClr val="accent6"/>
                </a:gs>
              </a:gsLst>
              <a:lin ang="5400000" scaled="0"/>
              <a:tileRect/>
            </a:gra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671487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3 sec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21" name="Rounded Rectangle 20"/>
          <p:cNvSpPr/>
          <p:nvPr userDrawn="1"/>
        </p:nvSpPr>
        <p:spPr>
          <a:xfrm>
            <a:off x="592329" y="2441566"/>
            <a:ext cx="10944117" cy="646405"/>
          </a:xfrm>
          <a:prstGeom prst="roundRect">
            <a:avLst>
              <a:gd name="adj" fmla="val 15046"/>
            </a:avLst>
          </a:prstGeom>
          <a:solidFill>
            <a:schemeClr val="bg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dirty="0">
              <a:solidFill>
                <a:srgbClr val="6E6F71"/>
              </a:solidFill>
              <a:latin typeface="Calibri"/>
            </a:endParaRPr>
          </a:p>
          <a:p>
            <a:endParaRPr lang="en-US" dirty="0">
              <a:solidFill>
                <a:srgbClr val="6E6F71"/>
              </a:solidFill>
              <a:latin typeface="Calibri"/>
            </a:endParaRPr>
          </a:p>
          <a:p>
            <a:endParaRPr lang="en-US" dirty="0">
              <a:solidFill>
                <a:srgbClr val="6E6F71"/>
              </a:solidFill>
              <a:latin typeface="Calibri"/>
            </a:endParaRPr>
          </a:p>
        </p:txBody>
      </p:sp>
      <p:sp>
        <p:nvSpPr>
          <p:cNvPr id="22" name="Rounded Rectangle 21"/>
          <p:cNvSpPr/>
          <p:nvPr userDrawn="1"/>
        </p:nvSpPr>
        <p:spPr>
          <a:xfrm>
            <a:off x="592329" y="3193566"/>
            <a:ext cx="10944117" cy="646405"/>
          </a:xfrm>
          <a:prstGeom prst="roundRect">
            <a:avLst>
              <a:gd name="adj" fmla="val 12940"/>
            </a:avLst>
          </a:prstGeom>
          <a:solidFill>
            <a:schemeClr val="bg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dirty="0">
              <a:solidFill>
                <a:srgbClr val="6E6F71"/>
              </a:solidFill>
              <a:latin typeface="Calibri"/>
            </a:endParaRPr>
          </a:p>
          <a:p>
            <a:endParaRPr lang="en-US" dirty="0">
              <a:solidFill>
                <a:srgbClr val="6E6F71"/>
              </a:solidFill>
              <a:latin typeface="Calibri"/>
            </a:endParaRPr>
          </a:p>
          <a:p>
            <a:endParaRPr lang="en-US" dirty="0">
              <a:solidFill>
                <a:srgbClr val="6E6F71"/>
              </a:solidFill>
              <a:latin typeface="Calibri"/>
            </a:endParaRPr>
          </a:p>
        </p:txBody>
      </p:sp>
      <p:sp>
        <p:nvSpPr>
          <p:cNvPr id="23" name="Rounded Rectangle 22"/>
          <p:cNvSpPr/>
          <p:nvPr userDrawn="1"/>
        </p:nvSpPr>
        <p:spPr>
          <a:xfrm>
            <a:off x="592329" y="3944610"/>
            <a:ext cx="10944117" cy="646405"/>
          </a:xfrm>
          <a:prstGeom prst="roundRect">
            <a:avLst>
              <a:gd name="adj" fmla="val 15112"/>
            </a:avLst>
          </a:prstGeom>
          <a:solidFill>
            <a:schemeClr val="bg1"/>
          </a:solidFill>
          <a:ln w="222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US" dirty="0">
              <a:solidFill>
                <a:srgbClr val="6E6F71"/>
              </a:solidFill>
              <a:latin typeface="Calibri"/>
            </a:endParaRPr>
          </a:p>
          <a:p>
            <a:endParaRPr lang="en-US" dirty="0">
              <a:solidFill>
                <a:srgbClr val="6E6F71"/>
              </a:solidFill>
              <a:latin typeface="Calibri"/>
            </a:endParaRPr>
          </a:p>
          <a:p>
            <a:endParaRPr lang="en-US" dirty="0">
              <a:solidFill>
                <a:srgbClr val="6E6F71"/>
              </a:solidFill>
              <a:latin typeface="Calibri"/>
            </a:endParaRPr>
          </a:p>
        </p:txBody>
      </p:sp>
      <p:sp>
        <p:nvSpPr>
          <p:cNvPr id="24" name="Round Same Side Corner Rectangle 23"/>
          <p:cNvSpPr/>
          <p:nvPr userDrawn="1"/>
        </p:nvSpPr>
        <p:spPr>
          <a:xfrm rot="16200000">
            <a:off x="390919" y="4146016"/>
            <a:ext cx="646407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ound Same Side Corner Rectangle 24"/>
          <p:cNvSpPr/>
          <p:nvPr userDrawn="1"/>
        </p:nvSpPr>
        <p:spPr>
          <a:xfrm rot="16200000">
            <a:off x="390919" y="3394971"/>
            <a:ext cx="646407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 Same Side Corner Rectangle 25"/>
          <p:cNvSpPr/>
          <p:nvPr userDrawn="1"/>
        </p:nvSpPr>
        <p:spPr>
          <a:xfrm rot="16200000">
            <a:off x="390919" y="2642971"/>
            <a:ext cx="646407" cy="243586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152653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5 section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ontent Placeholder 5"/>
          <p:cNvSpPr txBox="1">
            <a:spLocks/>
          </p:cNvSpPr>
          <p:nvPr userDrawn="1"/>
        </p:nvSpPr>
        <p:spPr bwMode="auto">
          <a:xfrm>
            <a:off x="620403" y="1286001"/>
            <a:ext cx="11110240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5760" tIns="0" rIns="182880" bIns="4572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000"/>
              </a:spcAft>
            </a:pPr>
            <a:endParaRPr lang="en-US" sz="1800" dirty="0">
              <a:solidFill>
                <a:srgbClr val="EF6F00"/>
              </a:solidFill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33" name="Content Placeholder 5"/>
          <p:cNvSpPr txBox="1">
            <a:spLocks/>
          </p:cNvSpPr>
          <p:nvPr userDrawn="1"/>
        </p:nvSpPr>
        <p:spPr bwMode="auto">
          <a:xfrm>
            <a:off x="592327" y="2045785"/>
            <a:ext cx="11110240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5760" tIns="0" rIns="182880" bIns="4572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000"/>
              </a:spcAft>
            </a:pPr>
            <a:endParaRPr lang="en-US" sz="1800" dirty="0">
              <a:solidFill>
                <a:srgbClr val="EF6F00"/>
              </a:solidFill>
            </a:endParaRPr>
          </a:p>
        </p:txBody>
      </p:sp>
      <p:sp>
        <p:nvSpPr>
          <p:cNvPr id="34" name="Content Placeholder 5"/>
          <p:cNvSpPr txBox="1">
            <a:spLocks/>
          </p:cNvSpPr>
          <p:nvPr userDrawn="1"/>
        </p:nvSpPr>
        <p:spPr bwMode="auto">
          <a:xfrm>
            <a:off x="592327" y="2805568"/>
            <a:ext cx="11110240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5760" tIns="0" rIns="182880" bIns="4572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000"/>
              </a:spcAft>
            </a:pPr>
            <a:endParaRPr lang="en-US" sz="1800" dirty="0">
              <a:solidFill>
                <a:srgbClr val="EF6F00"/>
              </a:solidFill>
            </a:endParaRPr>
          </a:p>
        </p:txBody>
      </p:sp>
      <p:sp>
        <p:nvSpPr>
          <p:cNvPr id="35" name="Content Placeholder 5"/>
          <p:cNvSpPr txBox="1">
            <a:spLocks/>
          </p:cNvSpPr>
          <p:nvPr userDrawn="1"/>
        </p:nvSpPr>
        <p:spPr bwMode="auto">
          <a:xfrm>
            <a:off x="592327" y="3565348"/>
            <a:ext cx="11110240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5760" tIns="0" rIns="182880" bIns="4572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000"/>
              </a:spcAft>
            </a:pPr>
            <a:endParaRPr lang="en-US" sz="1800" dirty="0">
              <a:solidFill>
                <a:srgbClr val="EF6F00"/>
              </a:solidFill>
            </a:endParaRPr>
          </a:p>
        </p:txBody>
      </p:sp>
      <p:sp>
        <p:nvSpPr>
          <p:cNvPr id="36" name="Content Placeholder 5"/>
          <p:cNvSpPr txBox="1">
            <a:spLocks/>
          </p:cNvSpPr>
          <p:nvPr userDrawn="1"/>
        </p:nvSpPr>
        <p:spPr bwMode="auto">
          <a:xfrm>
            <a:off x="592327" y="4325125"/>
            <a:ext cx="11110240" cy="586341"/>
          </a:xfrm>
          <a:prstGeom prst="roundRect">
            <a:avLst>
              <a:gd name="adj" fmla="val 16289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365760" tIns="0" rIns="182880" bIns="4572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1000"/>
              </a:spcAft>
            </a:pPr>
            <a:endParaRPr lang="en-US" sz="1800" dirty="0">
              <a:solidFill>
                <a:srgbClr val="EF6F00"/>
              </a:solidFill>
            </a:endParaRPr>
          </a:p>
        </p:txBody>
      </p:sp>
      <p:sp>
        <p:nvSpPr>
          <p:cNvPr id="38" name="Round Same Side Corner Rectangle 37"/>
          <p:cNvSpPr/>
          <p:nvPr userDrawn="1"/>
        </p:nvSpPr>
        <p:spPr>
          <a:xfrm rot="16200000">
            <a:off x="420952" y="1457380"/>
            <a:ext cx="586343" cy="243587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ound Same Side Corner Rectangle 38"/>
          <p:cNvSpPr/>
          <p:nvPr userDrawn="1"/>
        </p:nvSpPr>
        <p:spPr>
          <a:xfrm rot="16200000">
            <a:off x="420952" y="2217163"/>
            <a:ext cx="586343" cy="243587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 Same Side Corner Rectangle 39"/>
          <p:cNvSpPr/>
          <p:nvPr userDrawn="1"/>
        </p:nvSpPr>
        <p:spPr>
          <a:xfrm rot="16200000">
            <a:off x="420952" y="2976943"/>
            <a:ext cx="586343" cy="243587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ound Same Side Corner Rectangle 41"/>
          <p:cNvSpPr/>
          <p:nvPr userDrawn="1"/>
        </p:nvSpPr>
        <p:spPr>
          <a:xfrm rot="16200000">
            <a:off x="420952" y="3736720"/>
            <a:ext cx="586343" cy="243587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ound Same Side Corner Rectangle 42"/>
          <p:cNvSpPr/>
          <p:nvPr userDrawn="1"/>
        </p:nvSpPr>
        <p:spPr>
          <a:xfrm rot="16200000">
            <a:off x="420952" y="4496500"/>
            <a:ext cx="586343" cy="243587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85777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Blue Green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" y="283"/>
            <a:ext cx="12179306" cy="68577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4" b="1787"/>
          <a:stretch/>
        </p:blipFill>
        <p:spPr>
          <a:xfrm>
            <a:off x="0" y="284"/>
            <a:ext cx="12179804" cy="6857716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39919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4 color block section + text 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Content Placeholder 5"/>
          <p:cNvSpPr txBox="1">
            <a:spLocks/>
          </p:cNvSpPr>
          <p:nvPr userDrawn="1"/>
        </p:nvSpPr>
        <p:spPr bwMode="auto">
          <a:xfrm>
            <a:off x="494913" y="1681880"/>
            <a:ext cx="11226813" cy="948883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137160" rIns="182880" bIns="18288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400" dirty="0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16" name="Round Same Side Corner Rectangle 15"/>
          <p:cNvSpPr/>
          <p:nvPr userDrawn="1"/>
        </p:nvSpPr>
        <p:spPr>
          <a:xfrm>
            <a:off x="5340694" y="1817929"/>
            <a:ext cx="6188653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 userDrawn="1"/>
        </p:nvSpPr>
        <p:spPr>
          <a:xfrm>
            <a:off x="5340694" y="1817930"/>
            <a:ext cx="6188653" cy="676780"/>
          </a:xfrm>
          <a:prstGeom prst="roundRect">
            <a:avLst>
              <a:gd name="adj" fmla="val 7950"/>
            </a:avLst>
          </a:prstGeom>
          <a:noFill/>
          <a:ln w="12700" cmpd="sng">
            <a:gradFill flip="none" rotWithShape="1">
              <a:gsLst>
                <a:gs pos="80000">
                  <a:schemeClr val="accent1"/>
                </a:gs>
                <a:gs pos="100000">
                  <a:schemeClr val="accent2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 anchorCtr="0"/>
          <a:lstStyle/>
          <a:p>
            <a:endParaRPr lang="en-US" sz="11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18" name="Content Placeholder 5"/>
          <p:cNvSpPr txBox="1">
            <a:spLocks/>
          </p:cNvSpPr>
          <p:nvPr userDrawn="1"/>
        </p:nvSpPr>
        <p:spPr bwMode="auto">
          <a:xfrm>
            <a:off x="475756" y="2800663"/>
            <a:ext cx="11226813" cy="948883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137160" rIns="182880" bIns="18288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400" dirty="0"/>
          </a:p>
        </p:txBody>
      </p:sp>
      <p:sp>
        <p:nvSpPr>
          <p:cNvPr id="19" name="Round Same Side Corner Rectangle 18"/>
          <p:cNvSpPr/>
          <p:nvPr userDrawn="1"/>
        </p:nvSpPr>
        <p:spPr>
          <a:xfrm>
            <a:off x="5340694" y="2940250"/>
            <a:ext cx="6188653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 userDrawn="1"/>
        </p:nvSpPr>
        <p:spPr>
          <a:xfrm>
            <a:off x="5340694" y="2940251"/>
            <a:ext cx="6188653" cy="676780"/>
          </a:xfrm>
          <a:prstGeom prst="roundRect">
            <a:avLst>
              <a:gd name="adj" fmla="val 7950"/>
            </a:avLst>
          </a:prstGeom>
          <a:noFill/>
          <a:ln w="12700" cmpd="sng">
            <a:gradFill flip="none" rotWithShape="1">
              <a:gsLst>
                <a:gs pos="80000">
                  <a:schemeClr val="accent5"/>
                </a:gs>
                <a:gs pos="100000">
                  <a:schemeClr val="accent6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 anchorCtr="0"/>
          <a:lstStyle/>
          <a:p>
            <a:endParaRPr lang="en-US" sz="11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21" name="Content Placeholder 5"/>
          <p:cNvSpPr txBox="1">
            <a:spLocks/>
          </p:cNvSpPr>
          <p:nvPr userDrawn="1"/>
        </p:nvSpPr>
        <p:spPr bwMode="auto">
          <a:xfrm>
            <a:off x="475756" y="3922984"/>
            <a:ext cx="11226813" cy="948883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137160" rIns="182880" bIns="18288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400" dirty="0"/>
          </a:p>
        </p:txBody>
      </p:sp>
      <p:sp>
        <p:nvSpPr>
          <p:cNvPr id="22" name="Round Same Side Corner Rectangle 21"/>
          <p:cNvSpPr/>
          <p:nvPr userDrawn="1"/>
        </p:nvSpPr>
        <p:spPr>
          <a:xfrm>
            <a:off x="5340694" y="4062571"/>
            <a:ext cx="6188653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 userDrawn="1"/>
        </p:nvSpPr>
        <p:spPr>
          <a:xfrm>
            <a:off x="5340694" y="4062572"/>
            <a:ext cx="6188653" cy="676780"/>
          </a:xfrm>
          <a:prstGeom prst="roundRect">
            <a:avLst>
              <a:gd name="adj" fmla="val 7950"/>
            </a:avLst>
          </a:prstGeom>
          <a:noFill/>
          <a:ln w="12700" cmpd="sng">
            <a:gradFill flip="none" rotWithShape="1">
              <a:gsLst>
                <a:gs pos="80000">
                  <a:schemeClr val="accent3"/>
                </a:gs>
                <a:gs pos="100000">
                  <a:schemeClr val="accent4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 anchorCtr="0"/>
          <a:lstStyle/>
          <a:p>
            <a:endParaRPr lang="en-US" sz="11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24" name="Content Placeholder 5"/>
          <p:cNvSpPr txBox="1">
            <a:spLocks/>
          </p:cNvSpPr>
          <p:nvPr userDrawn="1"/>
        </p:nvSpPr>
        <p:spPr bwMode="auto">
          <a:xfrm>
            <a:off x="475756" y="5045305"/>
            <a:ext cx="11226813" cy="948883"/>
          </a:xfrm>
          <a:prstGeom prst="roundRect">
            <a:avLst>
              <a:gd name="adj" fmla="val 10034"/>
            </a:avLst>
          </a:prstGeom>
          <a:solidFill>
            <a:srgbClr val="FFFFFF"/>
          </a:solidFill>
          <a:ln>
            <a:solidFill>
              <a:srgbClr val="F2F2F2">
                <a:alpha val="0"/>
              </a:srgbClr>
            </a:solidFill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182880" tIns="137160" rIns="182880" bIns="182880" numCol="1" anchor="ctr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ln>
                  <a:noFill/>
                </a:ln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endParaRPr lang="en-US" sz="1400" dirty="0"/>
          </a:p>
        </p:txBody>
      </p:sp>
      <p:sp>
        <p:nvSpPr>
          <p:cNvPr id="25" name="Round Same Side Corner Rectangle 24"/>
          <p:cNvSpPr/>
          <p:nvPr userDrawn="1"/>
        </p:nvSpPr>
        <p:spPr>
          <a:xfrm>
            <a:off x="5340694" y="5184892"/>
            <a:ext cx="6188653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ounded Rectangle 25"/>
          <p:cNvSpPr/>
          <p:nvPr userDrawn="1"/>
        </p:nvSpPr>
        <p:spPr>
          <a:xfrm>
            <a:off x="5340694" y="5184893"/>
            <a:ext cx="6188653" cy="676780"/>
          </a:xfrm>
          <a:prstGeom prst="roundRect">
            <a:avLst>
              <a:gd name="adj" fmla="val 7950"/>
            </a:avLst>
          </a:prstGeom>
          <a:noFill/>
          <a:ln w="12700" cmpd="sng">
            <a:gradFill flip="none" rotWithShape="1">
              <a:gsLst>
                <a:gs pos="80000">
                  <a:srgbClr val="81017E"/>
                </a:gs>
                <a:gs pos="100000">
                  <a:srgbClr val="DA0081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 anchorCtr="0"/>
          <a:lstStyle/>
          <a:p>
            <a:endParaRPr lang="en-US" sz="1100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8294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lis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graphicFrame>
        <p:nvGraphicFramePr>
          <p:cNvPr id="19" name="Content Placeholder 6"/>
          <p:cNvGraphicFramePr>
            <a:graphicFrameLocks/>
          </p:cNvGraphicFramePr>
          <p:nvPr userDrawn="1">
            <p:extLst>
              <p:ext uri="{D42A27DB-BD31-4B8C-83A1-F6EECF244321}">
                <p14:modId xmlns:p14="http://schemas.microsoft.com/office/powerpoint/2010/main" val="4073220688"/>
              </p:ext>
            </p:extLst>
          </p:nvPr>
        </p:nvGraphicFramePr>
        <p:xfrm>
          <a:off x="586055" y="1632768"/>
          <a:ext cx="11024809" cy="36208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764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4835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1342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marL="121793" marR="121793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C2577"/>
                        </a:gs>
                        <a:gs pos="100000">
                          <a:schemeClr val="accent5"/>
                        </a:gs>
                      </a:gsLst>
                      <a:lin ang="16200000" scaled="0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bg1"/>
                        </a:solidFill>
                        <a:latin typeface="Calibri"/>
                        <a:cs typeface="Calibri"/>
                      </a:endParaRPr>
                    </a:p>
                  </a:txBody>
                  <a:tcPr marL="121793" marR="121793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rgbClr val="0C2577"/>
                        </a:gs>
                        <a:gs pos="100000">
                          <a:schemeClr val="accent5"/>
                        </a:gs>
                      </a:gsLst>
                      <a:lin ang="16200000" scaled="0"/>
                      <a:tileRect/>
                    </a:gra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147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793" marR="121793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793" marR="121793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147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793" marR="121793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793" marR="121793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147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793" marR="121793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793" marR="121793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1477">
                <a:tc>
                  <a:txBody>
                    <a:bodyPr/>
                    <a:lstStyle/>
                    <a:p>
                      <a:pPr marL="165100" indent="-165100"/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793" marR="121793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793" marR="121793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1477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793" marR="121793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0" dirty="0">
                        <a:solidFill>
                          <a:schemeClr val="tx2"/>
                        </a:solidFill>
                        <a:latin typeface="Calibri"/>
                        <a:cs typeface="Calibri"/>
                      </a:endParaRPr>
                    </a:p>
                  </a:txBody>
                  <a:tcPr marL="121793" marR="121793" anchor="ctr">
                    <a:lnL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prstClr val="white">
                          <a:lumMod val="65000"/>
                        </a:prst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7804390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color block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31" name="Rounded Rectangle 30"/>
          <p:cNvSpPr/>
          <p:nvPr userDrawn="1"/>
        </p:nvSpPr>
        <p:spPr>
          <a:xfrm>
            <a:off x="453584" y="1106384"/>
            <a:ext cx="5524190" cy="4897456"/>
          </a:xfrm>
          <a:prstGeom prst="roundRect">
            <a:avLst>
              <a:gd name="adj" fmla="val 1932"/>
            </a:avLst>
          </a:prstGeom>
          <a:gradFill flip="none" rotWithShape="1">
            <a:gsLst>
              <a:gs pos="0">
                <a:schemeClr val="accent2"/>
              </a:gs>
              <a:gs pos="90000">
                <a:schemeClr val="accent1"/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accent1"/>
              </a:solidFill>
              <a:latin typeface="Calibri"/>
              <a:cs typeface="Calibri"/>
            </a:endParaRPr>
          </a:p>
        </p:txBody>
      </p:sp>
      <p:sp>
        <p:nvSpPr>
          <p:cNvPr id="32" name="Rounded Rectangle 31"/>
          <p:cNvSpPr/>
          <p:nvPr userDrawn="1"/>
        </p:nvSpPr>
        <p:spPr>
          <a:xfrm>
            <a:off x="608966" y="4513701"/>
            <a:ext cx="5221005" cy="1375521"/>
          </a:xfrm>
          <a:prstGeom prst="roundRect">
            <a:avLst>
              <a:gd name="adj" fmla="val 429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  <a:cs typeface="Calibri"/>
            </a:endParaRPr>
          </a:p>
        </p:txBody>
      </p:sp>
      <p:sp>
        <p:nvSpPr>
          <p:cNvPr id="42" name="Rounded Rectangle 41"/>
          <p:cNvSpPr/>
          <p:nvPr userDrawn="1"/>
        </p:nvSpPr>
        <p:spPr>
          <a:xfrm>
            <a:off x="608966" y="1574138"/>
            <a:ext cx="5221005" cy="1375521"/>
          </a:xfrm>
          <a:prstGeom prst="roundRect">
            <a:avLst>
              <a:gd name="adj" fmla="val 4848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  <a:cs typeface="Calibri"/>
            </a:endParaRPr>
          </a:p>
        </p:txBody>
      </p:sp>
      <p:sp>
        <p:nvSpPr>
          <p:cNvPr id="43" name="Rounded Rectangle 42"/>
          <p:cNvSpPr/>
          <p:nvPr userDrawn="1"/>
        </p:nvSpPr>
        <p:spPr>
          <a:xfrm>
            <a:off x="608966" y="3040429"/>
            <a:ext cx="5221005" cy="1375521"/>
          </a:xfrm>
          <a:prstGeom prst="roundRect">
            <a:avLst>
              <a:gd name="adj" fmla="val 4299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  <a:cs typeface="Calibri"/>
            </a:endParaRPr>
          </a:p>
        </p:txBody>
      </p:sp>
      <p:sp>
        <p:nvSpPr>
          <p:cNvPr id="44" name="Rounded Rectangle 43"/>
          <p:cNvSpPr/>
          <p:nvPr userDrawn="1"/>
        </p:nvSpPr>
        <p:spPr>
          <a:xfrm>
            <a:off x="6138450" y="1106386"/>
            <a:ext cx="5565385" cy="2387831"/>
          </a:xfrm>
          <a:prstGeom prst="roundRect">
            <a:avLst>
              <a:gd name="adj" fmla="val 3618"/>
            </a:avLst>
          </a:prstGeom>
          <a:gradFill flip="none" rotWithShape="1">
            <a:gsLst>
              <a:gs pos="0">
                <a:schemeClr val="accent4"/>
              </a:gs>
              <a:gs pos="85000">
                <a:schemeClr val="accent3"/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45" name="Rounded Rectangle 44"/>
          <p:cNvSpPr/>
          <p:nvPr userDrawn="1"/>
        </p:nvSpPr>
        <p:spPr>
          <a:xfrm>
            <a:off x="6138450" y="3623568"/>
            <a:ext cx="5565385" cy="2387831"/>
          </a:xfrm>
          <a:prstGeom prst="roundRect">
            <a:avLst>
              <a:gd name="adj" fmla="val 3618"/>
            </a:avLst>
          </a:prstGeom>
          <a:gradFill flip="none" rotWithShape="1">
            <a:gsLst>
              <a:gs pos="0">
                <a:schemeClr val="accent6"/>
              </a:gs>
              <a:gs pos="85000">
                <a:schemeClr val="accent5"/>
              </a:gs>
            </a:gsLst>
            <a:lin ang="162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2"/>
              </a:solidFill>
              <a:latin typeface="Calibri"/>
              <a:cs typeface="Calibri"/>
            </a:endParaRPr>
          </a:p>
        </p:txBody>
      </p:sp>
      <p:sp>
        <p:nvSpPr>
          <p:cNvPr id="46" name="Rounded Rectangle 45"/>
          <p:cNvSpPr/>
          <p:nvPr userDrawn="1"/>
        </p:nvSpPr>
        <p:spPr>
          <a:xfrm>
            <a:off x="6278933" y="1574140"/>
            <a:ext cx="2563872" cy="1805459"/>
          </a:xfrm>
          <a:prstGeom prst="roundRect">
            <a:avLst>
              <a:gd name="adj" fmla="val 32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  <a:cs typeface="Calibri"/>
            </a:endParaRPr>
          </a:p>
        </p:txBody>
      </p:sp>
      <p:sp>
        <p:nvSpPr>
          <p:cNvPr id="47" name="Rounded Rectangle 46"/>
          <p:cNvSpPr/>
          <p:nvPr userDrawn="1"/>
        </p:nvSpPr>
        <p:spPr>
          <a:xfrm>
            <a:off x="8976299" y="1574140"/>
            <a:ext cx="2563872" cy="1805459"/>
          </a:xfrm>
          <a:prstGeom prst="roundRect">
            <a:avLst>
              <a:gd name="adj" fmla="val 32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  <a:cs typeface="Calibri"/>
            </a:endParaRPr>
          </a:p>
        </p:txBody>
      </p:sp>
      <p:sp>
        <p:nvSpPr>
          <p:cNvPr id="48" name="Rounded Rectangle 47"/>
          <p:cNvSpPr/>
          <p:nvPr userDrawn="1"/>
        </p:nvSpPr>
        <p:spPr>
          <a:xfrm>
            <a:off x="6278933" y="4083764"/>
            <a:ext cx="2563872" cy="1805459"/>
          </a:xfrm>
          <a:prstGeom prst="roundRect">
            <a:avLst>
              <a:gd name="adj" fmla="val 32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  <a:cs typeface="Calibri"/>
            </a:endParaRPr>
          </a:p>
        </p:txBody>
      </p:sp>
      <p:sp>
        <p:nvSpPr>
          <p:cNvPr id="49" name="Rounded Rectangle 48"/>
          <p:cNvSpPr/>
          <p:nvPr userDrawn="1"/>
        </p:nvSpPr>
        <p:spPr>
          <a:xfrm>
            <a:off x="8976299" y="4083764"/>
            <a:ext cx="2563872" cy="1805459"/>
          </a:xfrm>
          <a:prstGeom prst="roundRect">
            <a:avLst>
              <a:gd name="adj" fmla="val 320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  <a:cs typeface="Calibri"/>
            </a:endParaRP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608966" y="1192972"/>
            <a:ext cx="5126672" cy="3619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1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6281129" y="1204153"/>
            <a:ext cx="5126672" cy="3619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6285079" y="3709667"/>
            <a:ext cx="5126672" cy="361950"/>
          </a:xfrm>
        </p:spPr>
        <p:txBody>
          <a:bodyPr/>
          <a:lstStyle>
            <a:lvl1pPr>
              <a:defRPr sz="18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5771103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rt org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ounded Rectangle 33"/>
          <p:cNvSpPr/>
          <p:nvPr userDrawn="1"/>
        </p:nvSpPr>
        <p:spPr>
          <a:xfrm>
            <a:off x="2902258" y="1707449"/>
            <a:ext cx="5730314" cy="738972"/>
          </a:xfrm>
          <a:prstGeom prst="roundRect">
            <a:avLst>
              <a:gd name="adj" fmla="val 13531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</a:endParaRPr>
          </a:p>
        </p:txBody>
      </p:sp>
      <p:sp>
        <p:nvSpPr>
          <p:cNvPr id="33" name="Rounded Rectangle 32"/>
          <p:cNvSpPr/>
          <p:nvPr userDrawn="1"/>
        </p:nvSpPr>
        <p:spPr>
          <a:xfrm>
            <a:off x="2902258" y="2641971"/>
            <a:ext cx="5730315" cy="738972"/>
          </a:xfrm>
          <a:prstGeom prst="roundRect">
            <a:avLst>
              <a:gd name="adj" fmla="val 13531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</a:endParaRPr>
          </a:p>
        </p:txBody>
      </p:sp>
      <p:cxnSp>
        <p:nvCxnSpPr>
          <p:cNvPr id="35" name="Straight Connector 34"/>
          <p:cNvCxnSpPr/>
          <p:nvPr userDrawn="1"/>
        </p:nvCxnSpPr>
        <p:spPr>
          <a:xfrm>
            <a:off x="7512803" y="2353239"/>
            <a:ext cx="0" cy="1221732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Rounded Rectangle 68"/>
          <p:cNvSpPr/>
          <p:nvPr userDrawn="1"/>
        </p:nvSpPr>
        <p:spPr>
          <a:xfrm>
            <a:off x="6537160" y="2729395"/>
            <a:ext cx="1978000" cy="559504"/>
          </a:xfrm>
          <a:prstGeom prst="roundRect">
            <a:avLst>
              <a:gd name="adj" fmla="val 9461"/>
            </a:avLst>
          </a:prstGeom>
          <a:solidFill>
            <a:schemeClr val="bg1"/>
          </a:solidFill>
          <a:ln w="12700" cmpd="sng">
            <a:gradFill flip="none" rotWithShape="1">
              <a:gsLst>
                <a:gs pos="70000">
                  <a:schemeClr val="accent1"/>
                </a:gs>
                <a:gs pos="100000">
                  <a:schemeClr val="accent2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en-US" sz="1400" dirty="0">
              <a:solidFill>
                <a:schemeClr val="accent1"/>
              </a:solidFill>
              <a:latin typeface="Calibri"/>
              <a:cs typeface="Calibri"/>
            </a:endParaRP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sp>
        <p:nvSpPr>
          <p:cNvPr id="29" name="Rounded Rectangle 28"/>
          <p:cNvSpPr/>
          <p:nvPr userDrawn="1"/>
        </p:nvSpPr>
        <p:spPr>
          <a:xfrm>
            <a:off x="7113720" y="3775916"/>
            <a:ext cx="3869457" cy="1710484"/>
          </a:xfrm>
          <a:prstGeom prst="roundRect">
            <a:avLst>
              <a:gd name="adj" fmla="val 4505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</a:endParaRPr>
          </a:p>
        </p:txBody>
      </p:sp>
      <p:sp>
        <p:nvSpPr>
          <p:cNvPr id="30" name="Rounded Rectangle 29"/>
          <p:cNvSpPr/>
          <p:nvPr userDrawn="1"/>
        </p:nvSpPr>
        <p:spPr>
          <a:xfrm>
            <a:off x="1217932" y="3775916"/>
            <a:ext cx="5673299" cy="738972"/>
          </a:xfrm>
          <a:prstGeom prst="roundRect">
            <a:avLst>
              <a:gd name="adj" fmla="val 13531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Calibri"/>
            </a:endParaRPr>
          </a:p>
        </p:txBody>
      </p:sp>
      <p:cxnSp>
        <p:nvCxnSpPr>
          <p:cNvPr id="36" name="Straight Connector 35"/>
          <p:cNvCxnSpPr/>
          <p:nvPr userDrawn="1"/>
        </p:nvCxnSpPr>
        <p:spPr>
          <a:xfrm>
            <a:off x="5770351" y="3574971"/>
            <a:ext cx="3274620" cy="0"/>
          </a:xfrm>
          <a:prstGeom prst="line">
            <a:avLst/>
          </a:prstGeom>
          <a:ln w="9525" cmpd="sng">
            <a:solidFill>
              <a:srgbClr val="6E6F7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 userDrawn="1"/>
        </p:nvCxnSpPr>
        <p:spPr>
          <a:xfrm>
            <a:off x="5777296" y="3574971"/>
            <a:ext cx="0" cy="292036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 userDrawn="1"/>
        </p:nvCxnSpPr>
        <p:spPr>
          <a:xfrm>
            <a:off x="9044971" y="3574971"/>
            <a:ext cx="0" cy="292036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 userDrawn="1"/>
        </p:nvCxnSpPr>
        <p:spPr>
          <a:xfrm>
            <a:off x="9044971" y="4415492"/>
            <a:ext cx="0" cy="717985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 userDrawn="1"/>
        </p:nvCxnSpPr>
        <p:spPr>
          <a:xfrm>
            <a:off x="7807407" y="4686939"/>
            <a:ext cx="2470826" cy="0"/>
          </a:xfrm>
          <a:prstGeom prst="line">
            <a:avLst/>
          </a:prstGeom>
          <a:ln w="9525" cmpd="sng">
            <a:solidFill>
              <a:srgbClr val="6E6F71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 userDrawn="1"/>
        </p:nvCxnSpPr>
        <p:spPr>
          <a:xfrm>
            <a:off x="7807407" y="4686942"/>
            <a:ext cx="0" cy="446535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 userDrawn="1"/>
        </p:nvCxnSpPr>
        <p:spPr>
          <a:xfrm>
            <a:off x="10278233" y="4686942"/>
            <a:ext cx="0" cy="446535"/>
          </a:xfrm>
          <a:prstGeom prst="line">
            <a:avLst/>
          </a:prstGeom>
          <a:ln w="9525" cmpd="sng">
            <a:solidFill>
              <a:schemeClr val="tx2"/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Rounded Rectangle 61"/>
          <p:cNvSpPr/>
          <p:nvPr userDrawn="1"/>
        </p:nvSpPr>
        <p:spPr>
          <a:xfrm>
            <a:off x="7261730" y="4974916"/>
            <a:ext cx="1101333" cy="407350"/>
          </a:xfrm>
          <a:prstGeom prst="roundRect">
            <a:avLst/>
          </a:prstGeom>
          <a:solidFill>
            <a:srgbClr val="FFFFFF"/>
          </a:solidFill>
          <a:ln>
            <a:solidFill>
              <a:srgbClr val="6E6F7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bIns="91440" rtlCol="0" anchor="ctr"/>
          <a:lstStyle/>
          <a:p>
            <a:pPr algn="ctr"/>
            <a:endParaRPr lang="en-US" sz="1400" dirty="0">
              <a:solidFill>
                <a:schemeClr val="tx2"/>
              </a:solidFill>
              <a:cs typeface="Calibri"/>
            </a:endParaRPr>
          </a:p>
        </p:txBody>
      </p:sp>
      <p:sp>
        <p:nvSpPr>
          <p:cNvPr id="63" name="Round Same Side Corner Rectangle 62"/>
          <p:cNvSpPr/>
          <p:nvPr userDrawn="1"/>
        </p:nvSpPr>
        <p:spPr>
          <a:xfrm>
            <a:off x="6537158" y="2729394"/>
            <a:ext cx="1977999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1"/>
              </a:gs>
              <a:gs pos="100000">
                <a:schemeClr val="accent2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ound Same Side Corner Rectangle 63"/>
          <p:cNvSpPr/>
          <p:nvPr userDrawn="1"/>
        </p:nvSpPr>
        <p:spPr>
          <a:xfrm>
            <a:off x="4802859" y="3867007"/>
            <a:ext cx="1951292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rgbClr val="81017E"/>
              </a:gs>
              <a:gs pos="100000">
                <a:srgbClr val="DA0081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Round Same Side Corner Rectangle 64"/>
          <p:cNvSpPr/>
          <p:nvPr userDrawn="1"/>
        </p:nvSpPr>
        <p:spPr>
          <a:xfrm>
            <a:off x="8050916" y="3867006"/>
            <a:ext cx="1951292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3"/>
              </a:gs>
              <a:gs pos="100000">
                <a:schemeClr val="accent4"/>
              </a:gs>
            </a:gsLst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ounded Rectangle 66"/>
          <p:cNvSpPr/>
          <p:nvPr userDrawn="1"/>
        </p:nvSpPr>
        <p:spPr>
          <a:xfrm>
            <a:off x="4802860" y="3867007"/>
            <a:ext cx="1951292" cy="548482"/>
          </a:xfrm>
          <a:prstGeom prst="roundRect">
            <a:avLst>
              <a:gd name="adj" fmla="val 11766"/>
            </a:avLst>
          </a:prstGeom>
          <a:noFill/>
          <a:ln w="12700" cmpd="sng">
            <a:gradFill flip="none" rotWithShape="1">
              <a:gsLst>
                <a:gs pos="70000">
                  <a:srgbClr val="81017E"/>
                </a:gs>
                <a:gs pos="100000">
                  <a:srgbClr val="DA0081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en-US" sz="1400" dirty="0">
              <a:solidFill>
                <a:srgbClr val="DA0081"/>
              </a:solidFill>
              <a:latin typeface="Calibri"/>
              <a:cs typeface="Calibri"/>
            </a:endParaRPr>
          </a:p>
        </p:txBody>
      </p:sp>
      <p:sp>
        <p:nvSpPr>
          <p:cNvPr id="70" name="Rounded Rectangle 69"/>
          <p:cNvSpPr/>
          <p:nvPr userDrawn="1"/>
        </p:nvSpPr>
        <p:spPr>
          <a:xfrm>
            <a:off x="8050919" y="3867007"/>
            <a:ext cx="1951292" cy="548482"/>
          </a:xfrm>
          <a:prstGeom prst="roundRect">
            <a:avLst>
              <a:gd name="adj" fmla="val 12991"/>
            </a:avLst>
          </a:prstGeom>
          <a:noFill/>
          <a:ln w="12700" cmpd="sng">
            <a:gradFill flip="none" rotWithShape="1">
              <a:gsLst>
                <a:gs pos="70000">
                  <a:schemeClr val="accent3"/>
                </a:gs>
                <a:gs pos="100000">
                  <a:schemeClr val="accent4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algn="ctr"/>
            <a:endParaRPr lang="en-US" sz="1400" dirty="0">
              <a:solidFill>
                <a:schemeClr val="accent3"/>
              </a:solidFill>
              <a:latin typeface="Calibri"/>
              <a:cs typeface="Calibri"/>
            </a:endParaRPr>
          </a:p>
        </p:txBody>
      </p:sp>
      <p:sp>
        <p:nvSpPr>
          <p:cNvPr id="71" name="Rounded Rectangle 70"/>
          <p:cNvSpPr/>
          <p:nvPr userDrawn="1"/>
        </p:nvSpPr>
        <p:spPr>
          <a:xfrm>
            <a:off x="8494306" y="4974916"/>
            <a:ext cx="1101333" cy="407350"/>
          </a:xfrm>
          <a:prstGeom prst="roundRect">
            <a:avLst/>
          </a:prstGeom>
          <a:solidFill>
            <a:srgbClr val="FFFFFF"/>
          </a:solidFill>
          <a:ln>
            <a:solidFill>
              <a:srgbClr val="6E6F7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bIns="91440" rtlCol="0" anchor="ctr"/>
          <a:lstStyle/>
          <a:p>
            <a:pPr algn="ctr"/>
            <a:endParaRPr lang="en-US" sz="1400" dirty="0">
              <a:solidFill>
                <a:schemeClr val="tx2"/>
              </a:solidFill>
              <a:cs typeface="Calibri"/>
            </a:endParaRPr>
          </a:p>
        </p:txBody>
      </p:sp>
      <p:sp>
        <p:nvSpPr>
          <p:cNvPr id="72" name="Rounded Rectangle 71"/>
          <p:cNvSpPr/>
          <p:nvPr userDrawn="1"/>
        </p:nvSpPr>
        <p:spPr>
          <a:xfrm>
            <a:off x="9720694" y="4974916"/>
            <a:ext cx="1101333" cy="407350"/>
          </a:xfrm>
          <a:prstGeom prst="roundRect">
            <a:avLst/>
          </a:prstGeom>
          <a:solidFill>
            <a:srgbClr val="FFFFFF"/>
          </a:solidFill>
          <a:ln>
            <a:solidFill>
              <a:srgbClr val="6E6F7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bIns="91440" rtlCol="0" anchor="ctr"/>
          <a:lstStyle/>
          <a:p>
            <a:pPr algn="ctr"/>
            <a:endParaRPr lang="en-US" sz="1400" dirty="0">
              <a:solidFill>
                <a:schemeClr val="tx2"/>
              </a:solidFill>
              <a:cs typeface="Calibri"/>
            </a:endParaRPr>
          </a:p>
        </p:txBody>
      </p:sp>
      <p:sp>
        <p:nvSpPr>
          <p:cNvPr id="66" name="Round Same Side Corner Rectangle 65"/>
          <p:cNvSpPr/>
          <p:nvPr userDrawn="1"/>
        </p:nvSpPr>
        <p:spPr>
          <a:xfrm>
            <a:off x="6563865" y="1804757"/>
            <a:ext cx="1951293" cy="137160"/>
          </a:xfrm>
          <a:prstGeom prst="round2SameRect">
            <a:avLst>
              <a:gd name="adj1" fmla="val 50000"/>
              <a:gd name="adj2" fmla="val 0"/>
            </a:avLst>
          </a:prstGeom>
          <a:gradFill>
            <a:gsLst>
              <a:gs pos="0">
                <a:schemeClr val="accent5"/>
              </a:gs>
              <a:gs pos="100000">
                <a:schemeClr val="accent6"/>
              </a:gs>
            </a:gsLst>
          </a:gradFill>
          <a:ln w="12700" cmpd="sng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Rounded Rectangle 67"/>
          <p:cNvSpPr/>
          <p:nvPr userDrawn="1"/>
        </p:nvSpPr>
        <p:spPr>
          <a:xfrm>
            <a:off x="6563868" y="1804758"/>
            <a:ext cx="1951292" cy="548481"/>
          </a:xfrm>
          <a:prstGeom prst="roundRect">
            <a:avLst>
              <a:gd name="adj" fmla="val 10541"/>
            </a:avLst>
          </a:prstGeom>
          <a:noFill/>
          <a:ln w="12700" cmpd="sng">
            <a:gradFill flip="none" rotWithShape="1">
              <a:gsLst>
                <a:gs pos="70000">
                  <a:schemeClr val="accent5"/>
                </a:gs>
                <a:gs pos="100000">
                  <a:schemeClr val="accent6"/>
                </a:gs>
              </a:gsLst>
              <a:lin ang="16200000" scaled="0"/>
              <a:tileRect/>
            </a:gra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tIns="182880" rtlCol="0" anchor="ctr"/>
          <a:lstStyle/>
          <a:p>
            <a:pPr lvl="0" algn="ctr"/>
            <a:endParaRPr lang="en-US" sz="1400" dirty="0">
              <a:solidFill>
                <a:schemeClr val="accent5"/>
              </a:solidFill>
              <a:latin typeface="Calibri"/>
              <a:cs typeface="Calibri"/>
            </a:endParaRPr>
          </a:p>
        </p:txBody>
      </p:sp>
      <p:pic>
        <p:nvPicPr>
          <p:cNvPr id="31" name="Picture 3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202476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step1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Round Same Side Corner Rectangle 5"/>
          <p:cNvSpPr/>
          <p:nvPr userDrawn="1"/>
        </p:nvSpPr>
        <p:spPr>
          <a:xfrm>
            <a:off x="304483" y="245814"/>
            <a:ext cx="11572739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chemeClr val="accent1"/>
              </a:gs>
              <a:gs pos="100000">
                <a:schemeClr val="accent2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 Same Side Corner Rectangle 8"/>
          <p:cNvSpPr/>
          <p:nvPr userDrawn="1"/>
        </p:nvSpPr>
        <p:spPr>
          <a:xfrm rot="10800000">
            <a:off x="304483" y="1652408"/>
            <a:ext cx="11572739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69546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step2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ound Same Side Corner Rectangle 8"/>
          <p:cNvSpPr/>
          <p:nvPr userDrawn="1"/>
        </p:nvSpPr>
        <p:spPr>
          <a:xfrm rot="10800000">
            <a:off x="304473" y="1652408"/>
            <a:ext cx="11572739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 Same Side Corner Rectangle 9"/>
          <p:cNvSpPr/>
          <p:nvPr userDrawn="1"/>
        </p:nvSpPr>
        <p:spPr>
          <a:xfrm>
            <a:off x="304483" y="245814"/>
            <a:ext cx="11572739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chemeClr val="accent5"/>
              </a:gs>
              <a:gs pos="100000">
                <a:schemeClr val="accent6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8437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step3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ound Same Side Corner Rectangle 8"/>
          <p:cNvSpPr/>
          <p:nvPr userDrawn="1"/>
        </p:nvSpPr>
        <p:spPr>
          <a:xfrm rot="10800000">
            <a:off x="304473" y="1652408"/>
            <a:ext cx="11572739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 Same Side Corner Rectangle 9"/>
          <p:cNvSpPr/>
          <p:nvPr userDrawn="1"/>
        </p:nvSpPr>
        <p:spPr>
          <a:xfrm>
            <a:off x="304483" y="245814"/>
            <a:ext cx="11572739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chemeClr val="accent3"/>
              </a:gs>
              <a:gs pos="100000">
                <a:schemeClr val="accent4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9181936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step4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ound Same Side Corner Rectangle 8"/>
          <p:cNvSpPr/>
          <p:nvPr userDrawn="1"/>
        </p:nvSpPr>
        <p:spPr>
          <a:xfrm rot="10800000">
            <a:off x="304473" y="1652408"/>
            <a:ext cx="11572739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 Same Side Corner Rectangle 9"/>
          <p:cNvSpPr/>
          <p:nvPr userDrawn="1"/>
        </p:nvSpPr>
        <p:spPr>
          <a:xfrm>
            <a:off x="304483" y="245814"/>
            <a:ext cx="11572739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rgbClr val="81017E"/>
              </a:gs>
              <a:gs pos="100000">
                <a:srgbClr val="DA008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290283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step5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 Same Side Corner Rectangle 9"/>
          <p:cNvSpPr/>
          <p:nvPr userDrawn="1"/>
        </p:nvSpPr>
        <p:spPr>
          <a:xfrm>
            <a:off x="304483" y="245814"/>
            <a:ext cx="11572739" cy="1406594"/>
          </a:xfrm>
          <a:prstGeom prst="round2SameRect">
            <a:avLst>
              <a:gd name="adj1" fmla="val 7370"/>
              <a:gd name="adj2" fmla="val 0"/>
            </a:avLst>
          </a:prstGeom>
          <a:gradFill>
            <a:gsLst>
              <a:gs pos="21000">
                <a:srgbClr val="0C2577"/>
              </a:gs>
              <a:gs pos="100000">
                <a:schemeClr val="accent5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9" name="Round Same Side Corner Rectangle 8"/>
          <p:cNvSpPr/>
          <p:nvPr userDrawn="1"/>
        </p:nvSpPr>
        <p:spPr>
          <a:xfrm rot="10800000">
            <a:off x="304473" y="1652408"/>
            <a:ext cx="11572739" cy="4218900"/>
          </a:xfrm>
          <a:prstGeom prst="round2SameRect">
            <a:avLst>
              <a:gd name="adj1" fmla="val 1821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29028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&amp;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" y="283"/>
            <a:ext cx="12179306" cy="6857717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2"/>
          <p:cNvSpPr txBox="1">
            <a:spLocks/>
          </p:cNvSpPr>
          <p:nvPr userDrawn="1"/>
        </p:nvSpPr>
        <p:spPr bwMode="auto">
          <a:xfrm>
            <a:off x="750636" y="801264"/>
            <a:ext cx="5772481" cy="129586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3000" dirty="0">
                <a:solidFill>
                  <a:schemeClr val="accent1"/>
                </a:solidFill>
                <a:cs typeface="Calibri"/>
              </a:rPr>
              <a:t>Q&amp;A</a:t>
            </a:r>
            <a:endParaRPr lang="en-US" sz="3000" dirty="0">
              <a:solidFill>
                <a:schemeClr val="accent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0708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Purple Blu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" y="283"/>
            <a:ext cx="12179306" cy="685771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4" b="1787"/>
          <a:stretch/>
        </p:blipFill>
        <p:spPr>
          <a:xfrm>
            <a:off x="0" y="284"/>
            <a:ext cx="12179804" cy="6857716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62915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" y="283"/>
            <a:ext cx="12179306" cy="6857717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Title 2"/>
          <p:cNvSpPr txBox="1">
            <a:spLocks/>
          </p:cNvSpPr>
          <p:nvPr userDrawn="1"/>
        </p:nvSpPr>
        <p:spPr bwMode="auto">
          <a:xfrm>
            <a:off x="750636" y="801264"/>
            <a:ext cx="5772481" cy="129586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3000" dirty="0">
                <a:solidFill>
                  <a:schemeClr val="accent1"/>
                </a:solidFill>
                <a:cs typeface="Calibri"/>
              </a:rPr>
              <a:t>Thank you.</a:t>
            </a:r>
            <a:endParaRPr lang="en-US" sz="3000" dirty="0">
              <a:solidFill>
                <a:schemeClr val="accent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214517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gray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rgbClr val="666666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rgbClr val="666666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41" name="Title 3"/>
          <p:cNvSpPr>
            <a:spLocks noGrp="1"/>
          </p:cNvSpPr>
          <p:nvPr>
            <p:ph type="title"/>
          </p:nvPr>
        </p:nvSpPr>
        <p:spPr>
          <a:xfrm>
            <a:off x="750635" y="517525"/>
            <a:ext cx="10661116" cy="768476"/>
          </a:xfrm>
        </p:spPr>
        <p:txBody>
          <a:bodyPr/>
          <a:lstStyle/>
          <a:p>
            <a:r>
              <a:rPr lang="en-US" dirty="0"/>
              <a:t>Slide Title here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9613683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"/>
          <p:cNvSpPr>
            <a:spLocks noGrp="1"/>
          </p:cNvSpPr>
          <p:nvPr>
            <p:ph type="body" sz="quarter" idx="20"/>
          </p:nvPr>
        </p:nvSpPr>
        <p:spPr>
          <a:xfrm>
            <a:off x="755117" y="521208"/>
            <a:ext cx="10506760" cy="596900"/>
          </a:xfrm>
        </p:spPr>
        <p:txBody>
          <a:bodyPr>
            <a:normAutofit/>
          </a:bodyPr>
          <a:lstStyle>
            <a:lvl1pPr>
              <a:defRPr sz="2400" b="0">
                <a:solidFill>
                  <a:srgbClr val="067AB4"/>
                </a:soli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tx2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177882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Gray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7552" y="1368691"/>
            <a:ext cx="10641640" cy="4449691"/>
          </a:xfrm>
          <a:prstGeom prst="roundRect">
            <a:avLst>
              <a:gd name="adj" fmla="val 2400"/>
            </a:avLst>
          </a:prstGeom>
          <a:solidFill>
            <a:srgbClr val="ECECEE"/>
          </a:solidFill>
        </p:spPr>
        <p:txBody>
          <a:bodyPr lIns="274320" tIns="256032" rIns="274320" bIns="22860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7996" y="434977"/>
            <a:ext cx="10641640" cy="58484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© 2012 AT&amp;T Intellectual Property. All rights reserved. AT&amp;T and the AT&amp;T logo are trademarks of AT&amp;T Intellectual Property.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2" descr="\\psf\Host\Volumes\johbee\Documents\01_Freelance_Design\INTERBRAND\AT&amp;T\2011_Internal_Templates\exports\SlideMaster_Logo300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70377" y="6080758"/>
            <a:ext cx="808923" cy="777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08175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Slide Orang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" y="283"/>
            <a:ext cx="12179306" cy="6857717"/>
          </a:xfrm>
          <a:prstGeom prst="rect">
            <a:avLst/>
          </a:prstGeom>
        </p:spPr>
      </p:pic>
      <p:sp>
        <p:nvSpPr>
          <p:cNvPr id="13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1652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4"/>
            <a:ext cx="448266" cy="323882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38228" y="6150161"/>
            <a:ext cx="368824" cy="368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5156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50.xml"/><Relationship Id="rId55" Type="http://schemas.openxmlformats.org/officeDocument/2006/relationships/slideLayout" Target="../slideLayouts/slideLayout55.xml"/><Relationship Id="rId63" Type="http://schemas.openxmlformats.org/officeDocument/2006/relationships/slideLayout" Target="../slideLayouts/slideLayout63.xml"/><Relationship Id="rId68" Type="http://schemas.openxmlformats.org/officeDocument/2006/relationships/slideLayout" Target="../slideLayouts/slideLayout68.xml"/><Relationship Id="rId76" Type="http://schemas.openxmlformats.org/officeDocument/2006/relationships/slideLayout" Target="../slideLayouts/slideLayout76.xml"/><Relationship Id="rId84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71" Type="http://schemas.openxmlformats.org/officeDocument/2006/relationships/slideLayout" Target="../slideLayouts/slideLayout7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3" Type="http://schemas.openxmlformats.org/officeDocument/2006/relationships/slideLayout" Target="../slideLayouts/slideLayout53.xml"/><Relationship Id="rId58" Type="http://schemas.openxmlformats.org/officeDocument/2006/relationships/slideLayout" Target="../slideLayouts/slideLayout58.xml"/><Relationship Id="rId66" Type="http://schemas.openxmlformats.org/officeDocument/2006/relationships/slideLayout" Target="../slideLayouts/slideLayout66.xml"/><Relationship Id="rId74" Type="http://schemas.openxmlformats.org/officeDocument/2006/relationships/slideLayout" Target="../slideLayouts/slideLayout74.xml"/><Relationship Id="rId79" Type="http://schemas.openxmlformats.org/officeDocument/2006/relationships/slideLayout" Target="../slideLayouts/slideLayout79.xml"/><Relationship Id="rId5" Type="http://schemas.openxmlformats.org/officeDocument/2006/relationships/slideLayout" Target="../slideLayouts/slideLayout5.xml"/><Relationship Id="rId61" Type="http://schemas.openxmlformats.org/officeDocument/2006/relationships/slideLayout" Target="../slideLayouts/slideLayout61.xml"/><Relationship Id="rId82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52" Type="http://schemas.openxmlformats.org/officeDocument/2006/relationships/slideLayout" Target="../slideLayouts/slideLayout52.xml"/><Relationship Id="rId60" Type="http://schemas.openxmlformats.org/officeDocument/2006/relationships/slideLayout" Target="../slideLayouts/slideLayout60.xml"/><Relationship Id="rId65" Type="http://schemas.openxmlformats.org/officeDocument/2006/relationships/slideLayout" Target="../slideLayouts/slideLayout65.xml"/><Relationship Id="rId73" Type="http://schemas.openxmlformats.org/officeDocument/2006/relationships/slideLayout" Target="../slideLayouts/slideLayout73.xml"/><Relationship Id="rId78" Type="http://schemas.openxmlformats.org/officeDocument/2006/relationships/slideLayout" Target="../slideLayouts/slideLayout78.xml"/><Relationship Id="rId81" Type="http://schemas.openxmlformats.org/officeDocument/2006/relationships/slideLayout" Target="../slideLayouts/slideLayout8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slideLayout" Target="../slideLayouts/slideLayout48.xml"/><Relationship Id="rId56" Type="http://schemas.openxmlformats.org/officeDocument/2006/relationships/slideLayout" Target="../slideLayouts/slideLayout56.xml"/><Relationship Id="rId64" Type="http://schemas.openxmlformats.org/officeDocument/2006/relationships/slideLayout" Target="../slideLayouts/slideLayout64.xml"/><Relationship Id="rId69" Type="http://schemas.openxmlformats.org/officeDocument/2006/relationships/slideLayout" Target="../slideLayouts/slideLayout69.xml"/><Relationship Id="rId77" Type="http://schemas.openxmlformats.org/officeDocument/2006/relationships/slideLayout" Target="../slideLayouts/slideLayout77.xml"/><Relationship Id="rId8" Type="http://schemas.openxmlformats.org/officeDocument/2006/relationships/slideLayout" Target="../slideLayouts/slideLayout8.xml"/><Relationship Id="rId51" Type="http://schemas.openxmlformats.org/officeDocument/2006/relationships/slideLayout" Target="../slideLayouts/slideLayout51.xml"/><Relationship Id="rId72" Type="http://schemas.openxmlformats.org/officeDocument/2006/relationships/slideLayout" Target="../slideLayouts/slideLayout72.xml"/><Relationship Id="rId80" Type="http://schemas.openxmlformats.org/officeDocument/2006/relationships/slideLayout" Target="../slideLayouts/slideLayout80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59" Type="http://schemas.openxmlformats.org/officeDocument/2006/relationships/slideLayout" Target="../slideLayouts/slideLayout59.xml"/><Relationship Id="rId67" Type="http://schemas.openxmlformats.org/officeDocument/2006/relationships/slideLayout" Target="../slideLayouts/slideLayout67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Relationship Id="rId54" Type="http://schemas.openxmlformats.org/officeDocument/2006/relationships/slideLayout" Target="../slideLayouts/slideLayout54.xml"/><Relationship Id="rId62" Type="http://schemas.openxmlformats.org/officeDocument/2006/relationships/slideLayout" Target="../slideLayouts/slideLayout62.xml"/><Relationship Id="rId70" Type="http://schemas.openxmlformats.org/officeDocument/2006/relationships/slideLayout" Target="../slideLayouts/slideLayout70.xml"/><Relationship Id="rId75" Type="http://schemas.openxmlformats.org/officeDocument/2006/relationships/slideLayout" Target="../slideLayouts/slideLayout75.xml"/><Relationship Id="rId83" Type="http://schemas.openxmlformats.org/officeDocument/2006/relationships/slideLayout" Target="../slideLayouts/slideLayout83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49" Type="http://schemas.openxmlformats.org/officeDocument/2006/relationships/slideLayout" Target="../slideLayouts/slideLayout49.xml"/><Relationship Id="rId57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750635" y="517525"/>
            <a:ext cx="10661116" cy="9144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50635" y="1814513"/>
            <a:ext cx="10654772" cy="412432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217930" y="6334573"/>
            <a:ext cx="7690298" cy="293688"/>
          </a:xfrm>
          <a:prstGeom prst="rect">
            <a:avLst/>
          </a:prstGeom>
        </p:spPr>
        <p:txBody>
          <a:bodyPr/>
          <a:lstStyle>
            <a:lvl1pPr>
              <a:defRPr sz="600">
                <a:solidFill>
                  <a:schemeClr val="tx2"/>
                </a:solidFill>
              </a:defRPr>
            </a:lvl1pPr>
          </a:lstStyle>
          <a:p>
            <a:r>
              <a:rPr lang="en-US" dirty="0">
                <a:solidFill>
                  <a:schemeClr val="tx2"/>
                </a:solidFill>
              </a:rPr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>
                <a:solidFill>
                  <a:schemeClr val="tx2"/>
                </a:solidFill>
              </a:rPr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435579" y="6302346"/>
            <a:ext cx="448266" cy="365125"/>
          </a:xfrm>
          <a:prstGeom prst="rect">
            <a:avLst/>
          </a:prstGeom>
        </p:spPr>
        <p:txBody>
          <a:bodyPr/>
          <a:lstStyle>
            <a:lvl1pPr>
              <a:defRPr sz="800" b="1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0" r:id="rId1"/>
    <p:sldLayoutId id="2147484001" r:id="rId2"/>
    <p:sldLayoutId id="2147484100" r:id="rId3"/>
    <p:sldLayoutId id="2147484101" r:id="rId4"/>
    <p:sldLayoutId id="2147484102" r:id="rId5"/>
    <p:sldLayoutId id="2147484103" r:id="rId6"/>
    <p:sldLayoutId id="2147484104" r:id="rId7"/>
    <p:sldLayoutId id="2147484105" r:id="rId8"/>
    <p:sldLayoutId id="2147484106" r:id="rId9"/>
    <p:sldLayoutId id="2147484107" r:id="rId10"/>
    <p:sldLayoutId id="2147484108" r:id="rId11"/>
    <p:sldLayoutId id="2147484109" r:id="rId12"/>
    <p:sldLayoutId id="2147484110" r:id="rId13"/>
    <p:sldLayoutId id="2147484111" r:id="rId14"/>
    <p:sldLayoutId id="2147484112" r:id="rId15"/>
    <p:sldLayoutId id="2147484113" r:id="rId16"/>
    <p:sldLayoutId id="2147484114" r:id="rId17"/>
    <p:sldLayoutId id="2147484115" r:id="rId18"/>
    <p:sldLayoutId id="2147484116" r:id="rId19"/>
    <p:sldLayoutId id="2147484117" r:id="rId20"/>
    <p:sldLayoutId id="2147484118" r:id="rId21"/>
    <p:sldLayoutId id="2147484120" r:id="rId22"/>
    <p:sldLayoutId id="2147484121" r:id="rId23"/>
    <p:sldLayoutId id="2147484122" r:id="rId24"/>
    <p:sldLayoutId id="2147484123" r:id="rId25"/>
    <p:sldLayoutId id="2147484124" r:id="rId26"/>
    <p:sldLayoutId id="2147484063" r:id="rId27"/>
    <p:sldLayoutId id="2147484146" r:id="rId28"/>
    <p:sldLayoutId id="2147484023" r:id="rId29"/>
    <p:sldLayoutId id="2147484060" r:id="rId30"/>
    <p:sldLayoutId id="2147484145" r:id="rId31"/>
    <p:sldLayoutId id="2147484147" r:id="rId32"/>
    <p:sldLayoutId id="2147484148" r:id="rId33"/>
    <p:sldLayoutId id="2147484042" r:id="rId34"/>
    <p:sldLayoutId id="2147484174" r:id="rId35"/>
    <p:sldLayoutId id="2147484175" r:id="rId36"/>
    <p:sldLayoutId id="2147484134" r:id="rId37"/>
    <p:sldLayoutId id="2147484135" r:id="rId38"/>
    <p:sldLayoutId id="2147484019" r:id="rId39"/>
    <p:sldLayoutId id="2147484133" r:id="rId40"/>
    <p:sldLayoutId id="2147484132" r:id="rId41"/>
    <p:sldLayoutId id="2147484136" r:id="rId42"/>
    <p:sldLayoutId id="2147484137" r:id="rId43"/>
    <p:sldLayoutId id="2147484152" r:id="rId44"/>
    <p:sldLayoutId id="2147484138" r:id="rId45"/>
    <p:sldLayoutId id="2147484141" r:id="rId46"/>
    <p:sldLayoutId id="2147484142" r:id="rId47"/>
    <p:sldLayoutId id="2147484139" r:id="rId48"/>
    <p:sldLayoutId id="2147484140" r:id="rId49"/>
    <p:sldLayoutId id="2147484144" r:id="rId50"/>
    <p:sldLayoutId id="2147484173" r:id="rId51"/>
    <p:sldLayoutId id="2147484143" r:id="rId52"/>
    <p:sldLayoutId id="2147484160" r:id="rId53"/>
    <p:sldLayoutId id="2147484125" r:id="rId54"/>
    <p:sldLayoutId id="2147484126" r:id="rId55"/>
    <p:sldLayoutId id="2147484127" r:id="rId56"/>
    <p:sldLayoutId id="2147484128" r:id="rId57"/>
    <p:sldLayoutId id="2147484129" r:id="rId58"/>
    <p:sldLayoutId id="2147484161" r:id="rId59"/>
    <p:sldLayoutId id="2147484162" r:id="rId60"/>
    <p:sldLayoutId id="2147484163" r:id="rId61"/>
    <p:sldLayoutId id="2147484164" r:id="rId62"/>
    <p:sldLayoutId id="2147484165" r:id="rId63"/>
    <p:sldLayoutId id="2147484166" r:id="rId64"/>
    <p:sldLayoutId id="2147484168" r:id="rId65"/>
    <p:sldLayoutId id="2147484167" r:id="rId66"/>
    <p:sldLayoutId id="2147484172" r:id="rId67"/>
    <p:sldLayoutId id="2147484171" r:id="rId68"/>
    <p:sldLayoutId id="2147484170" r:id="rId69"/>
    <p:sldLayoutId id="2147484169" r:id="rId70"/>
    <p:sldLayoutId id="2147484151" r:id="rId71"/>
    <p:sldLayoutId id="2147484150" r:id="rId72"/>
    <p:sldLayoutId id="2147484149" r:id="rId73"/>
    <p:sldLayoutId id="2147484155" r:id="rId74"/>
    <p:sldLayoutId id="2147484156" r:id="rId75"/>
    <p:sldLayoutId id="2147484157" r:id="rId76"/>
    <p:sldLayoutId id="2147484158" r:id="rId77"/>
    <p:sldLayoutId id="2147484159" r:id="rId78"/>
    <p:sldLayoutId id="2147484130" r:id="rId79"/>
    <p:sldLayoutId id="2147484131" r:id="rId80"/>
    <p:sldLayoutId id="2147484153" r:id="rId81"/>
    <p:sldLayoutId id="2147484154" r:id="rId82"/>
    <p:sldLayoutId id="2147484176" r:id="rId83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kern="1200">
          <a:solidFill>
            <a:srgbClr val="067AB4"/>
          </a:solidFill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accent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0" indent="0" algn="l" rtl="0" eaLnBrk="1" fontAlgn="base" hangingPunct="1">
        <a:spcBef>
          <a:spcPct val="0"/>
        </a:spcBef>
        <a:spcAft>
          <a:spcPts val="800"/>
        </a:spcAft>
        <a:buFont typeface="Arial" charset="0"/>
        <a:defRPr sz="2000" b="0" kern="1200">
          <a:solidFill>
            <a:schemeClr val="tx2"/>
          </a:solidFill>
          <a:latin typeface="+mn-lt"/>
          <a:ea typeface="ＭＳ Ｐゴシック" charset="0"/>
          <a:cs typeface="ＭＳ Ｐゴシック" charset="0"/>
        </a:defRPr>
      </a:lvl1pPr>
      <a:lvl2pPr marL="0" indent="0" algn="l" rtl="0" eaLnBrk="1" fontAlgn="base" hangingPunct="1">
        <a:spcBef>
          <a:spcPct val="0"/>
        </a:spcBef>
        <a:spcAft>
          <a:spcPts val="600"/>
        </a:spcAft>
        <a:buFont typeface="Arial" charset="0"/>
        <a:defRPr sz="2000" kern="1200">
          <a:solidFill>
            <a:schemeClr val="tx2"/>
          </a:solidFill>
          <a:latin typeface="+mn-lt"/>
          <a:ea typeface="ＭＳ Ｐゴシック" charset="0"/>
          <a:cs typeface="+mn-cs"/>
        </a:defRPr>
      </a:lvl2pPr>
      <a:lvl3pPr marL="228600" indent="-228600" algn="l" rtl="0" eaLnBrk="1" fontAlgn="base" hangingPunct="1">
        <a:spcBef>
          <a:spcPct val="0"/>
        </a:spcBef>
        <a:spcAft>
          <a:spcPts val="400"/>
        </a:spcAft>
        <a:buSzPct val="80000"/>
        <a:buFont typeface="Arial" charset="0"/>
        <a:buChar char="•"/>
        <a:defRPr sz="2000" kern="1200">
          <a:solidFill>
            <a:schemeClr val="tx2"/>
          </a:solidFill>
          <a:latin typeface="+mn-lt"/>
          <a:ea typeface="ＭＳ Ｐゴシック" charset="0"/>
          <a:cs typeface="+mn-cs"/>
        </a:defRPr>
      </a:lvl3pPr>
      <a:lvl4pPr marL="458788" indent="-228600" algn="l" rtl="0" eaLnBrk="1" fontAlgn="base" hangingPunct="1">
        <a:spcBef>
          <a:spcPct val="0"/>
        </a:spcBef>
        <a:spcAft>
          <a:spcPts val="400"/>
        </a:spcAft>
        <a:buSzPct val="80000"/>
        <a:buFont typeface="Arial" charset="0"/>
        <a:buChar char="–"/>
        <a:defRPr kern="1200">
          <a:solidFill>
            <a:schemeClr val="tx2"/>
          </a:solidFill>
          <a:latin typeface="+mn-lt"/>
          <a:ea typeface="ＭＳ Ｐゴシック" charset="0"/>
          <a:cs typeface="+mn-cs"/>
        </a:defRPr>
      </a:lvl4pPr>
      <a:lvl5pPr marL="688975" indent="-228600" algn="l" rtl="0" eaLnBrk="1" fontAlgn="base" hangingPunct="1">
        <a:spcBef>
          <a:spcPct val="0"/>
        </a:spcBef>
        <a:spcAft>
          <a:spcPts val="400"/>
        </a:spcAft>
        <a:buSzPct val="80000"/>
        <a:buFont typeface="Arial" charset="0"/>
        <a:buChar char="•"/>
        <a:defRPr sz="1600" kern="1200">
          <a:solidFill>
            <a:schemeClr val="tx2"/>
          </a:solidFill>
          <a:latin typeface="+mn-lt"/>
          <a:ea typeface="ＭＳ Ｐゴシック" charset="0"/>
          <a:cs typeface="+mn-cs"/>
        </a:defRPr>
      </a:lvl5pPr>
      <a:lvl6pPr marL="860425" indent="-174625" algn="l" defTabSz="860425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 typeface="Arial" pitchFamily="34" charset="0"/>
        <a:buChar char="•"/>
        <a:defRPr sz="1400" kern="1200" baseline="0">
          <a:solidFill>
            <a:schemeClr val="bg2"/>
          </a:solidFill>
          <a:latin typeface="+mn-lt"/>
          <a:ea typeface="+mn-ea"/>
          <a:cs typeface="+mn-cs"/>
        </a:defRPr>
      </a:lvl6pPr>
      <a:lvl7pPr marL="860425" indent="0" algn="l" defTabSz="914400" rtl="0" eaLnBrk="1" latinLnBrk="0" hangingPunct="1">
        <a:lnSpc>
          <a:spcPct val="100000"/>
        </a:lnSpc>
        <a:spcBef>
          <a:spcPts val="0"/>
        </a:spcBef>
        <a:spcAft>
          <a:spcPts val="300"/>
        </a:spcAft>
        <a:buFontTx/>
        <a:buNone/>
        <a:defRPr sz="1200" i="1" kern="1200">
          <a:solidFill>
            <a:schemeClr val="bg2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codecloud.web.att.com/scm/st_sdc/sdc-vnfs.git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3.xml"/><Relationship Id="rId4" Type="http://schemas.openxmlformats.org/officeDocument/2006/relationships/image" Target="../media/image3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3.xml"/><Relationship Id="rId4" Type="http://schemas.openxmlformats.org/officeDocument/2006/relationships/image" Target="../media/image4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378481" y="748149"/>
            <a:ext cx="7564034" cy="1298388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3600" b="1" dirty="0">
                <a:solidFill>
                  <a:schemeClr val="accent5"/>
                </a:solidFill>
                <a:cs typeface="Calibri"/>
              </a:rPr>
              <a:t>SDC Test Automation API</a:t>
            </a:r>
            <a:endParaRPr lang="en-US" sz="3600" b="1" dirty="0">
              <a:solidFill>
                <a:schemeClr val="accent5"/>
              </a:solidFill>
            </a:endParaRPr>
          </a:p>
        </p:txBody>
      </p:sp>
      <p:sp>
        <p:nvSpPr>
          <p:cNvPr id="5" name="Subtitle 3"/>
          <p:cNvSpPr txBox="1">
            <a:spLocks/>
          </p:cNvSpPr>
          <p:nvPr/>
        </p:nvSpPr>
        <p:spPr bwMode="auto">
          <a:xfrm>
            <a:off x="514747" y="2209122"/>
            <a:ext cx="5772481" cy="176661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 algn="l" rtl="0" eaLnBrk="1" fontAlgn="base" hangingPunct="1">
              <a:spcBef>
                <a:spcPct val="0"/>
              </a:spcBef>
              <a:spcAft>
                <a:spcPts val="800"/>
              </a:spcAft>
              <a:buFont typeface="Arial" charset="0"/>
              <a:defRPr sz="2000" b="0" kern="1200">
                <a:solidFill>
                  <a:schemeClr val="tx2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0" indent="0" algn="l" rtl="0" eaLnBrk="1" fontAlgn="base" hangingPunct="1">
              <a:spcBef>
                <a:spcPct val="0"/>
              </a:spcBef>
              <a:spcAft>
                <a:spcPts val="600"/>
              </a:spcAft>
              <a:buFont typeface="Arial" charset="0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2pPr>
            <a:lvl3pPr marL="228600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3pPr>
            <a:lvl4pPr marL="458788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–"/>
              <a:defRPr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4pPr>
            <a:lvl5pPr marL="688975" indent="-228600" algn="l" rtl="0" eaLnBrk="1" fontAlgn="base" hangingPunct="1">
              <a:spcBef>
                <a:spcPct val="0"/>
              </a:spcBef>
              <a:spcAft>
                <a:spcPts val="400"/>
              </a:spcAft>
              <a:buSzPct val="80000"/>
              <a:buFont typeface="Arial" charset="0"/>
              <a:buChar char="•"/>
              <a:defRPr sz="1600" kern="1200">
                <a:solidFill>
                  <a:schemeClr val="tx2"/>
                </a:solidFill>
                <a:latin typeface="+mn-lt"/>
                <a:ea typeface="ＭＳ Ｐゴシック" charset="0"/>
                <a:cs typeface="+mn-cs"/>
              </a:defRPr>
            </a:lvl5pPr>
            <a:lvl6pPr marL="860425" indent="-174625" algn="l" defTabSz="860425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itchFamily="34" charset="0"/>
              <a:buChar char="•"/>
              <a:defRPr sz="1400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6pPr>
            <a:lvl7pPr marL="860425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sz="1200" i="1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CA" sz="1800" dirty="0">
              <a:latin typeface="Calibri" charset="0"/>
            </a:endParaRPr>
          </a:p>
          <a:p>
            <a:endParaRPr lang="en-CA" sz="1800" spc="-30" dirty="0">
              <a:latin typeface="Calibri" charset="0"/>
              <a:cs typeface="Calibri"/>
            </a:endParaRPr>
          </a:p>
          <a:p>
            <a:r>
              <a:rPr lang="en-CA" sz="1800" spc="-30" dirty="0">
                <a:latin typeface="Calibri" charset="0"/>
                <a:cs typeface="Calibri"/>
              </a:rPr>
              <a:t>Jan, 2019</a:t>
            </a:r>
          </a:p>
        </p:txBody>
      </p:sp>
    </p:spTree>
    <p:extLst>
      <p:ext uri="{BB962C8B-B14F-4D97-AF65-F5344CB8AC3E}">
        <p14:creationId xmlns:p14="http://schemas.microsoft.com/office/powerpoint/2010/main" val="16945685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1167304"/>
              </p:ext>
            </p:extLst>
          </p:nvPr>
        </p:nvGraphicFramePr>
        <p:xfrm>
          <a:off x="-7411" y="-3855"/>
          <a:ext cx="11866363" cy="57469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1866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46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800" dirty="0"/>
                        <a:t>SDC Test Automation</a:t>
                      </a:r>
                      <a:r>
                        <a:rPr lang="en-US" sz="2800" baseline="0" dirty="0"/>
                        <a:t> API Example</a:t>
                      </a:r>
                      <a:endParaRPr lang="en-US" sz="2800" dirty="0"/>
                    </a:p>
                  </a:txBody>
                  <a:tcPr marL="91345" marR="91345" marT="45672" marB="4567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2" name="Content Placeholder 19"/>
          <p:cNvSpPr>
            <a:spLocks noGrp="1"/>
          </p:cNvSpPr>
          <p:nvPr>
            <p:ph idx="1"/>
          </p:nvPr>
        </p:nvSpPr>
        <p:spPr>
          <a:xfrm>
            <a:off x="767552" y="1368691"/>
            <a:ext cx="10641640" cy="4449691"/>
          </a:xfrm>
        </p:spPr>
        <p:txBody>
          <a:bodyPr/>
          <a:lstStyle/>
          <a:p>
            <a:r>
              <a:rPr lang="en-US" dirty="0"/>
              <a:t>Main Classes:</a:t>
            </a:r>
          </a:p>
          <a:p>
            <a:r>
              <a:rPr lang="en-US" dirty="0"/>
              <a:t>  URLs - </a:t>
            </a:r>
            <a:r>
              <a:rPr lang="en-US" dirty="0" err="1"/>
              <a:t>org.openecomp.sdc.ci.tests.api</a:t>
            </a:r>
            <a:r>
              <a:rPr lang="en-US" dirty="0"/>
              <a:t> , contain all URL’s</a:t>
            </a:r>
          </a:p>
          <a:p>
            <a:r>
              <a:rPr lang="en-US" dirty="0"/>
              <a:t>  </a:t>
            </a:r>
            <a:r>
              <a:rPr lang="en-US" dirty="0" err="1"/>
              <a:t>AtomicOperationUtils</a:t>
            </a:r>
            <a:r>
              <a:rPr lang="en-US" dirty="0"/>
              <a:t>  -  </a:t>
            </a:r>
            <a:r>
              <a:rPr lang="en-US" dirty="0" err="1"/>
              <a:t>org.openecomp.sdc.ci.tests.utils.general</a:t>
            </a:r>
            <a:r>
              <a:rPr lang="en-US" dirty="0"/>
              <a:t>, REST operations</a:t>
            </a:r>
          </a:p>
          <a:p>
            <a:r>
              <a:rPr lang="en-US" dirty="0"/>
              <a:t>  </a:t>
            </a:r>
            <a:r>
              <a:rPr lang="en-US" dirty="0" err="1"/>
              <a:t>ElementFactory</a:t>
            </a:r>
            <a:r>
              <a:rPr lang="en-US" dirty="0"/>
              <a:t> - </a:t>
            </a:r>
            <a:r>
              <a:rPr lang="en-US" dirty="0" err="1"/>
              <a:t>org.openecomp.sdc.ci.tests.utils.general</a:t>
            </a:r>
            <a:r>
              <a:rPr lang="en-US" dirty="0"/>
              <a:t>, </a:t>
            </a:r>
          </a:p>
          <a:p>
            <a:r>
              <a:rPr lang="en-US" dirty="0"/>
              <a:t>          generate default SDC objects ( User, Resource, Service, Artifact … )</a:t>
            </a:r>
          </a:p>
          <a:p>
            <a:r>
              <a:rPr lang="en-US" dirty="0"/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6641130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/>
              <a:t>© 2014 AT&amp;T Intellectual Property. All rights reserved. AT&amp;T and the AT&amp;T logo are trademarks of AT&amp;T Intellectual Property.</a:t>
            </a:r>
          </a:p>
          <a:p>
            <a:r>
              <a:rPr lang="en-US" dirty="0"/>
              <a:t>AT&amp;T Proprietary (Internal Use Only) Not for use or disclosure outside the AT&amp;T companies except under written agreement.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8074B6C9-7640-0346-9181-9D7622A30249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4" name="Title 2"/>
          <p:cNvSpPr txBox="1">
            <a:spLocks/>
          </p:cNvSpPr>
          <p:nvPr/>
        </p:nvSpPr>
        <p:spPr>
          <a:xfrm>
            <a:off x="1548064" y="1598713"/>
            <a:ext cx="3927705" cy="814885"/>
          </a:xfrm>
          <a:prstGeom prst="rect">
            <a:avLst/>
          </a:prstGeom>
        </p:spPr>
        <p:txBody>
          <a:bodyPr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 kern="1200">
                <a:solidFill>
                  <a:srgbClr val="067AB4"/>
                </a:solidFill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Calibri" charset="0"/>
                <a:ea typeface="ＭＳ Ｐゴシック" charset="0"/>
                <a:cs typeface="ＭＳ Ｐゴシック" charset="0"/>
              </a:defRPr>
            </a:lvl9pPr>
          </a:lstStyle>
          <a:p>
            <a:pPr algn="ctr">
              <a:lnSpc>
                <a:spcPct val="90000"/>
              </a:lnSpc>
            </a:pPr>
            <a:r>
              <a:rPr lang="en-US" sz="4000" b="1" dirty="0">
                <a:solidFill>
                  <a:schemeClr val="accent5"/>
                </a:solidFill>
                <a:cs typeface="Calibri"/>
              </a:rPr>
              <a:t>Thank you</a:t>
            </a:r>
            <a:endParaRPr lang="en-US" sz="4000" b="1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45705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3711836"/>
              </p:ext>
            </p:extLst>
          </p:nvPr>
        </p:nvGraphicFramePr>
        <p:xfrm>
          <a:off x="122636" y="130678"/>
          <a:ext cx="11866363" cy="57469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1866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46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800" dirty="0"/>
                        <a:t>SDC Test</a:t>
                      </a:r>
                      <a:r>
                        <a:rPr lang="en-US" sz="2800" baseline="0" dirty="0"/>
                        <a:t> API Project and Config</a:t>
                      </a:r>
                      <a:endParaRPr lang="en-US" sz="2800" dirty="0"/>
                    </a:p>
                  </a:txBody>
                  <a:tcPr marL="91345" marR="91345" marT="45672" marB="4567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AutoShape 2" descr="Image result for seleniu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AutoShape 4" descr="Image result for selenium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976" y="828109"/>
            <a:ext cx="11681024" cy="5953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2023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9197491"/>
              </p:ext>
            </p:extLst>
          </p:nvPr>
        </p:nvGraphicFramePr>
        <p:xfrm>
          <a:off x="122636" y="130678"/>
          <a:ext cx="11866363" cy="57469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1866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46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800" dirty="0"/>
                        <a:t>SDC Test</a:t>
                      </a:r>
                      <a:r>
                        <a:rPr lang="en-US" sz="2800" baseline="0" dirty="0"/>
                        <a:t> API Project and Config</a:t>
                      </a:r>
                      <a:endParaRPr lang="en-US" sz="2800" dirty="0"/>
                    </a:p>
                  </a:txBody>
                  <a:tcPr marL="91345" marR="91345" marT="45672" marB="4567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326571" y="899808"/>
            <a:ext cx="10961915" cy="464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n-US" dirty="0">
              <a:sym typeface="Wingdings" panose="05000000000000000000" pitchFamily="2" charset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006" y="795866"/>
            <a:ext cx="11381861" cy="5892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76407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3469839"/>
              </p:ext>
            </p:extLst>
          </p:nvPr>
        </p:nvGraphicFramePr>
        <p:xfrm>
          <a:off x="122636" y="130678"/>
          <a:ext cx="11866363" cy="57469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1866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46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800" dirty="0"/>
                        <a:t>SDC Test Automation API File Repository</a:t>
                      </a:r>
                    </a:p>
                  </a:txBody>
                  <a:tcPr marL="91345" marR="91345" marT="45672" marB="4567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326571" y="899808"/>
            <a:ext cx="10961915" cy="464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q"/>
            </a:pPr>
            <a:endParaRPr lang="en-US" dirty="0">
              <a:sym typeface="Wingdings" panose="05000000000000000000" pitchFamily="2" charset="2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13291" y="1364679"/>
            <a:ext cx="81650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File repository , from here </a:t>
            </a:r>
            <a:r>
              <a:rPr lang="en-US" u="sng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https://codecloud.web.att.com/scm/st_sdc/sdc-vnfs.git</a:t>
            </a: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,     should be placed on same level as </a:t>
            </a:r>
            <a:r>
              <a:rPr lang="en-US" dirty="0" err="1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sdc</a:t>
            </a:r>
            <a:r>
              <a:rPr lang="en-US" dirty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project 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5683" y="2393420"/>
            <a:ext cx="5962650" cy="3019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25617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4532965"/>
              </p:ext>
            </p:extLst>
          </p:nvPr>
        </p:nvGraphicFramePr>
        <p:xfrm>
          <a:off x="122636" y="130678"/>
          <a:ext cx="11866363" cy="57469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1866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46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800" dirty="0"/>
                        <a:t>SDC Test Automation</a:t>
                      </a:r>
                      <a:r>
                        <a:rPr lang="en-US" sz="2800" baseline="0" dirty="0"/>
                        <a:t> API Example</a:t>
                      </a:r>
                      <a:endParaRPr lang="en-US" sz="2800" dirty="0"/>
                    </a:p>
                  </a:txBody>
                  <a:tcPr marL="91345" marR="91345" marT="45672" marB="4567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437" y="804333"/>
            <a:ext cx="11638230" cy="5568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37160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2164009"/>
              </p:ext>
            </p:extLst>
          </p:nvPr>
        </p:nvGraphicFramePr>
        <p:xfrm>
          <a:off x="122636" y="130678"/>
          <a:ext cx="11866363" cy="57469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1866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46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800" dirty="0"/>
                        <a:t>SDC Test Automation</a:t>
                      </a:r>
                      <a:r>
                        <a:rPr lang="en-US" sz="2800" baseline="0" dirty="0"/>
                        <a:t> Cucumber/Gherkin</a:t>
                      </a:r>
                      <a:endParaRPr lang="en-US" sz="2800" dirty="0"/>
                    </a:p>
                  </a:txBody>
                  <a:tcPr marL="91345" marR="91345" marT="45672" marB="4567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8A3941E2-4924-4D0C-B449-763602BABDD3}"/>
              </a:ext>
            </a:extLst>
          </p:cNvPr>
          <p:cNvSpPr txBox="1"/>
          <p:nvPr/>
        </p:nvSpPr>
        <p:spPr>
          <a:xfrm>
            <a:off x="236306" y="989786"/>
            <a:ext cx="1166116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Cucumber</a:t>
            </a:r>
            <a:r>
              <a:rPr lang="en-US" dirty="0"/>
              <a:t>  - reads executable specifications written in plain text and validates that the software does what those specifications say. The specifications consists of multiple </a:t>
            </a:r>
            <a:r>
              <a:rPr lang="en-US" i="1" dirty="0"/>
              <a:t>scenarios</a:t>
            </a:r>
            <a:r>
              <a:rPr lang="en-US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Gherkin</a:t>
            </a:r>
            <a:r>
              <a:rPr lang="en-US" dirty="0"/>
              <a:t> - simple set of grammar rules that makes plain text structured enough for Cucumber to understand .        		      Keywords most in use – </a:t>
            </a:r>
            <a:r>
              <a:rPr lang="en-US" dirty="0">
                <a:highlight>
                  <a:srgbClr val="FFFF00"/>
                </a:highlight>
              </a:rPr>
              <a:t>Given, When, Then </a:t>
            </a:r>
            <a:r>
              <a:rPr lang="en-US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Scenarios </a:t>
            </a:r>
            <a:r>
              <a:rPr lang="en-US" dirty="0"/>
              <a:t>– scenarios are like tests , stored in .feature text files 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Steps</a:t>
            </a:r>
            <a:r>
              <a:rPr lang="en-US" dirty="0"/>
              <a:t> - Step definitions map (“glue”) each Gherkin step into code, Java code in our project.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Examples :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BD6BD51-A377-4F0B-939C-014FBD1C0E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1201" y="4937966"/>
            <a:ext cx="2790825" cy="918788"/>
          </a:xfrm>
          <a:prstGeom prst="rect">
            <a:avLst/>
          </a:prstGeom>
        </p:spPr>
      </p:pic>
      <p:sp>
        <p:nvSpPr>
          <p:cNvPr id="5" name="Rectangle 1">
            <a:extLst>
              <a:ext uri="{FF2B5EF4-FFF2-40B4-BE49-F238E27FC236}">
                <a16:creationId xmlns:a16="http://schemas.microsoft.com/office/drawing/2014/main" id="{BB1F918E-AA25-40D8-8FA0-28132274D8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93306" y="2422932"/>
            <a:ext cx="2784951" cy="707886"/>
          </a:xfrm>
          <a:prstGeom prst="rect">
            <a:avLst/>
          </a:prstGeom>
          <a:solidFill>
            <a:srgbClr val="EFEFE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4A4A4A"/>
                </a:solidFill>
                <a:effectLst/>
                <a:latin typeface="Courier New" panose="02070309020205020404" pitchFamily="49" charset="0"/>
              </a:rPr>
              <a:t>Scenario: eat 5 out of 12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4A4A4A"/>
                </a:solidFill>
                <a:effectLst/>
                <a:latin typeface="Courier New" panose="02070309020205020404" pitchFamily="49" charset="0"/>
              </a:rPr>
              <a:t>  Given there are 12 cucumbers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4A4A4A"/>
                </a:solidFill>
                <a:effectLst/>
                <a:latin typeface="Courier New" panose="02070309020205020404" pitchFamily="49" charset="0"/>
              </a:rPr>
              <a:t>  When I eat 5 cucumbers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dirty="0">
                <a:ln>
                  <a:noFill/>
                </a:ln>
                <a:solidFill>
                  <a:srgbClr val="4A4A4A"/>
                </a:solidFill>
                <a:effectLst/>
                <a:latin typeface="Courier New" panose="02070309020205020404" pitchFamily="49" charset="0"/>
              </a:rPr>
              <a:t>  Then I should have 7 cucumbers</a:t>
            </a:r>
            <a:r>
              <a:rPr kumimoji="0" lang="en-US" altLang="en-US" sz="7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88FF50C-5C62-4FFC-99B1-13C0C31018C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14501" y="4264688"/>
            <a:ext cx="4333875" cy="189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0604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4305223"/>
              </p:ext>
            </p:extLst>
          </p:nvPr>
        </p:nvGraphicFramePr>
        <p:xfrm>
          <a:off x="122636" y="130678"/>
          <a:ext cx="11866363" cy="57469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1866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46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800" dirty="0"/>
                        <a:t>SDC Test Automation</a:t>
                      </a:r>
                      <a:r>
                        <a:rPr lang="en-US" sz="2800" baseline="0" dirty="0"/>
                        <a:t> API Scenario Example</a:t>
                      </a:r>
                      <a:endParaRPr lang="en-US" sz="2800" dirty="0"/>
                    </a:p>
                  </a:txBody>
                  <a:tcPr marL="91345" marR="91345" marT="45672" marB="4567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C6E83513-4319-4D14-94BF-3DFF394B8E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06867"/>
            <a:ext cx="12179300" cy="5065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5087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2673083"/>
              </p:ext>
            </p:extLst>
          </p:nvPr>
        </p:nvGraphicFramePr>
        <p:xfrm>
          <a:off x="122636" y="130678"/>
          <a:ext cx="11866363" cy="57469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1866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46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800" dirty="0"/>
                        <a:t>SDC Test Automation</a:t>
                      </a:r>
                      <a:r>
                        <a:rPr lang="en-US" sz="2800" baseline="0" dirty="0"/>
                        <a:t> API Steps Example</a:t>
                      </a:r>
                      <a:endParaRPr lang="en-US" sz="2800" dirty="0"/>
                    </a:p>
                  </a:txBody>
                  <a:tcPr marL="91345" marR="91345" marT="45672" marB="4567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64CF0756-28E7-4BEF-B769-F9DFDD2C78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42480"/>
            <a:ext cx="11866362" cy="6015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46557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86162499"/>
              </p:ext>
            </p:extLst>
          </p:nvPr>
        </p:nvGraphicFramePr>
        <p:xfrm>
          <a:off x="122636" y="130678"/>
          <a:ext cx="11866363" cy="57469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18663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7469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Verdana"/>
                          <a:ea typeface=""/>
                          <a:cs typeface=""/>
                        </a:defRPr>
                      </a:lvl9pPr>
                    </a:lstStyle>
                    <a:p>
                      <a:pPr algn="ctr"/>
                      <a:r>
                        <a:rPr lang="en-US" sz="2800" dirty="0"/>
                        <a:t>SDC Test Automation</a:t>
                      </a:r>
                      <a:r>
                        <a:rPr lang="en-US" sz="2800" baseline="0" dirty="0"/>
                        <a:t> API Runner</a:t>
                      </a:r>
                      <a:endParaRPr lang="en-US" sz="2800" dirty="0"/>
                    </a:p>
                  </a:txBody>
                  <a:tcPr marL="91345" marR="91345" marT="45672" marB="4567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003E44BA-D24E-4826-BCCD-7EDAC53004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63029"/>
            <a:ext cx="12179300" cy="5322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095371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theme1.xml><?xml version="1.0" encoding="utf-8"?>
<a:theme xmlns:a="http://schemas.openxmlformats.org/drawingml/2006/main" name="ATT_Std_v04-130723">
  <a:themeElements>
    <a:clrScheme name="CATO compliant">
      <a:dk1>
        <a:srgbClr val="000000"/>
      </a:dk1>
      <a:lt1>
        <a:sysClr val="window" lastClr="FFFFFF"/>
      </a:lt1>
      <a:dk2>
        <a:srgbClr val="666666"/>
      </a:dk2>
      <a:lt2>
        <a:srgbClr val="EFEFEF"/>
      </a:lt2>
      <a:accent1>
        <a:srgbClr val="EF6F00"/>
      </a:accent1>
      <a:accent2>
        <a:srgbClr val="FCB314"/>
      </a:accent2>
      <a:accent3>
        <a:srgbClr val="4CA90C"/>
      </a:accent3>
      <a:accent4>
        <a:srgbClr val="C4D82D"/>
      </a:accent4>
      <a:accent5>
        <a:srgbClr val="067AB4"/>
      </a:accent5>
      <a:accent6>
        <a:srgbClr val="44C8F5"/>
      </a:accent6>
      <a:hlink>
        <a:srgbClr val="DA0081"/>
      </a:hlink>
      <a:folHlink>
        <a:srgbClr val="B30A3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608e15c8-2cd2-4542-b508-124dfc2e77a9">26AA3HD3XQPH-411-11506</_dlc_DocId>
    <_dlc_DocIdUrl xmlns="608e15c8-2cd2-4542-b508-124dfc2e77a9">
      <Url>http://iwportal/IWProjectsKB/_layouts/DocIdRedir.aspx?ID=26AA3HD3XQPH-411-11506</Url>
      <Description>26AA3HD3XQPH-411-11506</Description>
    </_dlc_DocIdUrl>
    <Department xmlns="0b408b72-3b3a-451a-9e78-f0a4d9d6b9e5" xsi:nil="true"/>
    <Status xmlns="0b408b72-3b3a-451a-9e78-f0a4d9d6b9e5">Draft</Status>
    <Project_Name xmlns="0b408b72-3b3a-451a-9e78-f0a4d9d6b9e5" xsi:nil="true"/>
    <Group_Folder xmlns="0b408b72-3b3a-451a-9e78-f0a4d9d6b9e5" xsi:nil="true"/>
    <Owner xmlns="0b408b72-3b3a-451a-9e78-f0a4d9d6b9e5">
      <UserInfo>
        <DisplayName/>
        <AccountId xsi:nil="true"/>
        <AccountType/>
      </UserInfo>
    </Owner>
    <Links xmlns="0b408b72-3b3a-451a-9e78-f0a4d9d6b9e5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C3AFB851A539F4F86CA18722468F8CE" ma:contentTypeVersion="6" ma:contentTypeDescription="Create a new document." ma:contentTypeScope="" ma:versionID="62486d9ea78c2c0df534e48750c1d8de">
  <xsd:schema xmlns:xsd="http://www.w3.org/2001/XMLSchema" xmlns:xs="http://www.w3.org/2001/XMLSchema" xmlns:p="http://schemas.microsoft.com/office/2006/metadata/properties" xmlns:ns2="608e15c8-2cd2-4542-b508-124dfc2e77a9" xmlns:ns3="0b408b72-3b3a-451a-9e78-f0a4d9d6b9e5" targetNamespace="http://schemas.microsoft.com/office/2006/metadata/properties" ma:root="true" ma:fieldsID="6e93a67c7d771c7386ccfe80dc845bb0" ns2:_="" ns3:_="">
    <xsd:import namespace="608e15c8-2cd2-4542-b508-124dfc2e77a9"/>
    <xsd:import namespace="0b408b72-3b3a-451a-9e78-f0a4d9d6b9e5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epartment" minOccurs="0"/>
                <xsd:element ref="ns3:Group_Folder" minOccurs="0"/>
                <xsd:element ref="ns3:Links" minOccurs="0"/>
                <xsd:element ref="ns3:Owner" minOccurs="0"/>
                <xsd:element ref="ns3:Project_Name" minOccurs="0"/>
                <xsd:element ref="ns3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08e15c8-2cd2-4542-b508-124dfc2e77a9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b408b72-3b3a-451a-9e78-f0a4d9d6b9e5" elementFormDefault="qualified">
    <xsd:import namespace="http://schemas.microsoft.com/office/2006/documentManagement/types"/>
    <xsd:import namespace="http://schemas.microsoft.com/office/infopath/2007/PartnerControls"/>
    <xsd:element name="Department" ma:index="11" nillable="true" ma:displayName="Department" ma:internalName="Department">
      <xsd:simpleType>
        <xsd:restriction base="dms:Text">
          <xsd:maxLength value="255"/>
        </xsd:restriction>
      </xsd:simpleType>
    </xsd:element>
    <xsd:element name="Group_Folder" ma:index="12" nillable="true" ma:displayName="Group_Folder" ma:internalName="Group_Folder">
      <xsd:simpleType>
        <xsd:restriction base="dms:Text">
          <xsd:maxLength value="255"/>
        </xsd:restriction>
      </xsd:simpleType>
    </xsd:element>
    <xsd:element name="Links" ma:index="13" nillable="true" ma:displayName="Links" ma:internalName="Links">
      <xsd:simpleType>
        <xsd:restriction base="dms:Text">
          <xsd:maxLength value="255"/>
        </xsd:restriction>
      </xsd:simpleType>
    </xsd:element>
    <xsd:element name="Owner" ma:index="14" nillable="true" ma:displayName="Owner" ma:list="UserInfo" ma:SearchPeopleOnly="false" ma:SharePointGroup="0" ma:internalName="Owne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Project_Name" ma:index="15" nillable="true" ma:displayName="Project_Name" ma:internalName="Project_Name">
      <xsd:simpleType>
        <xsd:restriction base="dms:Text">
          <xsd:maxLength value="255"/>
        </xsd:restriction>
      </xsd:simpleType>
    </xsd:element>
    <xsd:element name="Status" ma:index="16" nillable="true" ma:displayName="Status" ma:default="Draft" ma:format="Dropdown" ma:internalName="Status">
      <xsd:simpleType>
        <xsd:restriction base="dms:Choice">
          <xsd:enumeration value="Draft"/>
          <xsd:enumeration value="Ready For Review"/>
          <xsd:enumeration value="Final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849AAD63-2604-4DEC-99F4-C501B1F6F925}">
  <ds:schemaRefs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  <ds:schemaRef ds:uri="http://purl.org/dc/elements/1.1/"/>
    <ds:schemaRef ds:uri="http://schemas.microsoft.com/office/infopath/2007/PartnerControls"/>
    <ds:schemaRef ds:uri="0b408b72-3b3a-451a-9e78-f0a4d9d6b9e5"/>
    <ds:schemaRef ds:uri="http://schemas.microsoft.com/office/2006/metadata/properties"/>
    <ds:schemaRef ds:uri="608e15c8-2cd2-4542-b508-124dfc2e77a9"/>
  </ds:schemaRefs>
</ds:datastoreItem>
</file>

<file path=customXml/itemProps2.xml><?xml version="1.0" encoding="utf-8"?>
<ds:datastoreItem xmlns:ds="http://schemas.openxmlformats.org/officeDocument/2006/customXml" ds:itemID="{54E8DA66-7E4C-4BD2-89D8-3C107064F5A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DBCC915-6678-493B-9578-7A4D4E107D2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08e15c8-2cd2-4542-b508-124dfc2e77a9"/>
    <ds:schemaRef ds:uri="0b408b72-3b3a-451a-9e78-f0a4d9d6b9e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CF87641D-F812-4882-9CD6-F5ADD1EC2FE5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45062</TotalTime>
  <Words>350</Words>
  <Application>Microsoft Office PowerPoint</Application>
  <PresentationFormat>Custom</PresentationFormat>
  <Paragraphs>60</Paragraphs>
  <Slides>11</Slides>
  <Notes>11</Notes>
  <HiddenSlides>2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MS PGothic</vt:lpstr>
      <vt:lpstr>Arial</vt:lpstr>
      <vt:lpstr>Calibri</vt:lpstr>
      <vt:lpstr>Courier New</vt:lpstr>
      <vt:lpstr>Times New Roman</vt:lpstr>
      <vt:lpstr>Verdana</vt:lpstr>
      <vt:lpstr>Wingdings</vt:lpstr>
      <vt:lpstr>ATT_Std_v04-130723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AT&amp;T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Toggle Status 5-29-2014</dc:title>
  <dc:creator>CDT User</dc:creator>
  <cp:lastModifiedBy>Davidson, Matvey</cp:lastModifiedBy>
  <cp:revision>1798</cp:revision>
  <cp:lastPrinted>2014-01-22T22:43:08Z</cp:lastPrinted>
  <dcterms:created xsi:type="dcterms:W3CDTF">2013-07-10T19:01:52Z</dcterms:created>
  <dcterms:modified xsi:type="dcterms:W3CDTF">2019-01-03T16:51:28Z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0x0101009C3AFB851A539F4F86CA18722468F8CE</vt:lpwstr>
  </property>
  <property fmtid="{D5CDD505-2E9C-101B-9397-08002B2CF9AE}" pid="3" name="_dlc_DocIdItemGuid">
    <vt:lpwstr>19ca904d-be29-40d2-a30d-e279af681460</vt:lpwstr>
  </property>
</Properties>
</file>