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6"/>
  </p:notesMasterIdLst>
  <p:handoutMasterIdLst>
    <p:handoutMasterId r:id="rId17"/>
  </p:handoutMasterIdLst>
  <p:sldIdLst>
    <p:sldId id="267" r:id="rId6"/>
    <p:sldId id="447" r:id="rId7"/>
    <p:sldId id="448" r:id="rId8"/>
    <p:sldId id="438" r:id="rId9"/>
    <p:sldId id="445" r:id="rId10"/>
    <p:sldId id="446" r:id="rId11"/>
    <p:sldId id="443" r:id="rId12"/>
    <p:sldId id="449" r:id="rId13"/>
    <p:sldId id="450" r:id="rId14"/>
    <p:sldId id="356" r:id="rId15"/>
  </p:sldIdLst>
  <p:sldSz cx="12179300" cy="6858000"/>
  <p:notesSz cx="6985000" cy="9283700"/>
  <p:custDataLst>
    <p:tags r:id="rId1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59D1EDEC-42DB-B94D-9AF8-5F9890BDFC38}">
          <p14:sldIdLst>
            <p14:sldId id="267"/>
            <p14:sldId id="447"/>
            <p14:sldId id="448"/>
            <p14:sldId id="438"/>
            <p14:sldId id="445"/>
            <p14:sldId id="446"/>
            <p14:sldId id="443"/>
            <p14:sldId id="449"/>
            <p14:sldId id="450"/>
            <p14:sldId id="3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477">
          <p15:clr>
            <a:srgbClr val="A4A3A4"/>
          </p15:clr>
        </p15:guide>
        <p15:guide id="2" pos="5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C2577"/>
    <a:srgbClr val="B8509E"/>
    <a:srgbClr val="DA0081"/>
    <a:srgbClr val="81017E"/>
    <a:srgbClr val="EFEFEF"/>
    <a:srgbClr val="666666"/>
    <a:srgbClr val="EBEBEB"/>
    <a:srgbClr val="B30A3C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95677" autoAdjust="0"/>
  </p:normalViewPr>
  <p:slideViewPr>
    <p:cSldViewPr snapToGrid="0" snapToObjects="1">
      <p:cViewPr varScale="1">
        <p:scale>
          <a:sx n="114" d="100"/>
          <a:sy n="114" d="100"/>
        </p:scale>
        <p:origin x="300" y="96"/>
      </p:cViewPr>
      <p:guideLst>
        <p:guide orient="horz" pos="1477"/>
        <p:guide pos="559"/>
      </p:guideLst>
    </p:cSldViewPr>
  </p:slideViewPr>
  <p:outlineViewPr>
    <p:cViewPr>
      <p:scale>
        <a:sx n="33" d="100"/>
        <a:sy n="33" d="100"/>
      </p:scale>
      <p:origin x="0" y="42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notesViewPr>
    <p:cSldViewPr snapToGrid="0" snapToObjects="1" showGuides="1">
      <p:cViewPr varScale="1">
        <p:scale>
          <a:sx n="57" d="100"/>
          <a:sy n="57" d="100"/>
        </p:scale>
        <p:origin x="-2766" y="-90"/>
      </p:cViewPr>
      <p:guideLst>
        <p:guide orient="horz" pos="2924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794" y="0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93D59D-1118-1F48-B621-90B5F2241958}" type="datetimeFigureOut">
              <a:rPr lang="en-US"/>
              <a:pPr>
                <a:defRPr/>
              </a:pPr>
              <a:t>1/6/2019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7926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794" y="8817926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B8E213-BA5A-7647-8879-D50EF1E6FB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47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6622" cy="46418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794" y="0"/>
            <a:ext cx="3026622" cy="46418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2ABDD48-2735-F143-B9DB-F439A098A26D}" type="datetimeFigureOut">
              <a:rPr lang="en-US"/>
              <a:pPr>
                <a:defRPr/>
              </a:pPr>
              <a:t>1/6/2019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1638" y="698500"/>
            <a:ext cx="6181725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818" y="4409758"/>
            <a:ext cx="5587366" cy="4177665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17926"/>
            <a:ext cx="3026622" cy="46418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794" y="8817926"/>
            <a:ext cx="3026622" cy="46418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F31A8A-43EB-8947-B182-07D22D8CB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748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35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 preparing on 1 pager</a:t>
            </a:r>
          </a:p>
          <a:p>
            <a:endParaRPr lang="en-US" dirty="0"/>
          </a:p>
          <a:p>
            <a:r>
              <a:rPr lang="en-US" dirty="0"/>
              <a:t>Missing architecture and deployment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13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/>
              <a:t>Selenium installed on windows server (over HVD or other)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Selenium via Global login hitting all ASDC elements including </a:t>
            </a:r>
            <a:r>
              <a:rPr lang="en-US" baseline="0" dirty="0" err="1"/>
              <a:t>vLB</a:t>
            </a:r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/>
              <a:t>We already received 10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mechIDs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which were associated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with Staging, IST and ETE, will be also associated with Dev sub environments </a:t>
            </a:r>
          </a:p>
          <a:p>
            <a:pPr marL="171450" indent="-171450">
              <a:buFontTx/>
              <a:buChar char="-"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Are those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mechIDs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on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webseal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production ?</a:t>
            </a:r>
          </a:p>
          <a:p>
            <a:pPr marL="171450" indent="-171450">
              <a:buFontTx/>
              <a:buChar char="-"/>
            </a:pPr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indent="-171450">
              <a:buFontTx/>
              <a:buChar char="-"/>
            </a:pPr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indent="-171450">
              <a:buFontTx/>
              <a:buChar char="-"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Can we execute commands on servers such as stop/start as Nagios ? This way we can test Resiliency as well?</a:t>
            </a:r>
          </a:p>
          <a:p>
            <a:pPr marL="171450" indent="-171450">
              <a:buFontTx/>
              <a:buChar char="-"/>
            </a:pPr>
            <a:endParaRPr lang="en-US" baseline="0" dirty="0"/>
          </a:p>
          <a:p>
            <a:pPr marL="171450" indent="-171450">
              <a:buFontTx/>
              <a:buChar char="-"/>
            </a:pPr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/>
              <a:t>I need example of use case …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80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/>
              <a:t>Selenium installed on windows server (over HVD or other)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Selenium via Global login hitting all ASDC elements including </a:t>
            </a:r>
            <a:r>
              <a:rPr lang="en-US" baseline="0" dirty="0" err="1"/>
              <a:t>vLB</a:t>
            </a:r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/>
              <a:t>We already received 10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mechIDs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which were associated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with Staging, IST and ETE, will be also associated with Dev sub environments </a:t>
            </a:r>
          </a:p>
          <a:p>
            <a:pPr marL="171450" indent="-171450">
              <a:buFontTx/>
              <a:buChar char="-"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Are those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mechIDs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on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webseal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production ?</a:t>
            </a:r>
          </a:p>
          <a:p>
            <a:pPr marL="171450" indent="-171450">
              <a:buFontTx/>
              <a:buChar char="-"/>
            </a:pPr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indent="-171450">
              <a:buFontTx/>
              <a:buChar char="-"/>
            </a:pPr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indent="-171450">
              <a:buFontTx/>
              <a:buChar char="-"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Can we execute commands on servers such as stop/start as Nagios ? This way we can test Resiliency as well?</a:t>
            </a:r>
          </a:p>
          <a:p>
            <a:pPr marL="171450" indent="-171450">
              <a:buFontTx/>
              <a:buChar char="-"/>
            </a:pPr>
            <a:endParaRPr lang="en-US" baseline="0" dirty="0"/>
          </a:p>
          <a:p>
            <a:pPr marL="171450" indent="-171450">
              <a:buFontTx/>
              <a:buChar char="-"/>
            </a:pPr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/>
              <a:t>I need example of use case …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74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/>
              <a:t>Selenium installed on windows server (over HVD or other)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Selenium via Global login hitting all ASDC elements including </a:t>
            </a:r>
            <a:r>
              <a:rPr lang="en-US" baseline="0" dirty="0" err="1"/>
              <a:t>vLB</a:t>
            </a:r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/>
              <a:t>We already received 10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mechIDs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which were associated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with Staging, IST and ETE, will be also associated with Dev sub environments </a:t>
            </a:r>
          </a:p>
          <a:p>
            <a:pPr marL="171450" indent="-171450">
              <a:buFontTx/>
              <a:buChar char="-"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Are those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mechIDs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on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webseal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production ?</a:t>
            </a:r>
          </a:p>
          <a:p>
            <a:pPr marL="171450" indent="-171450">
              <a:buFontTx/>
              <a:buChar char="-"/>
            </a:pPr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indent="-171450">
              <a:buFontTx/>
              <a:buChar char="-"/>
            </a:pPr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indent="-171450">
              <a:buFontTx/>
              <a:buChar char="-"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Can we execute commands on servers such as stop/start as Nagios ? This way we can test Resiliency as well?</a:t>
            </a:r>
          </a:p>
          <a:p>
            <a:pPr marL="171450" indent="-171450">
              <a:buFontTx/>
              <a:buChar char="-"/>
            </a:pPr>
            <a:endParaRPr lang="en-US" baseline="0" dirty="0"/>
          </a:p>
          <a:p>
            <a:pPr marL="171450" indent="-171450">
              <a:buFontTx/>
              <a:buChar char="-"/>
            </a:pPr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/>
              <a:t>I need example of use case …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39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37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22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64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54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00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0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4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4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2.png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886" y="-283067"/>
            <a:ext cx="12682536" cy="7141067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0635" y="3526778"/>
            <a:ext cx="10669574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0635" y="2862930"/>
            <a:ext cx="10669574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0"/>
              </a:spcAft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6977" y="6465888"/>
            <a:ext cx="7673383" cy="3032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</p:spTree>
    <p:extLst>
      <p:ext uri="{BB962C8B-B14F-4D97-AF65-F5344CB8AC3E}">
        <p14:creationId xmlns:p14="http://schemas.microsoft.com/office/powerpoint/2010/main" val="2321020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58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35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44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07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232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05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646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0" y="0"/>
            <a:ext cx="121793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304484" y="230188"/>
            <a:ext cx="8323734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196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>
            <a:off x="0" y="0"/>
            <a:ext cx="121793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304484" y="225425"/>
            <a:ext cx="8323734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40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0" y="0"/>
            <a:ext cx="121793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304484" y="225425"/>
            <a:ext cx="8323734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40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Rethink Po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0635" y="3526778"/>
            <a:ext cx="10669574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0635" y="2862930"/>
            <a:ext cx="10669574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0"/>
              </a:spcAft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6977" y="6465888"/>
            <a:ext cx="7673383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  <a:p>
            <a:endParaRPr lang="en-US" dirty="0"/>
          </a:p>
        </p:txBody>
      </p:sp>
      <p:pic>
        <p:nvPicPr>
          <p:cNvPr id="6" name="Picture 6" descr="\\psf\Host\Volumes\johbee\Documents\01_Freelance_Design\INTERBRAND\AT&amp;T\2011_Internal_Templates\exports\Titles_headerLogo30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747" y="0"/>
            <a:ext cx="257175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10596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0" y="0"/>
            <a:ext cx="121793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DA0081"/>
              </a:gs>
              <a:gs pos="100000">
                <a:srgbClr val="81017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304484" y="225425"/>
            <a:ext cx="8323734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89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Dark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0" y="0"/>
            <a:ext cx="121793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/>
              </a:gs>
              <a:gs pos="100000">
                <a:srgbClr val="0C257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304484" y="225425"/>
            <a:ext cx="8323734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89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5756" y="1296847"/>
            <a:ext cx="11226813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2" y="1368689"/>
            <a:ext cx="565793" cy="4429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385" y="4691319"/>
            <a:ext cx="528645" cy="44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3489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5756" y="1296847"/>
            <a:ext cx="11226813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2" y="1368689"/>
            <a:ext cx="565793" cy="442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718" y="4691319"/>
            <a:ext cx="528645" cy="44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1390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5756" y="1296847"/>
            <a:ext cx="11226813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39" y="1368688"/>
            <a:ext cx="565793" cy="4429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385" y="4691318"/>
            <a:ext cx="528645" cy="44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721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5756" y="1296847"/>
            <a:ext cx="11226813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2" y="1368689"/>
            <a:ext cx="565793" cy="4429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385" y="4691319"/>
            <a:ext cx="528645" cy="4429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225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5755" y="1296847"/>
            <a:ext cx="11226813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2" y="1368689"/>
            <a:ext cx="565793" cy="4429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837" y="4691319"/>
            <a:ext cx="528645" cy="4429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0390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793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7048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117" y="521208"/>
            <a:ext cx="10506760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0" y="1084263"/>
            <a:ext cx="11226800" cy="4973637"/>
          </a:xfrm>
          <a:prstGeom prst="roundRect">
            <a:avLst>
              <a:gd name="adj" fmla="val 2079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877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3 side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1143000"/>
            <a:ext cx="12179300" cy="57150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0"/>
              </a:srgbClr>
            </a:solidFill>
          </a:ln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117" y="521208"/>
            <a:ext cx="10506760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7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" r="-1"/>
          <a:stretch/>
        </p:blipFill>
        <p:spPr>
          <a:xfrm>
            <a:off x="-57150" y="283"/>
            <a:ext cx="12236705" cy="68577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5185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" y="1"/>
            <a:ext cx="783129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977441" y="2468880"/>
            <a:ext cx="4201859" cy="4389120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977441" y="0"/>
            <a:ext cx="4201859" cy="2359152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0" y="4398264"/>
            <a:ext cx="7831290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312" y="496358"/>
            <a:ext cx="11166850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5448">
              <a:defRPr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320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7930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561116" y="4398264"/>
            <a:ext cx="6618186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" y="4398264"/>
            <a:ext cx="5388766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312" y="496358"/>
            <a:ext cx="11166850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5448">
              <a:defRPr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8141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117" y="521208"/>
            <a:ext cx="10506760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0" y="1084263"/>
            <a:ext cx="5634038" cy="2854325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243482" y="1084264"/>
            <a:ext cx="5459087" cy="2276070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243482" y="3457410"/>
            <a:ext cx="5459087" cy="2599747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76251" y="4038625"/>
            <a:ext cx="5634038" cy="2018532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302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 text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117" y="521208"/>
            <a:ext cx="10506760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Picture Placeholder 3"/>
          <p:cNvSpPr txBox="1">
            <a:spLocks/>
          </p:cNvSpPr>
          <p:nvPr userDrawn="1"/>
        </p:nvSpPr>
        <p:spPr>
          <a:xfrm>
            <a:off x="475754" y="1084440"/>
            <a:ext cx="5541582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7" name="Picture Placeholder 3"/>
          <p:cNvSpPr txBox="1">
            <a:spLocks/>
          </p:cNvSpPr>
          <p:nvPr userDrawn="1"/>
        </p:nvSpPr>
        <p:spPr>
          <a:xfrm>
            <a:off x="6160986" y="1084440"/>
            <a:ext cx="5541582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8" name="Picture Placeholder 3"/>
          <p:cNvSpPr txBox="1">
            <a:spLocks/>
          </p:cNvSpPr>
          <p:nvPr userDrawn="1"/>
        </p:nvSpPr>
        <p:spPr>
          <a:xfrm>
            <a:off x="475754" y="3624854"/>
            <a:ext cx="5541582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9" name="Picture Placeholder 3"/>
          <p:cNvSpPr txBox="1">
            <a:spLocks/>
          </p:cNvSpPr>
          <p:nvPr userDrawn="1"/>
        </p:nvSpPr>
        <p:spPr>
          <a:xfrm>
            <a:off x="6160986" y="3624854"/>
            <a:ext cx="5541582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3415720" y="3067764"/>
            <a:ext cx="5336558" cy="1027422"/>
          </a:xfrm>
          <a:prstGeom prst="roundRect">
            <a:avLst>
              <a:gd name="adj" fmla="val 606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9918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1 Column 2 sections: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793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597551" y="358521"/>
            <a:ext cx="7420015" cy="1788949"/>
          </a:xfrm>
          <a:prstGeom prst="roundRect">
            <a:avLst>
              <a:gd name="adj" fmla="val 6127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597547" y="2282056"/>
            <a:ext cx="7420017" cy="3656783"/>
          </a:xfrm>
          <a:prstGeom prst="roundRect">
            <a:avLst>
              <a:gd name="adj" fmla="val 2921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13" name="Round Same Side Corner Rectangle 12"/>
          <p:cNvSpPr/>
          <p:nvPr userDrawn="1"/>
        </p:nvSpPr>
        <p:spPr>
          <a:xfrm rot="16200000">
            <a:off x="-296923" y="1131204"/>
            <a:ext cx="1788949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1230840" y="3988652"/>
            <a:ext cx="365678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chemeClr val="bg2">
                  <a:lumMod val="60000"/>
                  <a:lumOff val="40000"/>
                </a:schemeClr>
              </a:gs>
              <a:gs pos="0">
                <a:schemeClr val="bg2">
                  <a:lumMod val="7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3355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793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13" name="Content Placeholder 5"/>
          <p:cNvSpPr txBox="1">
            <a:spLocks/>
          </p:cNvSpPr>
          <p:nvPr userDrawn="1"/>
        </p:nvSpPr>
        <p:spPr bwMode="auto">
          <a:xfrm>
            <a:off x="597551" y="358521"/>
            <a:ext cx="7420015" cy="1788949"/>
          </a:xfrm>
          <a:prstGeom prst="roundRect">
            <a:avLst>
              <a:gd name="adj" fmla="val 6127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597547" y="2282056"/>
            <a:ext cx="7420017" cy="3656783"/>
          </a:xfrm>
          <a:prstGeom prst="roundRect">
            <a:avLst>
              <a:gd name="adj" fmla="val 2921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1230840" y="3988652"/>
            <a:ext cx="365678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chemeClr val="bg2">
                  <a:lumMod val="60000"/>
                  <a:lumOff val="40000"/>
                </a:schemeClr>
              </a:gs>
              <a:gs pos="0">
                <a:schemeClr val="bg2">
                  <a:lumMod val="7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 userDrawn="1"/>
        </p:nvSpPr>
        <p:spPr>
          <a:xfrm rot="16200000">
            <a:off x="-296923" y="1131204"/>
            <a:ext cx="1788949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12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793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597551" y="358521"/>
            <a:ext cx="7420015" cy="1788949"/>
          </a:xfrm>
          <a:prstGeom prst="roundRect">
            <a:avLst>
              <a:gd name="adj" fmla="val 6127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597547" y="2282056"/>
            <a:ext cx="7420017" cy="3656783"/>
          </a:xfrm>
          <a:prstGeom prst="roundRect">
            <a:avLst>
              <a:gd name="adj" fmla="val 2921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1230840" y="3988652"/>
            <a:ext cx="365678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chemeClr val="bg2">
                  <a:lumMod val="60000"/>
                  <a:lumOff val="40000"/>
                </a:schemeClr>
              </a:gs>
              <a:gs pos="0">
                <a:schemeClr val="bg2">
                  <a:lumMod val="7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 userDrawn="1"/>
        </p:nvSpPr>
        <p:spPr>
          <a:xfrm rot="16200000">
            <a:off x="-296923" y="1131204"/>
            <a:ext cx="1788949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74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35610" y="1286000"/>
            <a:ext cx="5218692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5754" y="1286000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4211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le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5754" y="1286000"/>
            <a:ext cx="5218692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053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756" y="1286001"/>
            <a:ext cx="11226813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182880" tIns="91440" rIns="182880" bIns="182880"/>
          <a:lstStyle>
            <a:lvl1pPr>
              <a:defRPr>
                <a:ln>
                  <a:noFill/>
                </a:ln>
                <a:solidFill>
                  <a:schemeClr val="tx2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50635" y="517525"/>
            <a:ext cx="10661116" cy="768476"/>
          </a:xfrm>
          <a:noFill/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38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67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5754" y="1286000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0151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5754" y="1286000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64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5754" y="1286001"/>
            <a:ext cx="5497902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04666" y="1286001"/>
            <a:ext cx="5497902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8389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71400" y="1313085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664" y="1392809"/>
            <a:ext cx="565793" cy="4429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9174" y="5422454"/>
            <a:ext cx="528645" cy="44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3205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1400" y="1313085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664" y="1403256"/>
            <a:ext cx="565793" cy="4429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995" y="5426682"/>
            <a:ext cx="528645" cy="44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2417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box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Picture Placeholder 3"/>
          <p:cNvSpPr txBox="1">
            <a:spLocks/>
          </p:cNvSpPr>
          <p:nvPr userDrawn="1"/>
        </p:nvSpPr>
        <p:spPr>
          <a:xfrm>
            <a:off x="475754" y="1084440"/>
            <a:ext cx="5541582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600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9" name="Picture Placeholder 3"/>
          <p:cNvSpPr txBox="1">
            <a:spLocks/>
          </p:cNvSpPr>
          <p:nvPr userDrawn="1"/>
        </p:nvSpPr>
        <p:spPr>
          <a:xfrm>
            <a:off x="6160986" y="1084440"/>
            <a:ext cx="5541582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600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10" name="Picture Placeholder 3"/>
          <p:cNvSpPr txBox="1">
            <a:spLocks/>
          </p:cNvSpPr>
          <p:nvPr userDrawn="1"/>
        </p:nvSpPr>
        <p:spPr>
          <a:xfrm>
            <a:off x="475754" y="3624854"/>
            <a:ext cx="5541582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11" name="Picture Placeholder 3"/>
          <p:cNvSpPr txBox="1">
            <a:spLocks/>
          </p:cNvSpPr>
          <p:nvPr userDrawn="1"/>
        </p:nvSpPr>
        <p:spPr>
          <a:xfrm>
            <a:off x="6160986" y="3624854"/>
            <a:ext cx="5541582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600" dirty="0">
              <a:solidFill>
                <a:srgbClr val="666666"/>
              </a:solidFill>
              <a:cs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490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8172215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307814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5756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575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8172215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307814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5756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5756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0865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1465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3877359" y="3319733"/>
            <a:ext cx="624114" cy="624114"/>
            <a:chOff x="2788280" y="3319733"/>
            <a:chExt cx="624114" cy="624114"/>
          </a:xfrm>
        </p:grpSpPr>
        <p:sp>
          <p:nvSpPr>
            <p:cNvPr id="23" name="Oval 22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 userDrawn="1"/>
        </p:nvGrpSpPr>
        <p:grpSpPr>
          <a:xfrm>
            <a:off x="7708944" y="3319733"/>
            <a:ext cx="624114" cy="624114"/>
            <a:chOff x="2788280" y="3319733"/>
            <a:chExt cx="624114" cy="624114"/>
          </a:xfrm>
        </p:grpSpPr>
        <p:sp>
          <p:nvSpPr>
            <p:cNvPr id="32" name="Oval 31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11434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72215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07814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5756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818138" y="3324249"/>
            <a:ext cx="624114" cy="624114"/>
            <a:chOff x="2788280" y="3319733"/>
            <a:chExt cx="624114" cy="624114"/>
          </a:xfrm>
        </p:grpSpPr>
        <p:sp>
          <p:nvSpPr>
            <p:cNvPr id="27" name="Oval 26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 userDrawn="1"/>
        </p:nvGrpSpPr>
        <p:grpSpPr>
          <a:xfrm>
            <a:off x="7731932" y="3328765"/>
            <a:ext cx="624114" cy="624114"/>
            <a:chOff x="2788280" y="3319733"/>
            <a:chExt cx="624114" cy="624114"/>
          </a:xfrm>
        </p:grpSpPr>
        <p:sp>
          <p:nvSpPr>
            <p:cNvPr id="35" name="Oval 34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475756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 Same Side Corner Rectangle 32"/>
          <p:cNvSpPr/>
          <p:nvPr userDrawn="1"/>
        </p:nvSpPr>
        <p:spPr>
          <a:xfrm>
            <a:off x="8172215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 Same Side Corner Rectangle 33"/>
          <p:cNvSpPr/>
          <p:nvPr userDrawn="1"/>
        </p:nvSpPr>
        <p:spPr>
          <a:xfrm>
            <a:off x="4307814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7282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72215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07814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5756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5756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292540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10652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5756" y="4343569"/>
            <a:ext cx="3592894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8169267" y="4343569"/>
            <a:ext cx="3592894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292540" y="4343569"/>
            <a:ext cx="3592894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763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8172215" y="1295529"/>
            <a:ext cx="3592894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307814" y="1295529"/>
            <a:ext cx="3592894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5756" y="1295529"/>
            <a:ext cx="3592894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5756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07814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72215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5756" y="4435986"/>
            <a:ext cx="3592895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72218" y="4453451"/>
            <a:ext cx="3592895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4307940" y="4444612"/>
            <a:ext cx="3592895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1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4538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4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9303457" y="1287112"/>
            <a:ext cx="240009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30" name="Content Placeholder 5"/>
          <p:cNvSpPr txBox="1">
            <a:spLocks/>
          </p:cNvSpPr>
          <p:nvPr userDrawn="1"/>
        </p:nvSpPr>
        <p:spPr bwMode="auto">
          <a:xfrm>
            <a:off x="6672354" y="1286001"/>
            <a:ext cx="240009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7" name="Content Placeholder 5"/>
          <p:cNvSpPr txBox="1">
            <a:spLocks/>
          </p:cNvSpPr>
          <p:nvPr userDrawn="1"/>
        </p:nvSpPr>
        <p:spPr bwMode="auto">
          <a:xfrm>
            <a:off x="4041242" y="1286001"/>
            <a:ext cx="240009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1410139" y="1295526"/>
            <a:ext cx="240009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31" name="Round Same Side Corner Rectangle 30"/>
          <p:cNvSpPr/>
          <p:nvPr userDrawn="1"/>
        </p:nvSpPr>
        <p:spPr>
          <a:xfrm>
            <a:off x="9303452" y="1286001"/>
            <a:ext cx="2400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6672346" y="1286001"/>
            <a:ext cx="2400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041243" y="1286001"/>
            <a:ext cx="240009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1410138" y="1286001"/>
            <a:ext cx="240009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 userDrawn="1"/>
        </p:nvCxnSpPr>
        <p:spPr>
          <a:xfrm>
            <a:off x="9303452" y="2212279"/>
            <a:ext cx="2400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6672349" y="2212279"/>
            <a:ext cx="24000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041242" y="2212279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1410138" y="2217760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9303452" y="3461857"/>
            <a:ext cx="2400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303452" y="4711436"/>
            <a:ext cx="2400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6672349" y="3461857"/>
            <a:ext cx="24000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6672349" y="4711436"/>
            <a:ext cx="24000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 userDrawn="1"/>
        </p:nvCxnSpPr>
        <p:spPr>
          <a:xfrm>
            <a:off x="4041242" y="3461857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4041242" y="4711436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 userDrawn="1"/>
        </p:nvCxnSpPr>
        <p:spPr>
          <a:xfrm>
            <a:off x="1410138" y="3461857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 userDrawn="1"/>
        </p:nvCxnSpPr>
        <p:spPr>
          <a:xfrm>
            <a:off x="1410138" y="4711436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6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0138" y="2327564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41241" y="2327564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672354" y="2327564"/>
            <a:ext cx="2400087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303451" y="2327564"/>
            <a:ext cx="240009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423392" y="3573254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054495" y="3573254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685608" y="3573254"/>
            <a:ext cx="2400087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316705" y="3573254"/>
            <a:ext cx="240009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436646" y="4848761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067749" y="4848761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6698862" y="4848761"/>
            <a:ext cx="2400087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329959" y="4848761"/>
            <a:ext cx="240009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38182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036280" y="1287596"/>
            <a:ext cx="2667267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6182264" y="1287112"/>
            <a:ext cx="2667265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3327262" y="1286002"/>
            <a:ext cx="2667265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5758" y="1295527"/>
            <a:ext cx="2667265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35" name="Round Same Side Corner Rectangle 34"/>
          <p:cNvSpPr/>
          <p:nvPr userDrawn="1"/>
        </p:nvSpPr>
        <p:spPr>
          <a:xfrm>
            <a:off x="475757" y="1286001"/>
            <a:ext cx="266726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 Same Side Corner Rectangle 35"/>
          <p:cNvSpPr/>
          <p:nvPr userDrawn="1"/>
        </p:nvSpPr>
        <p:spPr>
          <a:xfrm>
            <a:off x="3327258" y="1286001"/>
            <a:ext cx="266726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 Same Side Corner Rectangle 36"/>
          <p:cNvSpPr/>
          <p:nvPr userDrawn="1"/>
        </p:nvSpPr>
        <p:spPr>
          <a:xfrm>
            <a:off x="6182261" y="1286001"/>
            <a:ext cx="266726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 Same Side Corner Rectangle 37"/>
          <p:cNvSpPr/>
          <p:nvPr userDrawn="1"/>
        </p:nvSpPr>
        <p:spPr>
          <a:xfrm>
            <a:off x="9036280" y="1286001"/>
            <a:ext cx="266726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6250" y="4310063"/>
            <a:ext cx="2667000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026341" y="4320002"/>
            <a:ext cx="2667000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89663" y="4323936"/>
            <a:ext cx="2667000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327258" y="4323936"/>
            <a:ext cx="2667000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015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9569452" y="1287594"/>
            <a:ext cx="213409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7297918" y="1287112"/>
            <a:ext cx="213409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5028495" y="1286001"/>
            <a:ext cx="213409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2747295" y="1286001"/>
            <a:ext cx="213409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5757" y="1295526"/>
            <a:ext cx="213409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5757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47292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28495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297915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69452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2747292" y="4118137"/>
            <a:ext cx="2134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75757" y="4118137"/>
            <a:ext cx="2134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5028495" y="4118137"/>
            <a:ext cx="2134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7297915" y="4118137"/>
            <a:ext cx="2134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569452" y="4118137"/>
            <a:ext cx="2134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070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569452" y="1287596"/>
            <a:ext cx="2134095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7297918" y="1287112"/>
            <a:ext cx="2134095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5028495" y="1286002"/>
            <a:ext cx="2134095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2747295" y="1286002"/>
            <a:ext cx="2134095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5757" y="1295527"/>
            <a:ext cx="2134095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5757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47292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28495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297915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69452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5757" y="4295956"/>
            <a:ext cx="2134095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2747292" y="4287330"/>
            <a:ext cx="2134095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032215" y="4287301"/>
            <a:ext cx="2134095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03753" y="4287329"/>
            <a:ext cx="2134095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9571900" y="4287329"/>
            <a:ext cx="2134095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6173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ontent Placeholder 5"/>
          <p:cNvSpPr txBox="1">
            <a:spLocks/>
          </p:cNvSpPr>
          <p:nvPr userDrawn="1"/>
        </p:nvSpPr>
        <p:spPr bwMode="auto">
          <a:xfrm>
            <a:off x="475755" y="1286002"/>
            <a:ext cx="11226812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>
                <a:solidFill>
                  <a:srgbClr val="666666"/>
                </a:solidFill>
              </a:rPr>
              <a:t>Slide Title here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67331" y="2897248"/>
            <a:ext cx="2982589" cy="663160"/>
            <a:chOff x="1006395" y="2897248"/>
            <a:chExt cx="2239274" cy="663160"/>
          </a:xfrm>
        </p:grpSpPr>
        <p:sp>
          <p:nvSpPr>
            <p:cNvPr id="10" name="Rounded Rectangle 9"/>
            <p:cNvSpPr/>
            <p:nvPr/>
          </p:nvSpPr>
          <p:spPr>
            <a:xfrm>
              <a:off x="100639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100639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4610038" y="2897248"/>
            <a:ext cx="2982589" cy="663160"/>
            <a:chOff x="3457468" y="2897248"/>
            <a:chExt cx="2239274" cy="663160"/>
          </a:xfrm>
        </p:grpSpPr>
        <p:sp>
          <p:nvSpPr>
            <p:cNvPr id="19" name="Rounded Rectangle 18"/>
            <p:cNvSpPr/>
            <p:nvPr/>
          </p:nvSpPr>
          <p:spPr>
            <a:xfrm>
              <a:off x="3457468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>
              <a:off x="3457468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7752744" y="2897251"/>
            <a:ext cx="2984680" cy="663159"/>
            <a:chOff x="5876184" y="2897248"/>
            <a:chExt cx="2240844" cy="663159"/>
          </a:xfrm>
        </p:grpSpPr>
        <p:sp>
          <p:nvSpPr>
            <p:cNvPr id="22" name="Rounded Rectangle 21"/>
            <p:cNvSpPr/>
            <p:nvPr/>
          </p:nvSpPr>
          <p:spPr>
            <a:xfrm>
              <a:off x="5877754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23" name="Round Same Side Corner Rectangle 22"/>
            <p:cNvSpPr/>
            <p:nvPr/>
          </p:nvSpPr>
          <p:spPr>
            <a:xfrm>
              <a:off x="5876184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ound Same Side Corner Rectangle 23"/>
          <p:cNvSpPr/>
          <p:nvPr userDrawn="1"/>
        </p:nvSpPr>
        <p:spPr>
          <a:xfrm rot="10800000">
            <a:off x="1138101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 userDrawn="1"/>
        </p:nvSpPr>
        <p:spPr>
          <a:xfrm>
            <a:off x="1138382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6" name="Round Same Side Corner Rectangle 25"/>
          <p:cNvSpPr/>
          <p:nvPr userDrawn="1"/>
        </p:nvSpPr>
        <p:spPr>
          <a:xfrm rot="10800000">
            <a:off x="1138101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 Same Side Corner Rectangle 26"/>
          <p:cNvSpPr/>
          <p:nvPr userDrawn="1"/>
        </p:nvSpPr>
        <p:spPr>
          <a:xfrm rot="10800000">
            <a:off x="1097812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 userDrawn="1"/>
        </p:nvSpPr>
        <p:spPr>
          <a:xfrm>
            <a:off x="1098093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0800000">
            <a:off x="10978129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 Same Side Corner Rectangle 29"/>
          <p:cNvSpPr/>
          <p:nvPr userDrawn="1"/>
        </p:nvSpPr>
        <p:spPr>
          <a:xfrm rot="10800000">
            <a:off x="10575238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 userDrawn="1"/>
        </p:nvSpPr>
        <p:spPr>
          <a:xfrm>
            <a:off x="10578050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0575242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 Same Side Corner Rectangle 32"/>
          <p:cNvSpPr/>
          <p:nvPr userDrawn="1"/>
        </p:nvSpPr>
        <p:spPr>
          <a:xfrm rot="10800000">
            <a:off x="1017235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 userDrawn="1"/>
        </p:nvSpPr>
        <p:spPr>
          <a:xfrm>
            <a:off x="1017516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17235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 Same Side Corner Rectangle 35"/>
          <p:cNvSpPr/>
          <p:nvPr userDrawn="1"/>
        </p:nvSpPr>
        <p:spPr>
          <a:xfrm rot="10800000">
            <a:off x="976946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 userDrawn="1"/>
        </p:nvSpPr>
        <p:spPr>
          <a:xfrm>
            <a:off x="977227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EF6F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9769463" y="0"/>
            <a:ext cx="321561" cy="11995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4263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5755" y="1286002"/>
            <a:ext cx="11226812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>
                <a:solidFill>
                  <a:srgbClr val="666666"/>
                </a:solidFill>
              </a:rPr>
              <a:t>Slide Title here</a:t>
            </a:r>
          </a:p>
        </p:txBody>
      </p:sp>
      <p:sp>
        <p:nvSpPr>
          <p:cNvPr id="64" name="Round Same Side Corner Rectangle 63"/>
          <p:cNvSpPr/>
          <p:nvPr userDrawn="1"/>
        </p:nvSpPr>
        <p:spPr>
          <a:xfrm rot="10800000">
            <a:off x="1138101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/>
          <p:cNvSpPr/>
          <p:nvPr userDrawn="1"/>
        </p:nvSpPr>
        <p:spPr>
          <a:xfrm>
            <a:off x="1138382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1138101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 Same Side Corner Rectangle 66"/>
          <p:cNvSpPr/>
          <p:nvPr userDrawn="1"/>
        </p:nvSpPr>
        <p:spPr>
          <a:xfrm rot="10800000">
            <a:off x="1097812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ounded Rectangle 67"/>
          <p:cNvSpPr/>
          <p:nvPr userDrawn="1"/>
        </p:nvSpPr>
        <p:spPr>
          <a:xfrm>
            <a:off x="1098093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69" name="Round Same Side Corner Rectangle 68"/>
          <p:cNvSpPr/>
          <p:nvPr userDrawn="1"/>
        </p:nvSpPr>
        <p:spPr>
          <a:xfrm rot="10800000">
            <a:off x="10978129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 Same Side Corner Rectangle 69"/>
          <p:cNvSpPr/>
          <p:nvPr userDrawn="1"/>
        </p:nvSpPr>
        <p:spPr>
          <a:xfrm rot="10800000">
            <a:off x="10575238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ounded Rectangle 70"/>
          <p:cNvSpPr/>
          <p:nvPr userDrawn="1"/>
        </p:nvSpPr>
        <p:spPr>
          <a:xfrm>
            <a:off x="10578050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72" name="Round Same Side Corner Rectangle 71"/>
          <p:cNvSpPr/>
          <p:nvPr userDrawn="1"/>
        </p:nvSpPr>
        <p:spPr>
          <a:xfrm rot="10800000">
            <a:off x="10575242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ound Same Side Corner Rectangle 72"/>
          <p:cNvSpPr/>
          <p:nvPr userDrawn="1"/>
        </p:nvSpPr>
        <p:spPr>
          <a:xfrm rot="10800000">
            <a:off x="1017235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ounded Rectangle 73"/>
          <p:cNvSpPr/>
          <p:nvPr userDrawn="1"/>
        </p:nvSpPr>
        <p:spPr>
          <a:xfrm>
            <a:off x="1017516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accent5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75" name="Round Same Side Corner Rectangle 74"/>
          <p:cNvSpPr/>
          <p:nvPr userDrawn="1"/>
        </p:nvSpPr>
        <p:spPr>
          <a:xfrm rot="10800000">
            <a:off x="1017235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 Same Side Corner Rectangle 75"/>
          <p:cNvSpPr/>
          <p:nvPr userDrawn="1"/>
        </p:nvSpPr>
        <p:spPr>
          <a:xfrm rot="10800000">
            <a:off x="976946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/>
          <p:cNvSpPr/>
          <p:nvPr userDrawn="1"/>
        </p:nvSpPr>
        <p:spPr>
          <a:xfrm>
            <a:off x="977227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78" name="Rectangle 77"/>
          <p:cNvSpPr/>
          <p:nvPr userDrawn="1"/>
        </p:nvSpPr>
        <p:spPr>
          <a:xfrm>
            <a:off x="9769463" y="0"/>
            <a:ext cx="321561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67330" y="2897248"/>
            <a:ext cx="9268002" cy="663160"/>
            <a:chOff x="1101645" y="2897248"/>
            <a:chExt cx="6958250" cy="66316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110164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3461133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20621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37" name="Round Same Side Corner Rectangle 36"/>
            <p:cNvSpPr/>
            <p:nvPr userDrawn="1"/>
          </p:nvSpPr>
          <p:spPr>
            <a:xfrm>
              <a:off x="110164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ound Same Side Corner Rectangle 37"/>
            <p:cNvSpPr/>
            <p:nvPr userDrawn="1"/>
          </p:nvSpPr>
          <p:spPr>
            <a:xfrm>
              <a:off x="3461133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ound Same Side Corner Rectangle 48"/>
            <p:cNvSpPr/>
            <p:nvPr userDrawn="1"/>
          </p:nvSpPr>
          <p:spPr>
            <a:xfrm>
              <a:off x="5820621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5468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5755" y="1286002"/>
            <a:ext cx="11226812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>
                <a:solidFill>
                  <a:srgbClr val="666666"/>
                </a:solidFill>
              </a:rPr>
              <a:t>Slide Title here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8101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8382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8101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7812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8093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78129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75238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78050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4CA90C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75242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7235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7516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7235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6946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 userDrawn="1"/>
        </p:nvSpPr>
        <p:spPr>
          <a:xfrm>
            <a:off x="977227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69463" y="0"/>
            <a:ext cx="321561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/>
          <p:cNvSpPr/>
          <p:nvPr userDrawn="1"/>
        </p:nvSpPr>
        <p:spPr>
          <a:xfrm>
            <a:off x="1467331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58" name="Round Same Side Corner Rectangle 57"/>
          <p:cNvSpPr/>
          <p:nvPr userDrawn="1"/>
        </p:nvSpPr>
        <p:spPr>
          <a:xfrm>
            <a:off x="1467331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/>
          <p:nvPr userDrawn="1"/>
        </p:nvSpPr>
        <p:spPr>
          <a:xfrm>
            <a:off x="4610038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9" name="Round Same Side Corner Rectangle 78"/>
          <p:cNvSpPr/>
          <p:nvPr userDrawn="1"/>
        </p:nvSpPr>
        <p:spPr>
          <a:xfrm>
            <a:off x="4610038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ounded Rectangle 79"/>
          <p:cNvSpPr/>
          <p:nvPr userDrawn="1"/>
        </p:nvSpPr>
        <p:spPr>
          <a:xfrm>
            <a:off x="7752745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81" name="Round Same Side Corner Rectangle 80"/>
          <p:cNvSpPr/>
          <p:nvPr userDrawn="1"/>
        </p:nvSpPr>
        <p:spPr>
          <a:xfrm>
            <a:off x="7752745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786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5755" y="1286002"/>
            <a:ext cx="11226812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>
                <a:solidFill>
                  <a:srgbClr val="666666"/>
                </a:solidFill>
              </a:rPr>
              <a:t>Slide Title here</a:t>
            </a:r>
          </a:p>
        </p:txBody>
      </p:sp>
      <p:sp>
        <p:nvSpPr>
          <p:cNvPr id="39" name="Round Same Side Corner Rectangle 38"/>
          <p:cNvSpPr/>
          <p:nvPr userDrawn="1"/>
        </p:nvSpPr>
        <p:spPr>
          <a:xfrm rot="10800000">
            <a:off x="1138101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 userDrawn="1"/>
        </p:nvSpPr>
        <p:spPr>
          <a:xfrm>
            <a:off x="1138382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41" name="Round Same Side Corner Rectangle 40"/>
          <p:cNvSpPr/>
          <p:nvPr userDrawn="1"/>
        </p:nvSpPr>
        <p:spPr>
          <a:xfrm rot="10800000">
            <a:off x="1138101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 Same Side Corner Rectangle 41"/>
          <p:cNvSpPr/>
          <p:nvPr userDrawn="1"/>
        </p:nvSpPr>
        <p:spPr>
          <a:xfrm rot="10800000">
            <a:off x="1097812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 userDrawn="1"/>
        </p:nvSpPr>
        <p:spPr>
          <a:xfrm>
            <a:off x="1098093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81017E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44" name="Round Same Side Corner Rectangle 43"/>
          <p:cNvSpPr/>
          <p:nvPr userDrawn="1"/>
        </p:nvSpPr>
        <p:spPr>
          <a:xfrm rot="10800000">
            <a:off x="10978129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 Same Side Corner Rectangle 44"/>
          <p:cNvSpPr/>
          <p:nvPr userDrawn="1"/>
        </p:nvSpPr>
        <p:spPr>
          <a:xfrm rot="10800000">
            <a:off x="10575238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 userDrawn="1"/>
        </p:nvSpPr>
        <p:spPr>
          <a:xfrm>
            <a:off x="10578050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47" name="Round Same Side Corner Rectangle 46"/>
          <p:cNvSpPr/>
          <p:nvPr userDrawn="1"/>
        </p:nvSpPr>
        <p:spPr>
          <a:xfrm rot="10800000">
            <a:off x="10575242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 Same Side Corner Rectangle 47"/>
          <p:cNvSpPr/>
          <p:nvPr userDrawn="1"/>
        </p:nvSpPr>
        <p:spPr>
          <a:xfrm rot="10800000">
            <a:off x="1017235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63"/>
          <p:cNvSpPr/>
          <p:nvPr userDrawn="1"/>
        </p:nvSpPr>
        <p:spPr>
          <a:xfrm>
            <a:off x="1017516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65" name="Round Same Side Corner Rectangle 64"/>
          <p:cNvSpPr/>
          <p:nvPr userDrawn="1"/>
        </p:nvSpPr>
        <p:spPr>
          <a:xfrm rot="10800000">
            <a:off x="1017235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976946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 userDrawn="1"/>
        </p:nvSpPr>
        <p:spPr>
          <a:xfrm>
            <a:off x="977227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9769463" y="0"/>
            <a:ext cx="321561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 userDrawn="1"/>
        </p:nvSpPr>
        <p:spPr>
          <a:xfrm>
            <a:off x="1467331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>
            <a:off x="1467331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ounded Rectangle 74"/>
          <p:cNvSpPr/>
          <p:nvPr userDrawn="1"/>
        </p:nvSpPr>
        <p:spPr>
          <a:xfrm>
            <a:off x="4610038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>
            <a:off x="4610038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/>
          <p:cNvSpPr/>
          <p:nvPr userDrawn="1"/>
        </p:nvSpPr>
        <p:spPr>
          <a:xfrm>
            <a:off x="7752745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8" name="Round Same Side Corner Rectangle 77"/>
          <p:cNvSpPr/>
          <p:nvPr userDrawn="1"/>
        </p:nvSpPr>
        <p:spPr>
          <a:xfrm>
            <a:off x="7752745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993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5755" y="1286002"/>
            <a:ext cx="11226812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469421" y="2897250"/>
            <a:ext cx="9268002" cy="663161"/>
            <a:chOff x="1103215" y="2897247"/>
            <a:chExt cx="6958250" cy="663161"/>
          </a:xfrm>
        </p:grpSpPr>
        <p:sp>
          <p:nvSpPr>
            <p:cNvPr id="57" name="Rounded Rectangle 56"/>
            <p:cNvSpPr/>
            <p:nvPr userDrawn="1"/>
          </p:nvSpPr>
          <p:spPr>
            <a:xfrm>
              <a:off x="110321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58" name="Round Same Side Corner Rectangle 57"/>
            <p:cNvSpPr/>
            <p:nvPr userDrawn="1"/>
          </p:nvSpPr>
          <p:spPr>
            <a:xfrm>
              <a:off x="110321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ed Rectangle 62"/>
            <p:cNvSpPr/>
            <p:nvPr userDrawn="1"/>
          </p:nvSpPr>
          <p:spPr>
            <a:xfrm>
              <a:off x="3462703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79" name="Round Same Side Corner Rectangle 78"/>
            <p:cNvSpPr/>
            <p:nvPr userDrawn="1"/>
          </p:nvSpPr>
          <p:spPr>
            <a:xfrm>
              <a:off x="3462703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ounded Rectangle 79"/>
            <p:cNvSpPr/>
            <p:nvPr userDrawn="1"/>
          </p:nvSpPr>
          <p:spPr>
            <a:xfrm>
              <a:off x="5822191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81" name="Round Same Side Corner Rectangle 80"/>
            <p:cNvSpPr/>
            <p:nvPr userDrawn="1"/>
          </p:nvSpPr>
          <p:spPr>
            <a:xfrm>
              <a:off x="5822191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>
                <a:solidFill>
                  <a:srgbClr val="666666"/>
                </a:solidFill>
              </a:rPr>
              <a:t>Slide Title here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8101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8382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0C2577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8101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C2577"/>
              </a:gs>
              <a:gs pos="100000">
                <a:schemeClr val="accent5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7812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80936" y="63412"/>
            <a:ext cx="318748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78129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75238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78050" y="63412"/>
            <a:ext cx="318748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75242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7235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75163" y="63412"/>
            <a:ext cx="318748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7235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6946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72276" y="63412"/>
            <a:ext cx="318748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69463" y="0"/>
            <a:ext cx="321561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9433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475756" y="3047268"/>
            <a:ext cx="11226813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5756" y="1286002"/>
            <a:ext cx="11226813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90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943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5756" y="3047268"/>
            <a:ext cx="11226813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5756" y="1286002"/>
            <a:ext cx="11226813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6361" y="1958121"/>
            <a:ext cx="1587828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8230" y="4371261"/>
            <a:ext cx="28915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grpSp>
        <p:nvGrpSpPr>
          <p:cNvPr id="18" name="Group 17"/>
          <p:cNvGrpSpPr/>
          <p:nvPr userDrawn="1"/>
        </p:nvGrpSpPr>
        <p:grpSpPr>
          <a:xfrm rot="5400000">
            <a:off x="5819119" y="2637864"/>
            <a:ext cx="624114" cy="624114"/>
            <a:chOff x="2788280" y="3319733"/>
            <a:chExt cx="624114" cy="624114"/>
          </a:xfrm>
        </p:grpSpPr>
        <p:sp>
          <p:nvSpPr>
            <p:cNvPr id="19" name="Oval 18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381171"/>
              <a:ext cx="447400" cy="4633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78551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5"/>
          <p:cNvSpPr txBox="1">
            <a:spLocks/>
          </p:cNvSpPr>
          <p:nvPr userDrawn="1"/>
        </p:nvSpPr>
        <p:spPr bwMode="auto">
          <a:xfrm>
            <a:off x="475756" y="3047268"/>
            <a:ext cx="11226813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5756" y="1286002"/>
            <a:ext cx="11226813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6361" y="1958121"/>
            <a:ext cx="1587828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8230" y="4371261"/>
            <a:ext cx="28915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 userDrawn="1"/>
        </p:nvGrpSpPr>
        <p:grpSpPr>
          <a:xfrm rot="5400000">
            <a:off x="5831070" y="2682556"/>
            <a:ext cx="624114" cy="624114"/>
            <a:chOff x="2788280" y="3319733"/>
            <a:chExt cx="624114" cy="624114"/>
          </a:xfrm>
        </p:grpSpPr>
        <p:sp>
          <p:nvSpPr>
            <p:cNvPr id="20" name="Oval 19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369448"/>
              <a:ext cx="447400" cy="463378"/>
            </a:xfrm>
            <a:prstGeom prst="rect">
              <a:avLst/>
            </a:prstGeom>
          </p:spPr>
        </p:pic>
      </p:grp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04055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5756" y="4475439"/>
            <a:ext cx="11226813" cy="1412024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475756" y="2891133"/>
            <a:ext cx="11226813" cy="1410871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5756" y="1301953"/>
            <a:ext cx="11226813" cy="141222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6531" y="1878294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6531" y="3466122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6531" y="5067731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0196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 plus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549014" y="2866573"/>
            <a:ext cx="667498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566925" y="4462950"/>
            <a:ext cx="667498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525132" y="1286005"/>
            <a:ext cx="667498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6531" y="1878294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6531" y="3466122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6531" y="5067731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594827" y="1286005"/>
            <a:ext cx="4107741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7594827" y="2873832"/>
            <a:ext cx="4107741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594827" y="4475441"/>
            <a:ext cx="4107741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235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rows to/from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5756" y="4563359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1223" y="5113038"/>
            <a:ext cx="1337555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5756" y="3079388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5756" y="1597786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1222" y="2147465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1222" y="3629069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350" y="2044625"/>
            <a:ext cx="448078" cy="46408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350" y="3528883"/>
            <a:ext cx="448078" cy="4640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350" y="5002791"/>
            <a:ext cx="448078" cy="46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080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525134" y="1286003"/>
            <a:ext cx="11226813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6" name="Content Placeholder 5"/>
          <p:cNvSpPr txBox="1">
            <a:spLocks/>
          </p:cNvSpPr>
          <p:nvPr userDrawn="1"/>
        </p:nvSpPr>
        <p:spPr bwMode="auto">
          <a:xfrm>
            <a:off x="475756" y="2506408"/>
            <a:ext cx="11226813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51" name="Content Placeholder 5"/>
          <p:cNvSpPr txBox="1">
            <a:spLocks/>
          </p:cNvSpPr>
          <p:nvPr userDrawn="1"/>
        </p:nvSpPr>
        <p:spPr bwMode="auto">
          <a:xfrm>
            <a:off x="475756" y="3726814"/>
            <a:ext cx="11226813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52" name="Content Placeholder 5"/>
          <p:cNvSpPr txBox="1">
            <a:spLocks/>
          </p:cNvSpPr>
          <p:nvPr userDrawn="1"/>
        </p:nvSpPr>
        <p:spPr bwMode="auto">
          <a:xfrm>
            <a:off x="475756" y="4947219"/>
            <a:ext cx="11226813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6200000">
            <a:off x="93941" y="1687691"/>
            <a:ext cx="1046969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 Same Side Corner Rectangle 66"/>
          <p:cNvSpPr/>
          <p:nvPr userDrawn="1"/>
        </p:nvSpPr>
        <p:spPr>
          <a:xfrm rot="16200000">
            <a:off x="93939" y="4128502"/>
            <a:ext cx="1046968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ound Same Side Corner Rectangle 67"/>
          <p:cNvSpPr/>
          <p:nvPr userDrawn="1"/>
        </p:nvSpPr>
        <p:spPr>
          <a:xfrm rot="16200000">
            <a:off x="93939" y="5348907"/>
            <a:ext cx="1046968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 Same Side Corner Rectangle 68"/>
          <p:cNvSpPr/>
          <p:nvPr userDrawn="1"/>
        </p:nvSpPr>
        <p:spPr>
          <a:xfrm rot="16200000">
            <a:off x="93941" y="2908096"/>
            <a:ext cx="1046969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2991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5756" y="4563359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1223" y="5113038"/>
            <a:ext cx="1337555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5756" y="3079388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5756" y="1597786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1222" y="2147465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1222" y="3629069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3244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3244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3244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2358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791190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2358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2358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791190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791190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 userDrawn="1"/>
        </p:nvGrpSpPr>
        <p:grpSpPr>
          <a:xfrm>
            <a:off x="2932591" y="1280427"/>
            <a:ext cx="8825425" cy="230872"/>
            <a:chOff x="2201735" y="1280427"/>
            <a:chExt cx="6625971" cy="230872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2247274" y="1397537"/>
              <a:ext cx="6538804" cy="0"/>
            </a:xfrm>
            <a:prstGeom prst="straightConnector1">
              <a:avLst/>
            </a:prstGeom>
            <a:ln w="28575" cap="rnd" cmpd="sng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 descr="CATO_PPT_elements-39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735" y="1280427"/>
              <a:ext cx="222911" cy="230872"/>
            </a:xfrm>
            <a:prstGeom prst="rect">
              <a:avLst/>
            </a:prstGeom>
          </p:spPr>
        </p:pic>
        <p:pic>
          <p:nvPicPr>
            <p:cNvPr id="64" name="Picture 63" descr="CATO_PPT_elements-39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10068" y="1284659"/>
              <a:ext cx="217638" cy="225411"/>
            </a:xfrm>
            <a:prstGeom prst="rect">
              <a:avLst/>
            </a:prstGeom>
          </p:spPr>
        </p:pic>
      </p:grp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018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5756" y="4563359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1223" y="5113038"/>
            <a:ext cx="1337555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5756" y="3079388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5756" y="1597786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1222" y="2147465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1222" y="3629069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3244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3244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3244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2358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791190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2358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2358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791190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791190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6714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21" name="Rounded Rectangle 20"/>
          <p:cNvSpPr/>
          <p:nvPr userDrawn="1"/>
        </p:nvSpPr>
        <p:spPr>
          <a:xfrm>
            <a:off x="592329" y="2441566"/>
            <a:ext cx="10944117" cy="646405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592329" y="3193566"/>
            <a:ext cx="10944117" cy="646405"/>
          </a:xfrm>
          <a:prstGeom prst="roundRect">
            <a:avLst>
              <a:gd name="adj" fmla="val 12940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92329" y="3944610"/>
            <a:ext cx="10944117" cy="646405"/>
          </a:xfrm>
          <a:prstGeom prst="roundRect">
            <a:avLst>
              <a:gd name="adj" fmla="val 15112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</p:txBody>
      </p:sp>
      <p:sp>
        <p:nvSpPr>
          <p:cNvPr id="24" name="Round Same Side Corner Rectangle 23"/>
          <p:cNvSpPr/>
          <p:nvPr userDrawn="1"/>
        </p:nvSpPr>
        <p:spPr>
          <a:xfrm rot="16200000">
            <a:off x="390919" y="4146016"/>
            <a:ext cx="646407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 Same Side Corner Rectangle 24"/>
          <p:cNvSpPr/>
          <p:nvPr userDrawn="1"/>
        </p:nvSpPr>
        <p:spPr>
          <a:xfrm rot="16200000">
            <a:off x="390919" y="3394971"/>
            <a:ext cx="646407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 Same Side Corner Rectangle 25"/>
          <p:cNvSpPr/>
          <p:nvPr userDrawn="1"/>
        </p:nvSpPr>
        <p:spPr>
          <a:xfrm rot="16200000">
            <a:off x="390919" y="2642971"/>
            <a:ext cx="646407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1526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5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5"/>
          <p:cNvSpPr txBox="1">
            <a:spLocks/>
          </p:cNvSpPr>
          <p:nvPr userDrawn="1"/>
        </p:nvSpPr>
        <p:spPr bwMode="auto">
          <a:xfrm>
            <a:off x="620403" y="1286001"/>
            <a:ext cx="11110240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592327" y="2045785"/>
            <a:ext cx="11110240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4" name="Content Placeholder 5"/>
          <p:cNvSpPr txBox="1">
            <a:spLocks/>
          </p:cNvSpPr>
          <p:nvPr userDrawn="1"/>
        </p:nvSpPr>
        <p:spPr bwMode="auto">
          <a:xfrm>
            <a:off x="592327" y="2805568"/>
            <a:ext cx="11110240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5" name="Content Placeholder 5"/>
          <p:cNvSpPr txBox="1">
            <a:spLocks/>
          </p:cNvSpPr>
          <p:nvPr userDrawn="1"/>
        </p:nvSpPr>
        <p:spPr bwMode="auto">
          <a:xfrm>
            <a:off x="592327" y="3565348"/>
            <a:ext cx="11110240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6" name="Content Placeholder 5"/>
          <p:cNvSpPr txBox="1">
            <a:spLocks/>
          </p:cNvSpPr>
          <p:nvPr userDrawn="1"/>
        </p:nvSpPr>
        <p:spPr bwMode="auto">
          <a:xfrm>
            <a:off x="592327" y="4325125"/>
            <a:ext cx="11110240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6200000">
            <a:off x="420952" y="1457380"/>
            <a:ext cx="586343" cy="243587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 Same Side Corner Rectangle 38"/>
          <p:cNvSpPr/>
          <p:nvPr userDrawn="1"/>
        </p:nvSpPr>
        <p:spPr>
          <a:xfrm rot="16200000">
            <a:off x="420952" y="2217163"/>
            <a:ext cx="586343" cy="243587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 Same Side Corner Rectangle 39"/>
          <p:cNvSpPr/>
          <p:nvPr userDrawn="1"/>
        </p:nvSpPr>
        <p:spPr>
          <a:xfrm rot="16200000">
            <a:off x="420952" y="2976943"/>
            <a:ext cx="586343" cy="243587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 Same Side Corner Rectangle 41"/>
          <p:cNvSpPr/>
          <p:nvPr userDrawn="1"/>
        </p:nvSpPr>
        <p:spPr>
          <a:xfrm rot="16200000">
            <a:off x="420952" y="3736720"/>
            <a:ext cx="586343" cy="243587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 userDrawn="1"/>
        </p:nvSpPr>
        <p:spPr>
          <a:xfrm rot="16200000">
            <a:off x="420952" y="4496500"/>
            <a:ext cx="586343" cy="243587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57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9919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 color block section + text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494913" y="1681880"/>
            <a:ext cx="11226813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6" name="Round Same Side Corner Rectangle 15"/>
          <p:cNvSpPr/>
          <p:nvPr userDrawn="1"/>
        </p:nvSpPr>
        <p:spPr>
          <a:xfrm>
            <a:off x="5340694" y="1817929"/>
            <a:ext cx="6188653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40694" y="1817930"/>
            <a:ext cx="6188653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475756" y="2800663"/>
            <a:ext cx="11226813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>
            <a:off x="5340694" y="2940250"/>
            <a:ext cx="6188653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 userDrawn="1"/>
        </p:nvSpPr>
        <p:spPr>
          <a:xfrm>
            <a:off x="5340694" y="2940251"/>
            <a:ext cx="6188653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75756" y="3922984"/>
            <a:ext cx="11226813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22" name="Round Same Side Corner Rectangle 21"/>
          <p:cNvSpPr/>
          <p:nvPr userDrawn="1"/>
        </p:nvSpPr>
        <p:spPr>
          <a:xfrm>
            <a:off x="5340694" y="4062571"/>
            <a:ext cx="6188653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 userDrawn="1"/>
        </p:nvSpPr>
        <p:spPr>
          <a:xfrm>
            <a:off x="5340694" y="4062572"/>
            <a:ext cx="6188653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5756" y="5045305"/>
            <a:ext cx="11226813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25" name="Round Same Side Corner Rectangle 24"/>
          <p:cNvSpPr/>
          <p:nvPr userDrawn="1"/>
        </p:nvSpPr>
        <p:spPr>
          <a:xfrm>
            <a:off x="5340694" y="5184892"/>
            <a:ext cx="6188653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 userDrawn="1"/>
        </p:nvSpPr>
        <p:spPr>
          <a:xfrm>
            <a:off x="5340694" y="5184893"/>
            <a:ext cx="6188653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829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graphicFrame>
        <p:nvGraphicFramePr>
          <p:cNvPr id="19" name="Content Placeholder 6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4073220688"/>
              </p:ext>
            </p:extLst>
          </p:nvPr>
        </p:nvGraphicFramePr>
        <p:xfrm>
          <a:off x="586055" y="1632768"/>
          <a:ext cx="11024809" cy="362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8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42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pPr marL="165100" indent="-165100"/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0439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lor blo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31" name="Rounded Rectangle 30"/>
          <p:cNvSpPr/>
          <p:nvPr userDrawn="1"/>
        </p:nvSpPr>
        <p:spPr>
          <a:xfrm>
            <a:off x="453584" y="1106384"/>
            <a:ext cx="5524190" cy="4897456"/>
          </a:xfrm>
          <a:prstGeom prst="roundRect">
            <a:avLst>
              <a:gd name="adj" fmla="val 1932"/>
            </a:avLst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  <a:latin typeface="Calibri"/>
              <a:cs typeface="Calibri"/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608966" y="4513701"/>
            <a:ext cx="5221005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>
            <a:off x="608966" y="1574138"/>
            <a:ext cx="5221005" cy="1375521"/>
          </a:xfrm>
          <a:prstGeom prst="roundRect">
            <a:avLst>
              <a:gd name="adj" fmla="val 48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608966" y="3040429"/>
            <a:ext cx="5221005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4" name="Rounded Rectangle 43"/>
          <p:cNvSpPr/>
          <p:nvPr userDrawn="1"/>
        </p:nvSpPr>
        <p:spPr>
          <a:xfrm>
            <a:off x="6138450" y="1106386"/>
            <a:ext cx="5565385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4"/>
              </a:gs>
              <a:gs pos="85000">
                <a:schemeClr val="accent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>
            <a:off x="6138450" y="3623568"/>
            <a:ext cx="5565385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6"/>
              </a:gs>
              <a:gs pos="85000">
                <a:schemeClr val="accent5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6278933" y="1574140"/>
            <a:ext cx="2563872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>
            <a:off x="8976299" y="1574140"/>
            <a:ext cx="2563872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>
            <a:off x="6278933" y="4083764"/>
            <a:ext cx="2563872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8976299" y="4083764"/>
            <a:ext cx="2563872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8966" y="1192972"/>
            <a:ext cx="5126672" cy="3619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281129" y="1204153"/>
            <a:ext cx="5126672" cy="3619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285079" y="3709667"/>
            <a:ext cx="5126672" cy="3619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771103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/>
          <p:cNvSpPr/>
          <p:nvPr userDrawn="1"/>
        </p:nvSpPr>
        <p:spPr>
          <a:xfrm>
            <a:off x="2902258" y="1707449"/>
            <a:ext cx="5730314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2902258" y="2641971"/>
            <a:ext cx="5730315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7512803" y="2353239"/>
            <a:ext cx="0" cy="1221732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 userDrawn="1"/>
        </p:nvSpPr>
        <p:spPr>
          <a:xfrm>
            <a:off x="6537160" y="2729395"/>
            <a:ext cx="1978000" cy="559504"/>
          </a:xfrm>
          <a:prstGeom prst="roundRect">
            <a:avLst>
              <a:gd name="adj" fmla="val 9461"/>
            </a:avLst>
          </a:prstGeom>
          <a:solidFill>
            <a:schemeClr val="bg1"/>
          </a:solidFill>
          <a:ln w="12700" cmpd="sng">
            <a:gradFill flip="none" rotWithShape="1">
              <a:gsLst>
                <a:gs pos="7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en-US" sz="1400" dirty="0">
              <a:solidFill>
                <a:schemeClr val="accent1"/>
              </a:solidFill>
              <a:latin typeface="Calibri"/>
              <a:cs typeface="Calibri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29" name="Rounded Rectangle 28"/>
          <p:cNvSpPr/>
          <p:nvPr userDrawn="1"/>
        </p:nvSpPr>
        <p:spPr>
          <a:xfrm>
            <a:off x="7113720" y="3775916"/>
            <a:ext cx="3869457" cy="1710484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1217932" y="3775916"/>
            <a:ext cx="5673299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5770351" y="3574971"/>
            <a:ext cx="3274620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5777296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9044971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9044971" y="4415492"/>
            <a:ext cx="0" cy="71798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7807407" y="4686939"/>
            <a:ext cx="2470826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>
            <a:off x="7807407" y="4686942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 userDrawn="1"/>
        </p:nvCxnSpPr>
        <p:spPr>
          <a:xfrm>
            <a:off x="10278233" y="4686942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 userDrawn="1"/>
        </p:nvSpPr>
        <p:spPr>
          <a:xfrm>
            <a:off x="7261730" y="4974916"/>
            <a:ext cx="1101333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bIns="91440" rtlCol="0" anchor="ctr"/>
          <a:lstStyle/>
          <a:p>
            <a:pPr algn="ctr"/>
            <a:endParaRPr lang="en-US" sz="1400" dirty="0">
              <a:solidFill>
                <a:schemeClr val="tx2"/>
              </a:solidFill>
              <a:cs typeface="Calibri"/>
            </a:endParaRPr>
          </a:p>
        </p:txBody>
      </p:sp>
      <p:sp>
        <p:nvSpPr>
          <p:cNvPr id="63" name="Round Same Side Corner Rectangle 62"/>
          <p:cNvSpPr/>
          <p:nvPr userDrawn="1"/>
        </p:nvSpPr>
        <p:spPr>
          <a:xfrm>
            <a:off x="6537158" y="2729394"/>
            <a:ext cx="197799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 Same Side Corner Rectangle 63"/>
          <p:cNvSpPr/>
          <p:nvPr userDrawn="1"/>
        </p:nvSpPr>
        <p:spPr>
          <a:xfrm>
            <a:off x="4802859" y="3867007"/>
            <a:ext cx="1951292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 Same Side Corner Rectangle 64"/>
          <p:cNvSpPr/>
          <p:nvPr userDrawn="1"/>
        </p:nvSpPr>
        <p:spPr>
          <a:xfrm>
            <a:off x="8050916" y="3867006"/>
            <a:ext cx="1951292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 userDrawn="1"/>
        </p:nvSpPr>
        <p:spPr>
          <a:xfrm>
            <a:off x="4802860" y="3867007"/>
            <a:ext cx="1951292" cy="548482"/>
          </a:xfrm>
          <a:prstGeom prst="roundRect">
            <a:avLst>
              <a:gd name="adj" fmla="val 11766"/>
            </a:avLst>
          </a:prstGeom>
          <a:noFill/>
          <a:ln w="12700" cmpd="sng">
            <a:gradFill flip="none" rotWithShape="1">
              <a:gsLst>
                <a:gs pos="7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en-US" sz="1400" dirty="0">
              <a:solidFill>
                <a:srgbClr val="DA0081"/>
              </a:solidFill>
              <a:latin typeface="Calibri"/>
              <a:cs typeface="Calibri"/>
            </a:endParaRPr>
          </a:p>
        </p:txBody>
      </p:sp>
      <p:sp>
        <p:nvSpPr>
          <p:cNvPr id="70" name="Rounded Rectangle 69"/>
          <p:cNvSpPr/>
          <p:nvPr userDrawn="1"/>
        </p:nvSpPr>
        <p:spPr>
          <a:xfrm>
            <a:off x="8050919" y="3867007"/>
            <a:ext cx="1951292" cy="548482"/>
          </a:xfrm>
          <a:prstGeom prst="roundRect">
            <a:avLst>
              <a:gd name="adj" fmla="val 12991"/>
            </a:avLst>
          </a:prstGeom>
          <a:noFill/>
          <a:ln w="12700" cmpd="sng">
            <a:gradFill flip="none" rotWithShape="1">
              <a:gsLst>
                <a:gs pos="7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en-US" sz="1400" dirty="0">
              <a:solidFill>
                <a:schemeClr val="accent3"/>
              </a:solidFill>
              <a:latin typeface="Calibri"/>
              <a:cs typeface="Calibri"/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8494306" y="4974916"/>
            <a:ext cx="1101333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bIns="91440" rtlCol="0" anchor="ctr"/>
          <a:lstStyle/>
          <a:p>
            <a:pPr algn="ctr"/>
            <a:endParaRPr lang="en-US" sz="1400" dirty="0">
              <a:solidFill>
                <a:schemeClr val="tx2"/>
              </a:solidFill>
              <a:cs typeface="Calibri"/>
            </a:endParaRPr>
          </a:p>
        </p:txBody>
      </p:sp>
      <p:sp>
        <p:nvSpPr>
          <p:cNvPr id="72" name="Rounded Rectangle 71"/>
          <p:cNvSpPr/>
          <p:nvPr userDrawn="1"/>
        </p:nvSpPr>
        <p:spPr>
          <a:xfrm>
            <a:off x="9720694" y="4974916"/>
            <a:ext cx="1101333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bIns="91440" rtlCol="0" anchor="ctr"/>
          <a:lstStyle/>
          <a:p>
            <a:pPr algn="ctr"/>
            <a:endParaRPr lang="en-US" sz="1400" dirty="0">
              <a:solidFill>
                <a:schemeClr val="tx2"/>
              </a:solidFill>
              <a:cs typeface="Calibri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>
            <a:off x="6563865" y="1804757"/>
            <a:ext cx="1951293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ounded Rectangle 67"/>
          <p:cNvSpPr/>
          <p:nvPr userDrawn="1"/>
        </p:nvSpPr>
        <p:spPr>
          <a:xfrm>
            <a:off x="6563868" y="1804758"/>
            <a:ext cx="1951292" cy="548481"/>
          </a:xfrm>
          <a:prstGeom prst="roundRect">
            <a:avLst>
              <a:gd name="adj" fmla="val 10541"/>
            </a:avLst>
          </a:prstGeom>
          <a:noFill/>
          <a:ln w="12700" cmpd="sng">
            <a:gradFill flip="none" rotWithShape="1">
              <a:gsLst>
                <a:gs pos="7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lvl="0" algn="ctr"/>
            <a:endParaRPr lang="en-US" sz="1400" dirty="0">
              <a:solidFill>
                <a:schemeClr val="accent5"/>
              </a:solidFill>
              <a:latin typeface="Calibri"/>
              <a:cs typeface="Calibri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20247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ound Same Side Corner Rectangle 5"/>
          <p:cNvSpPr/>
          <p:nvPr userDrawn="1"/>
        </p:nvSpPr>
        <p:spPr>
          <a:xfrm>
            <a:off x="304483" y="245814"/>
            <a:ext cx="11572739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483" y="1652408"/>
            <a:ext cx="11572739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69546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473" y="1652408"/>
            <a:ext cx="11572739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483" y="245814"/>
            <a:ext cx="11572739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437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473" y="1652408"/>
            <a:ext cx="11572739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483" y="245814"/>
            <a:ext cx="11572739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18193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473" y="1652408"/>
            <a:ext cx="11572739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483" y="245814"/>
            <a:ext cx="11572739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9028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Same Side Corner Rectangle 9"/>
          <p:cNvSpPr/>
          <p:nvPr userDrawn="1"/>
        </p:nvSpPr>
        <p:spPr>
          <a:xfrm>
            <a:off x="304483" y="245814"/>
            <a:ext cx="11572739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473" y="1652408"/>
            <a:ext cx="11572739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902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0636" y="801264"/>
            <a:ext cx="5772481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000" dirty="0">
                <a:solidFill>
                  <a:schemeClr val="accent1"/>
                </a:solidFill>
                <a:cs typeface="Calibri"/>
              </a:rPr>
              <a:t>Q&amp;A</a:t>
            </a:r>
            <a:endParaRPr lang="en-US" sz="3000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70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6291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0636" y="801264"/>
            <a:ext cx="5772481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000" dirty="0">
                <a:solidFill>
                  <a:schemeClr val="accent1"/>
                </a:solidFill>
                <a:cs typeface="Calibri"/>
              </a:rPr>
              <a:t>Thank you.</a:t>
            </a:r>
            <a:endParaRPr lang="en-US" sz="3000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14517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136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117" y="521208"/>
            <a:ext cx="10506760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17788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Gray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52" y="1368691"/>
            <a:ext cx="10641640" cy="4449691"/>
          </a:xfrm>
          <a:prstGeom prst="roundRect">
            <a:avLst>
              <a:gd name="adj" fmla="val 2400"/>
            </a:avLst>
          </a:prstGeom>
          <a:solidFill>
            <a:srgbClr val="ECECEE"/>
          </a:solidFill>
        </p:spPr>
        <p:txBody>
          <a:bodyPr lIns="274320" tIns="256032" rIns="274320" bIns="2286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96" y="434977"/>
            <a:ext cx="10641640" cy="58484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© 2012 AT&amp;T Intellectual Property. All rights reserved. AT&amp;T and the AT&amp;T logo are trademarks of AT&amp;T Intellectual Property.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 descr="\\psf\Host\Volumes\johbee\Documents\01_Freelance_Design\INTERBRAND\AT&amp;T\2011_Internal_Templates\exports\SlideMaster_Logo30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0377" y="6080758"/>
            <a:ext cx="808923" cy="77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17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515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0635" y="517525"/>
            <a:ext cx="10661116" cy="914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0635" y="1814513"/>
            <a:ext cx="10654772" cy="41243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3688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  <p:sldLayoutId id="2147484112" r:id="rId15"/>
    <p:sldLayoutId id="2147484113" r:id="rId16"/>
    <p:sldLayoutId id="2147484114" r:id="rId17"/>
    <p:sldLayoutId id="2147484115" r:id="rId18"/>
    <p:sldLayoutId id="2147484116" r:id="rId19"/>
    <p:sldLayoutId id="2147484117" r:id="rId20"/>
    <p:sldLayoutId id="2147484118" r:id="rId21"/>
    <p:sldLayoutId id="2147484120" r:id="rId22"/>
    <p:sldLayoutId id="2147484121" r:id="rId23"/>
    <p:sldLayoutId id="2147484122" r:id="rId24"/>
    <p:sldLayoutId id="2147484123" r:id="rId25"/>
    <p:sldLayoutId id="2147484124" r:id="rId26"/>
    <p:sldLayoutId id="2147484063" r:id="rId27"/>
    <p:sldLayoutId id="2147484146" r:id="rId28"/>
    <p:sldLayoutId id="2147484023" r:id="rId29"/>
    <p:sldLayoutId id="2147484060" r:id="rId30"/>
    <p:sldLayoutId id="2147484145" r:id="rId31"/>
    <p:sldLayoutId id="2147484147" r:id="rId32"/>
    <p:sldLayoutId id="2147484148" r:id="rId33"/>
    <p:sldLayoutId id="2147484042" r:id="rId34"/>
    <p:sldLayoutId id="2147484174" r:id="rId35"/>
    <p:sldLayoutId id="2147484175" r:id="rId36"/>
    <p:sldLayoutId id="2147484134" r:id="rId37"/>
    <p:sldLayoutId id="2147484135" r:id="rId38"/>
    <p:sldLayoutId id="2147484019" r:id="rId39"/>
    <p:sldLayoutId id="2147484133" r:id="rId40"/>
    <p:sldLayoutId id="2147484132" r:id="rId41"/>
    <p:sldLayoutId id="2147484136" r:id="rId42"/>
    <p:sldLayoutId id="2147484137" r:id="rId43"/>
    <p:sldLayoutId id="2147484152" r:id="rId44"/>
    <p:sldLayoutId id="2147484138" r:id="rId45"/>
    <p:sldLayoutId id="2147484141" r:id="rId46"/>
    <p:sldLayoutId id="2147484142" r:id="rId47"/>
    <p:sldLayoutId id="2147484139" r:id="rId48"/>
    <p:sldLayoutId id="2147484140" r:id="rId49"/>
    <p:sldLayoutId id="2147484144" r:id="rId50"/>
    <p:sldLayoutId id="2147484173" r:id="rId51"/>
    <p:sldLayoutId id="2147484143" r:id="rId52"/>
    <p:sldLayoutId id="2147484160" r:id="rId53"/>
    <p:sldLayoutId id="2147484125" r:id="rId54"/>
    <p:sldLayoutId id="2147484126" r:id="rId55"/>
    <p:sldLayoutId id="2147484127" r:id="rId56"/>
    <p:sldLayoutId id="2147484128" r:id="rId57"/>
    <p:sldLayoutId id="2147484129" r:id="rId58"/>
    <p:sldLayoutId id="2147484161" r:id="rId59"/>
    <p:sldLayoutId id="2147484162" r:id="rId60"/>
    <p:sldLayoutId id="2147484163" r:id="rId61"/>
    <p:sldLayoutId id="2147484164" r:id="rId62"/>
    <p:sldLayoutId id="2147484165" r:id="rId63"/>
    <p:sldLayoutId id="2147484166" r:id="rId64"/>
    <p:sldLayoutId id="2147484168" r:id="rId65"/>
    <p:sldLayoutId id="2147484167" r:id="rId66"/>
    <p:sldLayoutId id="2147484172" r:id="rId67"/>
    <p:sldLayoutId id="2147484171" r:id="rId68"/>
    <p:sldLayoutId id="2147484170" r:id="rId69"/>
    <p:sldLayoutId id="2147484169" r:id="rId70"/>
    <p:sldLayoutId id="2147484151" r:id="rId71"/>
    <p:sldLayoutId id="2147484150" r:id="rId72"/>
    <p:sldLayoutId id="2147484149" r:id="rId73"/>
    <p:sldLayoutId id="2147484155" r:id="rId74"/>
    <p:sldLayoutId id="2147484156" r:id="rId75"/>
    <p:sldLayoutId id="2147484157" r:id="rId76"/>
    <p:sldLayoutId id="2147484158" r:id="rId77"/>
    <p:sldLayoutId id="2147484159" r:id="rId78"/>
    <p:sldLayoutId id="2147484130" r:id="rId79"/>
    <p:sldLayoutId id="2147484131" r:id="rId80"/>
    <p:sldLayoutId id="2147484153" r:id="rId81"/>
    <p:sldLayoutId id="2147484154" r:id="rId82"/>
    <p:sldLayoutId id="2147484176" r:id="rId8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67AB4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800"/>
        </a:spcAft>
        <a:buFont typeface="Arial" charset="0"/>
        <a:defRPr sz="2000" b="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0" indent="0" algn="l" rtl="0" eaLnBrk="1" fontAlgn="base" hangingPunct="1">
        <a:spcBef>
          <a:spcPct val="0"/>
        </a:spcBef>
        <a:spcAft>
          <a:spcPts val="600"/>
        </a:spcAft>
        <a:buFont typeface="Arial" charset="0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228600" indent="-228600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458788" indent="-228600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688975" indent="-228600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600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860425" indent="-174625" algn="l" defTabSz="860425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400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8604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200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cloud.web.att.com/scm/st_sdc/sdc-vnfs.gi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3.xml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378481" y="748149"/>
            <a:ext cx="7564034" cy="129838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600" b="1" dirty="0">
                <a:solidFill>
                  <a:schemeClr val="accent5"/>
                </a:solidFill>
                <a:cs typeface="Calibri"/>
              </a:rPr>
              <a:t>SDC Test Automation UI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514747" y="2209122"/>
            <a:ext cx="5772481" cy="176661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1800" dirty="0">
              <a:latin typeface="Calibri" charset="0"/>
            </a:endParaRPr>
          </a:p>
          <a:p>
            <a:endParaRPr lang="en-CA" sz="1800" spc="-30" dirty="0">
              <a:latin typeface="Calibri" charset="0"/>
              <a:cs typeface="Calibri"/>
            </a:endParaRPr>
          </a:p>
          <a:p>
            <a:r>
              <a:rPr lang="en-CA" sz="1800" spc="-30" dirty="0">
                <a:latin typeface="Calibri" charset="0"/>
                <a:cs typeface="Calibri"/>
              </a:rPr>
              <a:t>Jan, 2019</a:t>
            </a:r>
          </a:p>
        </p:txBody>
      </p:sp>
    </p:spTree>
    <p:extLst>
      <p:ext uri="{BB962C8B-B14F-4D97-AF65-F5344CB8AC3E}">
        <p14:creationId xmlns:p14="http://schemas.microsoft.com/office/powerpoint/2010/main" val="1694568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548064" y="1598713"/>
            <a:ext cx="3927705" cy="81488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4000" b="1" dirty="0">
                <a:solidFill>
                  <a:schemeClr val="accent5"/>
                </a:solidFill>
                <a:cs typeface="Calibri"/>
              </a:rPr>
              <a:t>Thank you</a:t>
            </a:r>
            <a:endParaRPr lang="en-US" sz="40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570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349791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</a:t>
                      </a:r>
                      <a:r>
                        <a:rPr lang="en-US" sz="2800" baseline="0" dirty="0"/>
                        <a:t> UI Flow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AutoShape 2" descr="Image result for selen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4" descr="Image result for seleniu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12775" y="901344"/>
            <a:ext cx="1820332" cy="297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Read </a:t>
            </a:r>
            <a:r>
              <a:rPr lang="en-US" dirty="0" err="1"/>
              <a:t>conf</a:t>
            </a:r>
            <a:r>
              <a:rPr lang="en-US" dirty="0"/>
              <a:t> file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103969" y="1446465"/>
            <a:ext cx="1820332" cy="297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Open X browsers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709334" y="2019110"/>
            <a:ext cx="2125133" cy="297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Delete old resources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510494" y="2582288"/>
            <a:ext cx="1820332" cy="297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Navigate to URL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4138614" y="3257977"/>
            <a:ext cx="2401360" cy="297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Login (</a:t>
            </a:r>
            <a:r>
              <a:rPr lang="en-US" dirty="0" err="1"/>
              <a:t>Webseal</a:t>
            </a:r>
            <a:r>
              <a:rPr lang="en-US" dirty="0"/>
              <a:t>\ATT)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537202" y="4064170"/>
            <a:ext cx="2252132" cy="297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</a:t>
            </a:r>
          </a:p>
        </p:txBody>
      </p:sp>
      <p:sp>
        <p:nvSpPr>
          <p:cNvPr id="20" name="Flowchart: Decision 19"/>
          <p:cNvSpPr/>
          <p:nvPr/>
        </p:nvSpPr>
        <p:spPr>
          <a:xfrm>
            <a:off x="5926668" y="5164510"/>
            <a:ext cx="1473199" cy="89746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Test failed ?</a:t>
            </a:r>
          </a:p>
        </p:txBody>
      </p:sp>
      <p:cxnSp>
        <p:nvCxnSpPr>
          <p:cNvPr id="26" name="Elbow Connector 25"/>
          <p:cNvCxnSpPr>
            <a:stCxn id="20" idx="3"/>
            <a:endCxn id="30" idx="2"/>
          </p:cNvCxnSpPr>
          <p:nvPr/>
        </p:nvCxnSpPr>
        <p:spPr>
          <a:xfrm flipV="1">
            <a:off x="7399867" y="4902199"/>
            <a:ext cx="1680629" cy="71104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8187263" y="4604241"/>
            <a:ext cx="1786465" cy="297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Reopen browser</a:t>
            </a:r>
          </a:p>
        </p:txBody>
      </p:sp>
      <p:cxnSp>
        <p:nvCxnSpPr>
          <p:cNvPr id="37" name="Elbow Connector 36"/>
          <p:cNvCxnSpPr>
            <a:stCxn id="30" idx="0"/>
          </p:cNvCxnSpPr>
          <p:nvPr/>
        </p:nvCxnSpPr>
        <p:spPr>
          <a:xfrm rot="16200000" flipV="1">
            <a:off x="8247745" y="3771490"/>
            <a:ext cx="374340" cy="129116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5" idx="2"/>
            <a:endCxn id="15" idx="0"/>
          </p:cNvCxnSpPr>
          <p:nvPr/>
        </p:nvCxnSpPr>
        <p:spPr>
          <a:xfrm>
            <a:off x="1522941" y="1199302"/>
            <a:ext cx="1491194" cy="247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7" idx="2"/>
            <a:endCxn id="18" idx="0"/>
          </p:cNvCxnSpPr>
          <p:nvPr/>
        </p:nvCxnSpPr>
        <p:spPr>
          <a:xfrm>
            <a:off x="4420660" y="2880246"/>
            <a:ext cx="918634" cy="3777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8" idx="2"/>
            <a:endCxn id="19" idx="0"/>
          </p:cNvCxnSpPr>
          <p:nvPr/>
        </p:nvCxnSpPr>
        <p:spPr>
          <a:xfrm>
            <a:off x="5339294" y="3555935"/>
            <a:ext cx="1323974" cy="508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16" idx="0"/>
          </p:cNvCxnSpPr>
          <p:nvPr/>
        </p:nvCxnSpPr>
        <p:spPr>
          <a:xfrm>
            <a:off x="3032655" y="1771947"/>
            <a:ext cx="739246" cy="247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17" idx="0"/>
          </p:cNvCxnSpPr>
          <p:nvPr/>
        </p:nvCxnSpPr>
        <p:spPr>
          <a:xfrm>
            <a:off x="3771900" y="2315964"/>
            <a:ext cx="648760" cy="266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0" idx="1"/>
            <a:endCxn id="64" idx="0"/>
          </p:cNvCxnSpPr>
          <p:nvPr/>
        </p:nvCxnSpPr>
        <p:spPr>
          <a:xfrm flipH="1">
            <a:off x="5399637" y="5613244"/>
            <a:ext cx="527031" cy="246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9" idx="2"/>
            <a:endCxn id="20" idx="0"/>
          </p:cNvCxnSpPr>
          <p:nvPr/>
        </p:nvCxnSpPr>
        <p:spPr>
          <a:xfrm>
            <a:off x="6663268" y="4362128"/>
            <a:ext cx="0" cy="802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lowchart: Decision 63"/>
          <p:cNvSpPr/>
          <p:nvPr/>
        </p:nvSpPr>
        <p:spPr>
          <a:xfrm>
            <a:off x="4663567" y="5860054"/>
            <a:ext cx="1472140" cy="940909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Different role for new test ?</a:t>
            </a:r>
          </a:p>
        </p:txBody>
      </p:sp>
      <p:sp>
        <p:nvSpPr>
          <p:cNvPr id="90" name="Rounded Rectangle 89"/>
          <p:cNvSpPr/>
          <p:nvPr/>
        </p:nvSpPr>
        <p:spPr>
          <a:xfrm>
            <a:off x="7858127" y="6182391"/>
            <a:ext cx="2252132" cy="297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Delete cookies</a:t>
            </a:r>
          </a:p>
        </p:txBody>
      </p:sp>
      <p:cxnSp>
        <p:nvCxnSpPr>
          <p:cNvPr id="92" name="Elbow Connector 91"/>
          <p:cNvCxnSpPr>
            <a:stCxn id="90" idx="3"/>
            <a:endCxn id="17" idx="3"/>
          </p:cNvCxnSpPr>
          <p:nvPr/>
        </p:nvCxnSpPr>
        <p:spPr>
          <a:xfrm flipH="1" flipV="1">
            <a:off x="5330826" y="2731267"/>
            <a:ext cx="4779433" cy="3600103"/>
          </a:xfrm>
          <a:prstGeom prst="bentConnector3">
            <a:avLst>
              <a:gd name="adj1" fmla="val -478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64" idx="3"/>
            <a:endCxn id="90" idx="1"/>
          </p:cNvCxnSpPr>
          <p:nvPr/>
        </p:nvCxnSpPr>
        <p:spPr>
          <a:xfrm>
            <a:off x="6135707" y="6330509"/>
            <a:ext cx="1722420" cy="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/>
          <p:cNvCxnSpPr>
            <a:stCxn id="64" idx="1"/>
            <a:endCxn id="19" idx="1"/>
          </p:cNvCxnSpPr>
          <p:nvPr/>
        </p:nvCxnSpPr>
        <p:spPr>
          <a:xfrm rot="10800000" flipH="1">
            <a:off x="4663566" y="4213149"/>
            <a:ext cx="873635" cy="2117360"/>
          </a:xfrm>
          <a:prstGeom prst="bentConnector3">
            <a:avLst>
              <a:gd name="adj1" fmla="val -2616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7858127" y="5310376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Yes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399637" y="5464265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851379" y="5420249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937290" y="6028502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416035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258101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</a:t>
                      </a:r>
                      <a:r>
                        <a:rPr lang="en-US" sz="2800" baseline="0" dirty="0"/>
                        <a:t> UI Find Element on Page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AutoShape 2" descr="Image result for selen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4" descr="Image result for seleniu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462" y="1216134"/>
            <a:ext cx="11226813" cy="537605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“data-tests-id” attribute is added to every element that we interact with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Xpath</a:t>
            </a:r>
            <a:r>
              <a:rPr lang="en-US" dirty="0"/>
              <a:t> selectors are mostly in 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Example on page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Example on code: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75" y="2605696"/>
            <a:ext cx="8711787" cy="1714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410" y="5118464"/>
            <a:ext cx="10960916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97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42388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</a:t>
                      </a:r>
                      <a:r>
                        <a:rPr lang="en-US" sz="2800" baseline="0" dirty="0"/>
                        <a:t> UI Project and Config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AutoShape 2" descr="Image result for selen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4" descr="Image result for seleniu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76" y="828109"/>
            <a:ext cx="11681024" cy="595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202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383218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</a:t>
                      </a:r>
                      <a:r>
                        <a:rPr lang="en-US" sz="2800" baseline="0" dirty="0"/>
                        <a:t> UI Project and Config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26571" y="899808"/>
            <a:ext cx="10961915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006" y="795866"/>
            <a:ext cx="11381861" cy="589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40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762837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 Automation UI File Repository</a:t>
                      </a:r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26571" y="899808"/>
            <a:ext cx="10961915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3291" y="1364679"/>
            <a:ext cx="81650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File repository , from here </a:t>
            </a:r>
            <a:r>
              <a:rPr lang="en-US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https://codecloud.web.att.com/scm/st_sdc/sdc-vnfs.git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,     should be placed on same level as </a:t>
            </a:r>
            <a:r>
              <a:rPr lang="en-US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sdc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project 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5683" y="2393420"/>
            <a:ext cx="5962650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61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851692"/>
              </p:ext>
            </p:extLst>
          </p:nvPr>
        </p:nvGraphicFramePr>
        <p:xfrm>
          <a:off x="-7411" y="-3855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 Automation</a:t>
                      </a:r>
                      <a:r>
                        <a:rPr lang="en-US" sz="2800" baseline="0" dirty="0"/>
                        <a:t> API and UI </a:t>
                      </a:r>
                      <a:r>
                        <a:rPr lang="en-US" sz="2800" dirty="0"/>
                        <a:t>Main Classes</a:t>
                      </a:r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2" name="Content Placeholder 19"/>
          <p:cNvSpPr>
            <a:spLocks noGrp="1"/>
          </p:cNvSpPr>
          <p:nvPr>
            <p:ph idx="1"/>
          </p:nvPr>
        </p:nvSpPr>
        <p:spPr>
          <a:xfrm>
            <a:off x="767552" y="1368691"/>
            <a:ext cx="10641640" cy="4913576"/>
          </a:xfrm>
        </p:spPr>
        <p:txBody>
          <a:bodyPr/>
          <a:lstStyle/>
          <a:p>
            <a:r>
              <a:rPr lang="en-US" dirty="0"/>
              <a:t>Main Classes API:</a:t>
            </a:r>
          </a:p>
          <a:p>
            <a:r>
              <a:rPr lang="en-US" dirty="0"/>
              <a:t>  URLs - </a:t>
            </a:r>
            <a:r>
              <a:rPr lang="en-US" dirty="0" err="1"/>
              <a:t>org.openecomp.sdc.ci.tests.api</a:t>
            </a:r>
            <a:r>
              <a:rPr lang="en-US" dirty="0"/>
              <a:t> , contain all URL’s</a:t>
            </a:r>
          </a:p>
          <a:p>
            <a:r>
              <a:rPr lang="en-US" dirty="0"/>
              <a:t>  </a:t>
            </a:r>
            <a:r>
              <a:rPr lang="en-US" dirty="0" err="1"/>
              <a:t>AtomicOperationUtils</a:t>
            </a:r>
            <a:r>
              <a:rPr lang="en-US" dirty="0"/>
              <a:t>  -  </a:t>
            </a:r>
            <a:r>
              <a:rPr lang="en-US" dirty="0" err="1"/>
              <a:t>org.openecomp.sdc.ci.tests.utils.general</a:t>
            </a:r>
            <a:r>
              <a:rPr lang="en-US" dirty="0"/>
              <a:t>, REST operations</a:t>
            </a:r>
          </a:p>
          <a:p>
            <a:r>
              <a:rPr lang="en-US" dirty="0"/>
              <a:t>  </a:t>
            </a:r>
            <a:r>
              <a:rPr lang="en-US" dirty="0" err="1"/>
              <a:t>ElementFactory</a:t>
            </a:r>
            <a:r>
              <a:rPr lang="en-US" dirty="0"/>
              <a:t> - </a:t>
            </a:r>
            <a:r>
              <a:rPr lang="en-US" dirty="0" err="1"/>
              <a:t>org.openecomp.sdc.ci.tests.utils.general</a:t>
            </a:r>
            <a:r>
              <a:rPr lang="en-US" dirty="0"/>
              <a:t>, </a:t>
            </a:r>
          </a:p>
          <a:p>
            <a:r>
              <a:rPr lang="en-US" dirty="0"/>
              <a:t>          generate default SDC objects ( User, Resource, Service, Artifact … )</a:t>
            </a:r>
          </a:p>
          <a:p>
            <a:r>
              <a:rPr lang="en-US" dirty="0"/>
              <a:t>Main Classes UI:</a:t>
            </a:r>
          </a:p>
          <a:p>
            <a:r>
              <a:rPr lang="en-US" dirty="0"/>
              <a:t>   </a:t>
            </a:r>
            <a:r>
              <a:rPr lang="en-US" dirty="0" err="1"/>
              <a:t>DataTestIdEnum</a:t>
            </a:r>
            <a:r>
              <a:rPr lang="en-US" dirty="0"/>
              <a:t> - </a:t>
            </a:r>
            <a:r>
              <a:rPr lang="en-US" dirty="0" err="1"/>
              <a:t>org.openecomp.sdc.ci.tests.datatypes</a:t>
            </a:r>
            <a:r>
              <a:rPr lang="en-US" dirty="0"/>
              <a:t>, all data-tests-id</a:t>
            </a:r>
          </a:p>
          <a:p>
            <a:r>
              <a:rPr lang="en-US" dirty="0"/>
              <a:t>   </a:t>
            </a:r>
            <a:r>
              <a:rPr lang="en-US" dirty="0" err="1"/>
              <a:t>GeneralUIUtils</a:t>
            </a:r>
            <a:r>
              <a:rPr lang="en-US" dirty="0"/>
              <a:t>    - </a:t>
            </a:r>
            <a:r>
              <a:rPr lang="en-US" dirty="0" err="1"/>
              <a:t>org.openecomp.sdc.ci.tests.utilities</a:t>
            </a:r>
            <a:r>
              <a:rPr lang="en-US" dirty="0"/>
              <a:t>, all infra for operations with page</a:t>
            </a:r>
          </a:p>
          <a:p>
            <a:r>
              <a:rPr lang="en-US" dirty="0"/>
              <a:t>   </a:t>
            </a:r>
            <a:r>
              <a:rPr lang="en-US" dirty="0" err="1"/>
              <a:t>Verificators</a:t>
            </a:r>
            <a:r>
              <a:rPr lang="en-US" dirty="0"/>
              <a:t> – classes with verification for specific objects or pages</a:t>
            </a:r>
          </a:p>
          <a:p>
            <a:r>
              <a:rPr lang="en-US" dirty="0"/>
              <a:t>   Pages– classes with methods for specific page</a:t>
            </a:r>
          </a:p>
          <a:p>
            <a:r>
              <a:rPr lang="en-US" dirty="0"/>
              <a:t>   Utilities – classes with methods for specific features or useful methods </a:t>
            </a:r>
          </a:p>
          <a:p>
            <a:r>
              <a:rPr lang="en-US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664113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404868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 Automation</a:t>
                      </a:r>
                      <a:r>
                        <a:rPr lang="en-US" sz="2800" baseline="0" dirty="0"/>
                        <a:t> UI Cucumber Steps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7AADCC97-A600-4FEF-9D29-4D615A124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0175"/>
            <a:ext cx="12179300" cy="607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332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 Automation</a:t>
                      </a:r>
                      <a:r>
                        <a:rPr lang="en-US" sz="2800" baseline="0" dirty="0"/>
                        <a:t> UI Cucumber Example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522166E0-BD60-469C-B179-59DB90F05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9566"/>
            <a:ext cx="12179300" cy="576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7815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ATT_Std_v04-130723">
  <a:themeElements>
    <a:clrScheme name="CATO compliant">
      <a:dk1>
        <a:srgbClr val="000000"/>
      </a:dk1>
      <a:lt1>
        <a:sysClr val="window" lastClr="FFFFFF"/>
      </a:lt1>
      <a:dk2>
        <a:srgbClr val="666666"/>
      </a:dk2>
      <a:lt2>
        <a:srgbClr val="EFEFEF"/>
      </a:lt2>
      <a:accent1>
        <a:srgbClr val="EF6F00"/>
      </a:accent1>
      <a:accent2>
        <a:srgbClr val="FCB314"/>
      </a:accent2>
      <a:accent3>
        <a:srgbClr val="4CA90C"/>
      </a:accent3>
      <a:accent4>
        <a:srgbClr val="C4D82D"/>
      </a:accent4>
      <a:accent5>
        <a:srgbClr val="067AB4"/>
      </a:accent5>
      <a:accent6>
        <a:srgbClr val="44C8F5"/>
      </a:accent6>
      <a:hlink>
        <a:srgbClr val="DA0081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3AFB851A539F4F86CA18722468F8CE" ma:contentTypeVersion="6" ma:contentTypeDescription="Create a new document." ma:contentTypeScope="" ma:versionID="62486d9ea78c2c0df534e48750c1d8de">
  <xsd:schema xmlns:xsd="http://www.w3.org/2001/XMLSchema" xmlns:xs="http://www.w3.org/2001/XMLSchema" xmlns:p="http://schemas.microsoft.com/office/2006/metadata/properties" xmlns:ns2="608e15c8-2cd2-4542-b508-124dfc2e77a9" xmlns:ns3="0b408b72-3b3a-451a-9e78-f0a4d9d6b9e5" targetNamespace="http://schemas.microsoft.com/office/2006/metadata/properties" ma:root="true" ma:fieldsID="6e93a67c7d771c7386ccfe80dc845bb0" ns2:_="" ns3:_="">
    <xsd:import namespace="608e15c8-2cd2-4542-b508-124dfc2e77a9"/>
    <xsd:import namespace="0b408b72-3b3a-451a-9e78-f0a4d9d6b9e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epartment" minOccurs="0"/>
                <xsd:element ref="ns3:Group_Folder" minOccurs="0"/>
                <xsd:element ref="ns3:Links" minOccurs="0"/>
                <xsd:element ref="ns3:Owner" minOccurs="0"/>
                <xsd:element ref="ns3:Project_Name" minOccurs="0"/>
                <xsd:element ref="ns3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8e15c8-2cd2-4542-b508-124dfc2e77a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408b72-3b3a-451a-9e78-f0a4d9d6b9e5" elementFormDefault="qualified">
    <xsd:import namespace="http://schemas.microsoft.com/office/2006/documentManagement/types"/>
    <xsd:import namespace="http://schemas.microsoft.com/office/infopath/2007/PartnerControls"/>
    <xsd:element name="Department" ma:index="11" nillable="true" ma:displayName="Department" ma:internalName="Department">
      <xsd:simpleType>
        <xsd:restriction base="dms:Text">
          <xsd:maxLength value="255"/>
        </xsd:restriction>
      </xsd:simpleType>
    </xsd:element>
    <xsd:element name="Group_Folder" ma:index="12" nillable="true" ma:displayName="Group_Folder" ma:internalName="Group_Folder">
      <xsd:simpleType>
        <xsd:restriction base="dms:Text">
          <xsd:maxLength value="255"/>
        </xsd:restriction>
      </xsd:simpleType>
    </xsd:element>
    <xsd:element name="Links" ma:index="13" nillable="true" ma:displayName="Links" ma:internalName="Links">
      <xsd:simpleType>
        <xsd:restriction base="dms:Text">
          <xsd:maxLength value="255"/>
        </xsd:restriction>
      </xsd:simpleType>
    </xsd:element>
    <xsd:element name="Owner" ma:index="14" nillable="true" ma:displayName="Owner" ma:list="UserInfo" ma:SearchPeopleOnly="false" ma:SharePointGroup="0" ma:internalName="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roject_Name" ma:index="15" nillable="true" ma:displayName="Project_Name" ma:internalName="Project_Name">
      <xsd:simpleType>
        <xsd:restriction base="dms:Text">
          <xsd:maxLength value="255"/>
        </xsd:restriction>
      </xsd:simpleType>
    </xsd:element>
    <xsd:element name="Status" ma:index="16" nillable="true" ma:displayName="Status" ma:default="Draft" ma:format="Dropdown" ma:internalName="Status">
      <xsd:simpleType>
        <xsd:restriction base="dms:Choice">
          <xsd:enumeration value="Draft"/>
          <xsd:enumeration value="Ready For Review"/>
          <xsd:enumeration value="Fin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08e15c8-2cd2-4542-b508-124dfc2e77a9">26AA3HD3XQPH-411-11506</_dlc_DocId>
    <_dlc_DocIdUrl xmlns="608e15c8-2cd2-4542-b508-124dfc2e77a9">
      <Url>http://iwportal/IWProjectsKB/_layouts/DocIdRedir.aspx?ID=26AA3HD3XQPH-411-11506</Url>
      <Description>26AA3HD3XQPH-411-11506</Description>
    </_dlc_DocIdUrl>
    <Department xmlns="0b408b72-3b3a-451a-9e78-f0a4d9d6b9e5" xsi:nil="true"/>
    <Status xmlns="0b408b72-3b3a-451a-9e78-f0a4d9d6b9e5">Draft</Status>
    <Project_Name xmlns="0b408b72-3b3a-451a-9e78-f0a4d9d6b9e5" xsi:nil="true"/>
    <Group_Folder xmlns="0b408b72-3b3a-451a-9e78-f0a4d9d6b9e5" xsi:nil="true"/>
    <Owner xmlns="0b408b72-3b3a-451a-9e78-f0a4d9d6b9e5">
      <UserInfo>
        <DisplayName/>
        <AccountId xsi:nil="true"/>
        <AccountType/>
      </UserInfo>
    </Owner>
    <Links xmlns="0b408b72-3b3a-451a-9e78-f0a4d9d6b9e5" xsi:nil="true"/>
  </documentManagement>
</p:properties>
</file>

<file path=customXml/itemProps1.xml><?xml version="1.0" encoding="utf-8"?>
<ds:datastoreItem xmlns:ds="http://schemas.openxmlformats.org/officeDocument/2006/customXml" ds:itemID="{54E8DA66-7E4C-4BD2-89D8-3C107064F5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BCC915-6678-493B-9578-7A4D4E107D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8e15c8-2cd2-4542-b508-124dfc2e77a9"/>
    <ds:schemaRef ds:uri="0b408b72-3b3a-451a-9e78-f0a4d9d6b9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F87641D-F812-4882-9CD6-F5ADD1EC2FE5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849AAD63-2604-4DEC-99F4-C501B1F6F925}">
  <ds:schemaRefs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0b408b72-3b3a-451a-9e78-f0a4d9d6b9e5"/>
    <ds:schemaRef ds:uri="608e15c8-2cd2-4542-b508-124dfc2e77a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49846</TotalTime>
  <Words>677</Words>
  <Application>Microsoft Office PowerPoint</Application>
  <PresentationFormat>Custom</PresentationFormat>
  <Paragraphs>98</Paragraphs>
  <Slides>10</Slides>
  <Notes>10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Times New Roman</vt:lpstr>
      <vt:lpstr>Verdana</vt:lpstr>
      <vt:lpstr>Wingdings</vt:lpstr>
      <vt:lpstr>ATT_Std_v04-130723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AT&amp;T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Toggle Status 5-29-2014</dc:title>
  <dc:creator>CDT User</dc:creator>
  <cp:lastModifiedBy>Davidson, Matvey</cp:lastModifiedBy>
  <cp:revision>1813</cp:revision>
  <cp:lastPrinted>2014-01-22T22:43:08Z</cp:lastPrinted>
  <dcterms:created xsi:type="dcterms:W3CDTF">2013-07-10T19:01:52Z</dcterms:created>
  <dcterms:modified xsi:type="dcterms:W3CDTF">2019-01-06T07:42:46Z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0x0101009C3AFB851A539F4F86CA18722468F8CE</vt:lpwstr>
  </property>
  <property fmtid="{D5CDD505-2E9C-101B-9397-08002B2CF9AE}" pid="3" name="_dlc_DocIdItemGuid">
    <vt:lpwstr>19ca904d-be29-40d2-a30d-e279af681460</vt:lpwstr>
  </property>
</Properties>
</file>