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04" r:id="rId1"/>
  </p:sldMasterIdLst>
  <p:notesMasterIdLst>
    <p:notesMasterId r:id="rId14"/>
  </p:notesMasterIdLst>
  <p:handoutMasterIdLst>
    <p:handoutMasterId r:id="rId15"/>
  </p:handoutMasterIdLst>
  <p:sldIdLst>
    <p:sldId id="343" r:id="rId2"/>
    <p:sldId id="459" r:id="rId3"/>
    <p:sldId id="457" r:id="rId4"/>
    <p:sldId id="345" r:id="rId5"/>
    <p:sldId id="458" r:id="rId6"/>
    <p:sldId id="465" r:id="rId7"/>
    <p:sldId id="461" r:id="rId8"/>
    <p:sldId id="463" r:id="rId9"/>
    <p:sldId id="462" r:id="rId10"/>
    <p:sldId id="464" r:id="rId11"/>
    <p:sldId id="466" r:id="rId12"/>
    <p:sldId id="40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A444924-D5E8-4F0D-94F3-095E2625DE5B}">
          <p14:sldIdLst>
            <p14:sldId id="343"/>
            <p14:sldId id="459"/>
            <p14:sldId id="457"/>
            <p14:sldId id="345"/>
            <p14:sldId id="458"/>
            <p14:sldId id="465"/>
            <p14:sldId id="461"/>
            <p14:sldId id="463"/>
            <p14:sldId id="462"/>
            <p14:sldId id="464"/>
            <p14:sldId id="466"/>
            <p14:sldId id="4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74" userDrawn="1">
          <p15:clr>
            <a:srgbClr val="A4A3A4"/>
          </p15:clr>
        </p15:guide>
        <p15:guide id="5" orient="horz" pos="663" userDrawn="1">
          <p15:clr>
            <a:srgbClr val="A4A3A4"/>
          </p15:clr>
        </p15:guide>
        <p15:guide id="6" orient="horz" pos="1729" userDrawn="1">
          <p15:clr>
            <a:srgbClr val="A4A3A4"/>
          </p15:clr>
        </p15:guide>
        <p15:guide id="7" orient="horz" pos="4121">
          <p15:clr>
            <a:srgbClr val="A4A3A4"/>
          </p15:clr>
        </p15:guide>
        <p15:guide id="8" pos="1156" userDrawn="1">
          <p15:clr>
            <a:srgbClr val="A4A3A4"/>
          </p15:clr>
        </p15:guide>
        <p15:guide id="9" pos="3810" userDrawn="1">
          <p15:clr>
            <a:srgbClr val="A4A3A4"/>
          </p15:clr>
        </p15:guide>
        <p15:guide id="10" pos="530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vi Mizrahi" initials="AM" lastIdx="13" clrIdx="0"/>
  <p:cmAuthor id="1" name="Narda Dorin" initials="ND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200"/>
    <a:srgbClr val="D942A7"/>
    <a:srgbClr val="CEF3FE"/>
    <a:srgbClr val="66CCFF"/>
    <a:srgbClr val="FFFFFF"/>
    <a:srgbClr val="4E71BE"/>
    <a:srgbClr val="FF4E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8FB837D-C827-4EFA-A057-4D05807E0F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89" autoAdjust="0"/>
    <p:restoredTop sz="92571" autoAdjust="0"/>
  </p:normalViewPr>
  <p:slideViewPr>
    <p:cSldViewPr snapToGrid="0">
      <p:cViewPr varScale="1">
        <p:scale>
          <a:sx n="107" d="100"/>
          <a:sy n="107" d="100"/>
        </p:scale>
        <p:origin x="936" y="108"/>
      </p:cViewPr>
      <p:guideLst>
        <p:guide orient="horz" pos="326"/>
        <p:guide orient="horz" pos="1294"/>
        <p:guide orient="horz" pos="3745"/>
        <p:guide orient="horz" pos="3974"/>
        <p:guide orient="horz" pos="663"/>
        <p:guide orient="horz" pos="1729"/>
        <p:guide orient="horz" pos="4121"/>
        <p:guide pos="1156"/>
        <p:guide pos="3810"/>
        <p:guide pos="530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76"/>
    </p:cViewPr>
  </p:sorterViewPr>
  <p:notesViewPr>
    <p:cSldViewPr snapToGrid="0" showGuides="1">
      <p:cViewPr varScale="1">
        <p:scale>
          <a:sx n="86" d="100"/>
          <a:sy n="86" d="100"/>
        </p:scale>
        <p:origin x="3762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5CAA924-DF28-45B3-B9AA-FE86A68D8E2C}" type="datetimeFigureOut">
              <a:rPr lang="he-IL" smtClean="0"/>
              <a:t>כ"ט/טבת/תשע"ט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F2B2C2A-679D-4DAC-9EDF-1D3D16306762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41842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29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1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5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5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3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538" y="-283067"/>
            <a:ext cx="9521821" cy="71410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63563" y="3526778"/>
            <a:ext cx="8010525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63563" y="2862930"/>
            <a:ext cx="8010525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8325" y="6465888"/>
            <a:ext cx="5761038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</p:spTree>
    <p:extLst>
      <p:ext uri="{BB962C8B-B14F-4D97-AF65-F5344CB8AC3E}">
        <p14:creationId xmlns:p14="http://schemas.microsoft.com/office/powerpoint/2010/main" val="2321020814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58187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35755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44775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07719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3227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531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46994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1" y="230188"/>
            <a:ext cx="6249310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96268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1" y="225425"/>
            <a:ext cx="6249310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  <p:hf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1" y="225425"/>
            <a:ext cx="6249310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563563" y="3526778"/>
            <a:ext cx="8010525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63563" y="2862930"/>
            <a:ext cx="8010525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568325" y="6465888"/>
            <a:ext cx="5761038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  <a:p>
            <a:endParaRPr lang="en-US" dirty="0"/>
          </a:p>
        </p:txBody>
      </p:sp>
      <p:pic>
        <p:nvPicPr>
          <p:cNvPr id="6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813" y="1"/>
            <a:ext cx="1930824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059676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1" y="225425"/>
            <a:ext cx="6249310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1" y="225425"/>
            <a:ext cx="6249310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7189" y="1296847"/>
            <a:ext cx="842889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51" y="1368689"/>
            <a:ext cx="424787" cy="442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65" y="4691319"/>
            <a:ext cx="396897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48908"/>
      </p:ext>
    </p:extLst>
  </p:cSld>
  <p:clrMapOvr>
    <a:masterClrMapping/>
  </p:clrMapOvr>
  <p:hf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7189" y="1296847"/>
            <a:ext cx="842889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51" y="1368690"/>
            <a:ext cx="424787" cy="442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896" y="4691320"/>
            <a:ext cx="396897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39029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7189" y="1296847"/>
            <a:ext cx="842889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50" y="1368689"/>
            <a:ext cx="424787" cy="4429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65" y="4691319"/>
            <a:ext cx="396897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21834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7189" y="1296847"/>
            <a:ext cx="842889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51" y="1368690"/>
            <a:ext cx="424787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65" y="4691320"/>
            <a:ext cx="396897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22511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57189" y="1296847"/>
            <a:ext cx="842889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51" y="1368690"/>
            <a:ext cx="424787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1724" y="4691320"/>
            <a:ext cx="396897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39008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04809"/>
      </p:ext>
    </p:extLst>
  </p:cSld>
  <p:clrMapOvr>
    <a:masterClrMapping/>
  </p:clrMapOvr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66928" y="521208"/>
            <a:ext cx="7888287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57560" y="1084264"/>
            <a:ext cx="8428880" cy="4973637"/>
          </a:xfrm>
          <a:prstGeom prst="roundRect">
            <a:avLst>
              <a:gd name="adj" fmla="val 2079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37987727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1143000"/>
            <a:ext cx="914400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66928" y="521208"/>
            <a:ext cx="7888287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041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" r="-1"/>
          <a:stretch/>
        </p:blipFill>
        <p:spPr>
          <a:xfrm>
            <a:off x="-42907" y="283"/>
            <a:ext cx="9187099" cy="68577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18575"/>
      </p:ext>
    </p:extLst>
  </p:cSld>
  <p:clrMapOvr>
    <a:masterClrMapping/>
  </p:clrMapOvr>
  <p:hf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" y="1"/>
            <a:ext cx="5879592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989320" y="2468880"/>
            <a:ext cx="3154680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5989320" y="0"/>
            <a:ext cx="3154680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0" y="4398264"/>
            <a:ext cx="5879592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85385" y="496358"/>
            <a:ext cx="8383871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2000"/>
      </p:ext>
    </p:extLst>
  </p:cSld>
  <p:clrMapOvr>
    <a:masterClrMapping/>
  </p:clrMapOvr>
  <p:hf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9144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175186" y="4398264"/>
            <a:ext cx="496881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1" y="4398264"/>
            <a:ext cx="4045789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85385" y="496358"/>
            <a:ext cx="8383871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14185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66928" y="521208"/>
            <a:ext cx="7888287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357560" y="1084264"/>
            <a:ext cx="4229935" cy="2854325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687494" y="1084264"/>
            <a:ext cx="4098585" cy="2276070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687494" y="3457411"/>
            <a:ext cx="4098585" cy="2599747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357561" y="4038625"/>
            <a:ext cx="4229935" cy="2018532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42330299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66928" y="521208"/>
            <a:ext cx="7888287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16" name="Picture Placeholder 3"/>
          <p:cNvSpPr txBox="1">
            <a:spLocks/>
          </p:cNvSpPr>
          <p:nvPr/>
        </p:nvSpPr>
        <p:spPr>
          <a:xfrm>
            <a:off x="357188" y="1084440"/>
            <a:ext cx="4160520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3"/>
          <p:cNvSpPr txBox="1">
            <a:spLocks/>
          </p:cNvSpPr>
          <p:nvPr/>
        </p:nvSpPr>
        <p:spPr>
          <a:xfrm>
            <a:off x="4625558" y="1084440"/>
            <a:ext cx="4160520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3"/>
          <p:cNvSpPr txBox="1">
            <a:spLocks/>
          </p:cNvSpPr>
          <p:nvPr/>
        </p:nvSpPr>
        <p:spPr>
          <a:xfrm>
            <a:off x="357188" y="3624854"/>
            <a:ext cx="4160520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3"/>
          <p:cNvSpPr txBox="1">
            <a:spLocks/>
          </p:cNvSpPr>
          <p:nvPr/>
        </p:nvSpPr>
        <p:spPr>
          <a:xfrm>
            <a:off x="4625558" y="3624854"/>
            <a:ext cx="4160520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2564461" y="3067764"/>
            <a:ext cx="4006592" cy="1027422"/>
          </a:xfrm>
          <a:prstGeom prst="roundRect">
            <a:avLst>
              <a:gd name="adj" fmla="val 606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91819"/>
      </p:ext>
    </p:extLst>
  </p:cSld>
  <p:clrMapOvr>
    <a:masterClrMapping/>
  </p:clrMapOvr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448631" y="358522"/>
            <a:ext cx="5570814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448628" y="2282057"/>
            <a:ext cx="5570816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/>
        </p:nvSpPr>
        <p:spPr>
          <a:xfrm rot="16200000">
            <a:off x="-445843" y="1161557"/>
            <a:ext cx="1788949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1379760" y="4019005"/>
            <a:ext cx="365678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35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448631" y="358522"/>
            <a:ext cx="5570814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448628" y="2282057"/>
            <a:ext cx="5570816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1379760" y="4019005"/>
            <a:ext cx="365678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 rot="16200000">
            <a:off x="-445843" y="1161557"/>
            <a:ext cx="1788949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12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448631" y="358522"/>
            <a:ext cx="5570814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448628" y="2282057"/>
            <a:ext cx="5570816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1379760" y="4019005"/>
            <a:ext cx="365678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 rot="16200000">
            <a:off x="-445843" y="1161557"/>
            <a:ext cx="1788949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74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606506" y="1286001"/>
            <a:ext cx="3918100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57188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21133"/>
      </p:ext>
    </p:extLst>
  </p:cSld>
  <p:clrMapOvr>
    <a:masterClrMapping/>
  </p:clrMapOvr>
  <p:hf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357188" y="1286001"/>
            <a:ext cx="3918100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4658352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05386"/>
      </p:ext>
    </p:extLst>
  </p:cSld>
  <p:clrMapOvr>
    <a:masterClrMapping/>
  </p:clrMapOvr>
  <p:hf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9" y="1286001"/>
            <a:ext cx="842889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tx2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563563" y="517525"/>
            <a:ext cx="8004175" cy="768476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3825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797"/>
      </p:ext>
    </p:extLst>
  </p:cSld>
  <p:clrMapOvr>
    <a:masterClrMapping/>
  </p:clrMapOvr>
  <p:hf hd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57188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4658352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15146"/>
      </p:ext>
    </p:extLst>
  </p:cSld>
  <p:clrMapOvr>
    <a:masterClrMapping/>
  </p:clrMapOvr>
  <p:hf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357188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64" name="Content Placeholder 5"/>
          <p:cNvSpPr txBox="1">
            <a:spLocks/>
          </p:cNvSpPr>
          <p:nvPr/>
        </p:nvSpPr>
        <p:spPr bwMode="auto">
          <a:xfrm>
            <a:off x="4658352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357188" y="1286001"/>
            <a:ext cx="412772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>
            <a:off x="4658352" y="1286001"/>
            <a:ext cx="412772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38983"/>
      </p:ext>
    </p:extLst>
  </p:cSld>
  <p:clrMapOvr>
    <a:masterClrMapping/>
  </p:clrMapOvr>
  <p:hf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4658352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353919" y="1313086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896" y="1392809"/>
            <a:ext cx="424787" cy="4429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983" y="5422454"/>
            <a:ext cx="396897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20569"/>
      </p:ext>
    </p:extLst>
  </p:cSld>
  <p:clrMapOvr>
    <a:masterClrMapping/>
  </p:clrMapOvr>
  <p:hf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4658352" y="1286001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353919" y="1313086"/>
            <a:ext cx="4127726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896" y="1403257"/>
            <a:ext cx="424787" cy="4429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095" y="5426683"/>
            <a:ext cx="396897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41737"/>
      </p:ext>
    </p:extLst>
  </p:cSld>
  <p:clrMapOvr>
    <a:masterClrMapping/>
  </p:clrMapOvr>
  <p:hf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>
            <a:spLocks/>
          </p:cNvSpPr>
          <p:nvPr/>
        </p:nvSpPr>
        <p:spPr>
          <a:xfrm>
            <a:off x="357188" y="1084440"/>
            <a:ext cx="4160520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/>
        </p:nvSpPr>
        <p:spPr>
          <a:xfrm>
            <a:off x="4625558" y="1084440"/>
            <a:ext cx="4160520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/>
        </p:nvSpPr>
        <p:spPr>
          <a:xfrm>
            <a:off x="357188" y="3624854"/>
            <a:ext cx="4160520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/>
        </p:nvSpPr>
        <p:spPr>
          <a:xfrm>
            <a:off x="4625558" y="3624854"/>
            <a:ext cx="4160520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49017"/>
      </p:ext>
    </p:extLst>
  </p:cSld>
  <p:clrMapOvr>
    <a:masterClrMapping/>
  </p:clrMapOvr>
  <p:hf hd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6135553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3234230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57189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57509"/>
      </p:ext>
    </p:extLst>
  </p:cSld>
  <p:clrMapOvr>
    <a:masterClrMapping/>
  </p:clrMapOvr>
  <p:hf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5"/>
          <p:cNvSpPr txBox="1">
            <a:spLocks/>
          </p:cNvSpPr>
          <p:nvPr/>
        </p:nvSpPr>
        <p:spPr bwMode="auto">
          <a:xfrm>
            <a:off x="6135553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3234230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 bwMode="auto">
          <a:xfrm>
            <a:off x="357189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>
            <a:off x="357189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3244028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>
            <a:off x="6142497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2911051" y="3319733"/>
            <a:ext cx="468574" cy="624114"/>
            <a:chOff x="2788280" y="3319733"/>
            <a:chExt cx="624114" cy="624114"/>
          </a:xfrm>
        </p:grpSpPr>
        <p:sp>
          <p:nvSpPr>
            <p:cNvPr id="23" name="Oval 22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5787737" y="3319733"/>
            <a:ext cx="468574" cy="624114"/>
            <a:chOff x="2788280" y="3319733"/>
            <a:chExt cx="624114" cy="624114"/>
          </a:xfrm>
        </p:grpSpPr>
        <p:sp>
          <p:nvSpPr>
            <p:cNvPr id="32" name="Oval 31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1143431"/>
      </p:ext>
    </p:extLst>
  </p:cSld>
  <p:clrMapOvr>
    <a:masterClrMapping/>
  </p:clrMapOvr>
  <p:hf hd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6135553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234230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357189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0" name="Group 19"/>
          <p:cNvGrpSpPr/>
          <p:nvPr/>
        </p:nvGrpSpPr>
        <p:grpSpPr>
          <a:xfrm>
            <a:off x="2866589" y="3324249"/>
            <a:ext cx="468574" cy="624114"/>
            <a:chOff x="2788280" y="3319733"/>
            <a:chExt cx="624114" cy="624114"/>
          </a:xfrm>
        </p:grpSpPr>
        <p:sp>
          <p:nvSpPr>
            <p:cNvPr id="27" name="Oval 26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5804996" y="3328765"/>
            <a:ext cx="468574" cy="624114"/>
            <a:chOff x="2788280" y="3319733"/>
            <a:chExt cx="624114" cy="624114"/>
          </a:xfrm>
        </p:grpSpPr>
        <p:sp>
          <p:nvSpPr>
            <p:cNvPr id="35" name="Oval 3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2" name="Round Same Side Corner Rectangle 31"/>
          <p:cNvSpPr/>
          <p:nvPr/>
        </p:nvSpPr>
        <p:spPr>
          <a:xfrm>
            <a:off x="357189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/>
        </p:nvSpPr>
        <p:spPr>
          <a:xfrm>
            <a:off x="6135553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 Same Side Corner Rectangle 33"/>
          <p:cNvSpPr/>
          <p:nvPr/>
        </p:nvSpPr>
        <p:spPr>
          <a:xfrm>
            <a:off x="3234230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28231"/>
      </p:ext>
    </p:extLst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6135553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234230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357189" y="1295526"/>
            <a:ext cx="269748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>
            <a:off x="357189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3222762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>
            <a:off x="6089332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>
            <a:off x="357189" y="4343569"/>
            <a:ext cx="269748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133339" y="4343569"/>
            <a:ext cx="269748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222762" y="4343569"/>
            <a:ext cx="269748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76364"/>
      </p:ext>
    </p:extLst>
  </p:cSld>
  <p:clrMapOvr>
    <a:masterClrMapping/>
  </p:clrMapOvr>
  <p:hf hd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6135553" y="1295530"/>
            <a:ext cx="2697480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234230" y="1295530"/>
            <a:ext cx="2697480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57189" y="1295530"/>
            <a:ext cx="2697480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>
            <a:off x="357189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/>
        </p:nvSpPr>
        <p:spPr>
          <a:xfrm>
            <a:off x="3234230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>
            <a:off x="6135553" y="1286001"/>
            <a:ext cx="269748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357190" y="4435987"/>
            <a:ext cx="269748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6135555" y="4453452"/>
            <a:ext cx="269748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234325" y="4444613"/>
            <a:ext cx="269748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6195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453845"/>
      </p:ext>
    </p:extLst>
  </p:cSld>
  <p:clrMapOvr>
    <a:masterClrMapping/>
  </p:clrMapOvr>
  <p:hf hd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/>
        </p:nvSpPr>
        <p:spPr bwMode="auto">
          <a:xfrm>
            <a:off x="6984869" y="1287113"/>
            <a:ext cx="180194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30" name="Content Placeholder 5"/>
          <p:cNvSpPr txBox="1">
            <a:spLocks/>
          </p:cNvSpPr>
          <p:nvPr/>
        </p:nvSpPr>
        <p:spPr bwMode="auto">
          <a:xfrm>
            <a:off x="5009484" y="1286001"/>
            <a:ext cx="180194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7" name="Content Placeholder 5"/>
          <p:cNvSpPr txBox="1">
            <a:spLocks/>
          </p:cNvSpPr>
          <p:nvPr/>
        </p:nvSpPr>
        <p:spPr bwMode="auto">
          <a:xfrm>
            <a:off x="3034093" y="1286001"/>
            <a:ext cx="180194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/>
        </p:nvSpPr>
        <p:spPr bwMode="auto">
          <a:xfrm>
            <a:off x="1058708" y="1295526"/>
            <a:ext cx="180194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/>
        </p:nvSpPr>
        <p:spPr>
          <a:xfrm>
            <a:off x="6984865" y="1286001"/>
            <a:ext cx="18019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 Same Side Corner Rectangle 31"/>
          <p:cNvSpPr/>
          <p:nvPr/>
        </p:nvSpPr>
        <p:spPr>
          <a:xfrm>
            <a:off x="5009478" y="1286001"/>
            <a:ext cx="18019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3034093" y="1286001"/>
            <a:ext cx="180194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>
            <a:off x="1058707" y="1286001"/>
            <a:ext cx="180194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6984865" y="2212279"/>
            <a:ext cx="180194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009480" y="2212279"/>
            <a:ext cx="180194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034092" y="2212279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58706" y="2217760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984865" y="3461857"/>
            <a:ext cx="180194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984865" y="4711436"/>
            <a:ext cx="180194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009480" y="3461857"/>
            <a:ext cx="180194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09480" y="4711436"/>
            <a:ext cx="180194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034092" y="3461857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034092" y="4711436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058706" y="3461857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1058706" y="4711436"/>
            <a:ext cx="1801946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6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58707" y="2327565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34092" y="2327565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009484" y="2327565"/>
            <a:ext cx="1801942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984865" y="2327565"/>
            <a:ext cx="1801948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8658" y="3573255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3044043" y="3573255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5019435" y="3573255"/>
            <a:ext cx="1801942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994816" y="3573255"/>
            <a:ext cx="1801948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078609" y="4848762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3053994" y="4848762"/>
            <a:ext cx="180194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029386" y="4848762"/>
            <a:ext cx="1801942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7004766" y="4848762"/>
            <a:ext cx="1801948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3818201"/>
      </p:ext>
    </p:extLst>
  </p:cSld>
  <p:clrMapOvr>
    <a:masterClrMapping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6784277" y="1287597"/>
            <a:ext cx="2002536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 bwMode="auto">
          <a:xfrm>
            <a:off x="4641533" y="1287113"/>
            <a:ext cx="2002535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/>
        </p:nvSpPr>
        <p:spPr bwMode="auto">
          <a:xfrm>
            <a:off x="2498049" y="1286002"/>
            <a:ext cx="200253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57191" y="1295528"/>
            <a:ext cx="2002535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/>
        </p:nvSpPr>
        <p:spPr>
          <a:xfrm>
            <a:off x="357190" y="1286001"/>
            <a:ext cx="200253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/>
        </p:nvSpPr>
        <p:spPr>
          <a:xfrm>
            <a:off x="2498046" y="1286001"/>
            <a:ext cx="200253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 Same Side Corner Rectangle 36"/>
          <p:cNvSpPr/>
          <p:nvPr/>
        </p:nvSpPr>
        <p:spPr>
          <a:xfrm>
            <a:off x="4641531" y="1286001"/>
            <a:ext cx="200253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/>
        </p:nvSpPr>
        <p:spPr>
          <a:xfrm>
            <a:off x="6784277" y="1286001"/>
            <a:ext cx="2002536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57560" y="4310064"/>
            <a:ext cx="2002336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776815" y="4320003"/>
            <a:ext cx="2002336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647088" y="4323937"/>
            <a:ext cx="2002336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498046" y="4323937"/>
            <a:ext cx="2002336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85601533"/>
      </p:ext>
    </p:extLst>
  </p:cSld>
  <p:clrMapOvr>
    <a:masterClrMapping/>
  </p:clrMapOvr>
  <p:hf hd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7184573" y="1287595"/>
            <a:ext cx="160224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5479146" y="1287113"/>
            <a:ext cx="160224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 bwMode="auto">
          <a:xfrm>
            <a:off x="3775304" y="1286001"/>
            <a:ext cx="160224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/>
        </p:nvSpPr>
        <p:spPr bwMode="auto">
          <a:xfrm>
            <a:off x="2062620" y="1286001"/>
            <a:ext cx="160224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357190" y="1295526"/>
            <a:ext cx="160224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357190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>
            <a:off x="2062618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/>
        </p:nvSpPr>
        <p:spPr>
          <a:xfrm>
            <a:off x="3775304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/>
        </p:nvSpPr>
        <p:spPr>
          <a:xfrm>
            <a:off x="5479144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/>
        </p:nvSpPr>
        <p:spPr>
          <a:xfrm>
            <a:off x="7184573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/>
        </p:nvCxnSpPr>
        <p:spPr>
          <a:xfrm>
            <a:off x="2062618" y="4118137"/>
            <a:ext cx="160224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57190" y="4118137"/>
            <a:ext cx="160224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775304" y="4118137"/>
            <a:ext cx="160224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479144" y="4118137"/>
            <a:ext cx="160224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184573" y="4118137"/>
            <a:ext cx="160224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07025"/>
      </p:ext>
    </p:extLst>
  </p:cSld>
  <p:clrMapOvr>
    <a:masterClrMapping/>
  </p:clrMapOvr>
  <p:hf hd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7184573" y="1287597"/>
            <a:ext cx="160224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 bwMode="auto">
          <a:xfrm>
            <a:off x="5479146" y="1287113"/>
            <a:ext cx="160224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/>
        </p:nvSpPr>
        <p:spPr bwMode="auto">
          <a:xfrm>
            <a:off x="3775304" y="1286002"/>
            <a:ext cx="160224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2062620" y="1286002"/>
            <a:ext cx="160224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/>
        </p:nvSpPr>
        <p:spPr bwMode="auto">
          <a:xfrm>
            <a:off x="357190" y="1295528"/>
            <a:ext cx="160224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/>
        </p:nvSpPr>
        <p:spPr>
          <a:xfrm>
            <a:off x="357190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>
            <a:off x="2062618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/>
        </p:nvSpPr>
        <p:spPr>
          <a:xfrm>
            <a:off x="3775304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/>
        </p:nvSpPr>
        <p:spPr>
          <a:xfrm>
            <a:off x="5479144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/>
        </p:nvSpPr>
        <p:spPr>
          <a:xfrm>
            <a:off x="7184573" y="1286001"/>
            <a:ext cx="160224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357190" y="4295956"/>
            <a:ext cx="160224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062618" y="4287330"/>
            <a:ext cx="160224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778097" y="4287301"/>
            <a:ext cx="160224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5483527" y="4287329"/>
            <a:ext cx="160224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186411" y="4287329"/>
            <a:ext cx="160224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617363"/>
      </p:ext>
    </p:extLst>
  </p:cSld>
  <p:clrMapOvr>
    <a:masterClrMapping/>
  </p:clrMapOvr>
  <p:hf hd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ontent Placeholder 5"/>
          <p:cNvSpPr txBox="1">
            <a:spLocks/>
          </p:cNvSpPr>
          <p:nvPr/>
        </p:nvSpPr>
        <p:spPr bwMode="auto">
          <a:xfrm>
            <a:off x="357188" y="1286003"/>
            <a:ext cx="842888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01646" y="2897248"/>
            <a:ext cx="2239274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461134" y="2897248"/>
            <a:ext cx="2239274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820621" y="2897252"/>
            <a:ext cx="2240844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 Same Side Corner Rectangle 23"/>
          <p:cNvSpPr/>
          <p:nvPr/>
        </p:nvSpPr>
        <p:spPr>
          <a:xfrm rot="10800000">
            <a:off x="854466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854677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/>
        </p:nvSpPr>
        <p:spPr>
          <a:xfrm rot="10800000">
            <a:off x="854466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Same Side Corner Rectangle 26"/>
          <p:cNvSpPr/>
          <p:nvPr/>
        </p:nvSpPr>
        <p:spPr>
          <a:xfrm rot="10800000">
            <a:off x="824218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824429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/>
        </p:nvSpPr>
        <p:spPr>
          <a:xfrm rot="10800000">
            <a:off x="824218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 Same Side Corner Rectangle 29"/>
          <p:cNvSpPr/>
          <p:nvPr/>
        </p:nvSpPr>
        <p:spPr>
          <a:xfrm rot="10800000">
            <a:off x="793970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94181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/>
        </p:nvSpPr>
        <p:spPr>
          <a:xfrm rot="10800000">
            <a:off x="793970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/>
        </p:nvSpPr>
        <p:spPr>
          <a:xfrm rot="10800000">
            <a:off x="763722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763933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/>
        </p:nvSpPr>
        <p:spPr>
          <a:xfrm rot="10800000">
            <a:off x="763722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/>
        </p:nvSpPr>
        <p:spPr>
          <a:xfrm rot="10800000">
            <a:off x="733474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733685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EF6F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334738" y="1"/>
            <a:ext cx="241422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26378"/>
      </p:ext>
    </p:extLst>
  </p:cSld>
  <p:clrMapOvr>
    <a:masterClrMapping/>
  </p:clrMapOvr>
  <p:hf hd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/>
        </p:nvSpPr>
        <p:spPr bwMode="auto">
          <a:xfrm>
            <a:off x="357188" y="1286003"/>
            <a:ext cx="842888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/>
        </p:nvSpPr>
        <p:spPr>
          <a:xfrm rot="10800000">
            <a:off x="854466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854677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/>
        </p:nvSpPr>
        <p:spPr>
          <a:xfrm rot="10800000">
            <a:off x="854466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/>
        </p:nvSpPr>
        <p:spPr>
          <a:xfrm rot="10800000">
            <a:off x="824218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/>
        </p:nvSpPr>
        <p:spPr>
          <a:xfrm>
            <a:off x="824429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/>
        </p:nvSpPr>
        <p:spPr>
          <a:xfrm rot="10800000">
            <a:off x="824218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/>
        </p:nvSpPr>
        <p:spPr>
          <a:xfrm rot="10800000">
            <a:off x="793970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/>
        </p:nvSpPr>
        <p:spPr>
          <a:xfrm>
            <a:off x="794181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/>
        </p:nvSpPr>
        <p:spPr>
          <a:xfrm rot="10800000">
            <a:off x="793970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 Same Side Corner Rectangle 72"/>
          <p:cNvSpPr/>
          <p:nvPr/>
        </p:nvSpPr>
        <p:spPr>
          <a:xfrm rot="10800000">
            <a:off x="763722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/>
        </p:nvSpPr>
        <p:spPr>
          <a:xfrm>
            <a:off x="763933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accent5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/>
        </p:nvSpPr>
        <p:spPr>
          <a:xfrm rot="10800000">
            <a:off x="763722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 Same Side Corner Rectangle 75"/>
          <p:cNvSpPr/>
          <p:nvPr/>
        </p:nvSpPr>
        <p:spPr>
          <a:xfrm rot="10800000">
            <a:off x="733474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733685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334738" y="1"/>
            <a:ext cx="241422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1101645" y="2897248"/>
            <a:ext cx="6958250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46815"/>
      </p:ext>
    </p:extLst>
  </p:cSld>
  <p:clrMapOvr>
    <a:masterClrMapping/>
  </p:clrMapOvr>
  <p:hf hd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/>
        </p:nvSpPr>
        <p:spPr bwMode="auto">
          <a:xfrm>
            <a:off x="357188" y="1286003"/>
            <a:ext cx="842888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/>
        </p:nvSpPr>
        <p:spPr>
          <a:xfrm rot="10800000">
            <a:off x="854466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854677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/>
        </p:nvSpPr>
        <p:spPr>
          <a:xfrm rot="10800000">
            <a:off x="854466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/>
        </p:nvSpPr>
        <p:spPr>
          <a:xfrm rot="10800000">
            <a:off x="824218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824429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/>
        </p:nvSpPr>
        <p:spPr>
          <a:xfrm rot="10800000">
            <a:off x="824218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/>
        </p:nvSpPr>
        <p:spPr>
          <a:xfrm rot="10800000">
            <a:off x="793970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794181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4CA90C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10800000">
            <a:off x="793970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 Same Side Corner Rectangle 50"/>
          <p:cNvSpPr/>
          <p:nvPr/>
        </p:nvSpPr>
        <p:spPr>
          <a:xfrm rot="10800000">
            <a:off x="763722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763933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/>
        </p:nvSpPr>
        <p:spPr>
          <a:xfrm rot="10800000">
            <a:off x="763722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 Same Side Corner Rectangle 53"/>
          <p:cNvSpPr/>
          <p:nvPr/>
        </p:nvSpPr>
        <p:spPr>
          <a:xfrm rot="10800000">
            <a:off x="733474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733685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334738" y="1"/>
            <a:ext cx="241422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1101646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58" name="Round Same Side Corner Rectangle 57"/>
          <p:cNvSpPr/>
          <p:nvPr/>
        </p:nvSpPr>
        <p:spPr>
          <a:xfrm>
            <a:off x="1101646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461134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9" name="Round Same Side Corner Rectangle 78"/>
          <p:cNvSpPr/>
          <p:nvPr/>
        </p:nvSpPr>
        <p:spPr>
          <a:xfrm>
            <a:off x="3461134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5820622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1" name="Round Same Side Corner Rectangle 80"/>
          <p:cNvSpPr/>
          <p:nvPr/>
        </p:nvSpPr>
        <p:spPr>
          <a:xfrm>
            <a:off x="5820622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78632"/>
      </p:ext>
    </p:extLst>
  </p:cSld>
  <p:clrMapOvr>
    <a:masterClrMapping/>
  </p:clrMapOvr>
  <p:hf hd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/>
        </p:nvSpPr>
        <p:spPr bwMode="auto">
          <a:xfrm>
            <a:off x="357188" y="1286003"/>
            <a:ext cx="842888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/>
        </p:nvSpPr>
        <p:spPr>
          <a:xfrm rot="10800000">
            <a:off x="854466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854677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/>
        </p:nvSpPr>
        <p:spPr>
          <a:xfrm rot="10800000">
            <a:off x="854466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/>
        </p:nvSpPr>
        <p:spPr>
          <a:xfrm rot="10800000">
            <a:off x="824218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824429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81017E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/>
        </p:nvSpPr>
        <p:spPr>
          <a:xfrm rot="10800000">
            <a:off x="824218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/>
        </p:nvSpPr>
        <p:spPr>
          <a:xfrm rot="10800000">
            <a:off x="793970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/>
        </p:nvSpPr>
        <p:spPr>
          <a:xfrm>
            <a:off x="794181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/>
        </p:nvSpPr>
        <p:spPr>
          <a:xfrm rot="10800000">
            <a:off x="793970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 Same Side Corner Rectangle 47"/>
          <p:cNvSpPr/>
          <p:nvPr/>
        </p:nvSpPr>
        <p:spPr>
          <a:xfrm rot="10800000">
            <a:off x="763722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/>
        </p:nvSpPr>
        <p:spPr>
          <a:xfrm>
            <a:off x="763933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/>
        </p:nvSpPr>
        <p:spPr>
          <a:xfrm rot="10800000">
            <a:off x="763722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 Same Side Corner Rectangle 65"/>
          <p:cNvSpPr/>
          <p:nvPr/>
        </p:nvSpPr>
        <p:spPr>
          <a:xfrm rot="10800000">
            <a:off x="733474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733685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/>
        </p:nvSpPr>
        <p:spPr>
          <a:xfrm>
            <a:off x="7334738" y="1"/>
            <a:ext cx="241422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/>
        </p:nvSpPr>
        <p:spPr>
          <a:xfrm>
            <a:off x="1101646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0" name="Round Same Side Corner Rectangle 69"/>
          <p:cNvSpPr/>
          <p:nvPr/>
        </p:nvSpPr>
        <p:spPr>
          <a:xfrm>
            <a:off x="1101646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/>
        </p:nvSpPr>
        <p:spPr>
          <a:xfrm>
            <a:off x="3461134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6" name="Round Same Side Corner Rectangle 75"/>
          <p:cNvSpPr/>
          <p:nvPr/>
        </p:nvSpPr>
        <p:spPr>
          <a:xfrm>
            <a:off x="3461134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/>
        </p:nvSpPr>
        <p:spPr>
          <a:xfrm>
            <a:off x="5820622" y="2897253"/>
            <a:ext cx="2239274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8" name="Round Same Side Corner Rectangle 77"/>
          <p:cNvSpPr/>
          <p:nvPr/>
        </p:nvSpPr>
        <p:spPr>
          <a:xfrm>
            <a:off x="5820622" y="2897248"/>
            <a:ext cx="2239274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9339"/>
      </p:ext>
    </p:extLst>
  </p:cSld>
  <p:clrMapOvr>
    <a:masterClrMapping/>
  </p:clrMapOvr>
  <p:hf hd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/>
        </p:nvSpPr>
        <p:spPr bwMode="auto">
          <a:xfrm>
            <a:off x="357188" y="1286003"/>
            <a:ext cx="842888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" name="Group 1"/>
          <p:cNvGrpSpPr/>
          <p:nvPr/>
        </p:nvGrpSpPr>
        <p:grpSpPr>
          <a:xfrm>
            <a:off x="1103215" y="2897251"/>
            <a:ext cx="6958250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/>
        </p:nvSpPr>
        <p:spPr>
          <a:xfrm rot="10800000">
            <a:off x="854466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8546770" y="63412"/>
            <a:ext cx="23931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0C2577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/>
        </p:nvSpPr>
        <p:spPr>
          <a:xfrm rot="10800000">
            <a:off x="854466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/>
        </p:nvSpPr>
        <p:spPr>
          <a:xfrm rot="10800000">
            <a:off x="824218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8244290" y="63412"/>
            <a:ext cx="23931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/>
        </p:nvSpPr>
        <p:spPr>
          <a:xfrm rot="10800000">
            <a:off x="824218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ound Same Side Corner Rectangle 37"/>
          <p:cNvSpPr/>
          <p:nvPr/>
        </p:nvSpPr>
        <p:spPr>
          <a:xfrm rot="10800000">
            <a:off x="793970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7941810" y="63412"/>
            <a:ext cx="23931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/>
        </p:nvSpPr>
        <p:spPr>
          <a:xfrm rot="10800000">
            <a:off x="793970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ound Same Side Corner Rectangle 50"/>
          <p:cNvSpPr/>
          <p:nvPr/>
        </p:nvSpPr>
        <p:spPr>
          <a:xfrm rot="10800000">
            <a:off x="763722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7639330" y="63412"/>
            <a:ext cx="23931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/>
        </p:nvSpPr>
        <p:spPr>
          <a:xfrm rot="10800000">
            <a:off x="7637223" y="1"/>
            <a:ext cx="241419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10800000">
            <a:off x="7334740" y="-3"/>
            <a:ext cx="241419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7336850" y="63412"/>
            <a:ext cx="23931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/>
        </p:nvSpPr>
        <p:spPr>
          <a:xfrm>
            <a:off x="7334738" y="1"/>
            <a:ext cx="241422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43347"/>
      </p:ext>
    </p:extLst>
  </p:cSld>
  <p:clrMapOvr>
    <a:masterClrMapping/>
  </p:clrMapOvr>
  <p:hf hd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357189" y="3047268"/>
            <a:ext cx="842889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57189" y="1286002"/>
            <a:ext cx="842889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07513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94310"/>
      </p:ext>
    </p:extLst>
  </p:cSld>
  <p:clrMapOvr>
    <a:masterClrMapping/>
  </p:clrMapOvr>
  <p:hf hd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57189" y="3047268"/>
            <a:ext cx="842889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57189" y="1286002"/>
            <a:ext cx="842889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/>
        </p:nvSpPr>
        <p:spPr>
          <a:xfrm rot="16200000">
            <a:off x="-345282" y="1988474"/>
            <a:ext cx="158782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/>
        </p:nvSpPr>
        <p:spPr>
          <a:xfrm rot="16200000">
            <a:off x="-997151" y="4401614"/>
            <a:ext cx="28915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 rot="5400000">
            <a:off x="4291120" y="2715634"/>
            <a:ext cx="624114" cy="468574"/>
            <a:chOff x="2788280" y="3319733"/>
            <a:chExt cx="624114" cy="624114"/>
          </a:xfrm>
        </p:grpSpPr>
        <p:sp>
          <p:nvSpPr>
            <p:cNvPr id="19" name="Oval 18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81171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7855171"/>
      </p:ext>
    </p:extLst>
  </p:cSld>
  <p:clrMapOvr>
    <a:masterClrMapping/>
  </p:clrMapOvr>
  <p:hf hd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5"/>
          <p:cNvSpPr txBox="1">
            <a:spLocks/>
          </p:cNvSpPr>
          <p:nvPr/>
        </p:nvSpPr>
        <p:spPr bwMode="auto">
          <a:xfrm>
            <a:off x="357189" y="3047268"/>
            <a:ext cx="842889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/>
        </p:nvSpPr>
        <p:spPr bwMode="auto">
          <a:xfrm>
            <a:off x="357189" y="1286002"/>
            <a:ext cx="842889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/>
        </p:nvSpPr>
        <p:spPr>
          <a:xfrm rot="16200000">
            <a:off x="-345282" y="1988474"/>
            <a:ext cx="158782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/>
        </p:nvSpPr>
        <p:spPr>
          <a:xfrm rot="16200000">
            <a:off x="-997151" y="4401614"/>
            <a:ext cx="28915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 rot="5400000">
            <a:off x="4300093" y="2760326"/>
            <a:ext cx="624114" cy="468574"/>
            <a:chOff x="2788280" y="3319733"/>
            <a:chExt cx="624114" cy="624114"/>
          </a:xfrm>
        </p:grpSpPr>
        <p:sp>
          <p:nvSpPr>
            <p:cNvPr id="20" name="Oval 1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69448"/>
              <a:ext cx="447400" cy="463378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40559"/>
      </p:ext>
    </p:extLst>
  </p:cSld>
  <p:clrMapOvr>
    <a:masterClrMapping/>
  </p:clrMapOvr>
  <p:hf hd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357189" y="4475439"/>
            <a:ext cx="842889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357189" y="2891133"/>
            <a:ext cx="842889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57189" y="1301954"/>
            <a:ext cx="842889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/>
        </p:nvSpPr>
        <p:spPr>
          <a:xfrm rot="16200000">
            <a:off x="-265452" y="1908647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-265452" y="3496475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/>
        </p:nvSpPr>
        <p:spPr>
          <a:xfrm rot="16200000">
            <a:off x="-265452" y="5098084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01963"/>
      </p:ext>
    </p:extLst>
  </p:cSld>
  <p:clrMapOvr>
    <a:masterClrMapping/>
  </p:clrMapOvr>
  <p:hf hd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412190" y="2866573"/>
            <a:ext cx="5011458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425637" y="4462951"/>
            <a:ext cx="5011458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/>
        </p:nvSpPr>
        <p:spPr bwMode="auto">
          <a:xfrm>
            <a:off x="394260" y="1286005"/>
            <a:ext cx="5011458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/>
        </p:nvSpPr>
        <p:spPr>
          <a:xfrm rot="16200000">
            <a:off x="-265452" y="1908647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/>
        </p:nvSpPr>
        <p:spPr>
          <a:xfrm rot="16200000">
            <a:off x="-265452" y="3496475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/>
        </p:nvSpPr>
        <p:spPr>
          <a:xfrm rot="16200000">
            <a:off x="-265452" y="5098084"/>
            <a:ext cx="142817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702060" y="1286006"/>
            <a:ext cx="3084018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5702060" y="2873833"/>
            <a:ext cx="3084018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702060" y="4475442"/>
            <a:ext cx="3084018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23528"/>
      </p:ext>
    </p:extLst>
  </p:cSld>
  <p:clrMapOvr>
    <a:masterClrMapping/>
  </p:clrMapOvr>
  <p:hf hd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357189" y="4563360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/>
        </p:nvSpPr>
        <p:spPr>
          <a:xfrm rot="16200000">
            <a:off x="-220144" y="5143391"/>
            <a:ext cx="133755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57189" y="3079388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57189" y="1597787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220143" y="2177818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/>
        </p:nvSpPr>
        <p:spPr>
          <a:xfrm rot="16200000">
            <a:off x="-220143" y="3659422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852" y="2044626"/>
            <a:ext cx="336409" cy="4640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852" y="3528883"/>
            <a:ext cx="336409" cy="464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852" y="5002791"/>
            <a:ext cx="336409" cy="46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803"/>
      </p:ext>
    </p:extLst>
  </p:cSld>
  <p:clrMapOvr>
    <a:masterClrMapping/>
  </p:clrMapOvr>
  <p:hf hd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394261" y="1286003"/>
            <a:ext cx="842889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>
            <a:spLocks/>
          </p:cNvSpPr>
          <p:nvPr/>
        </p:nvSpPr>
        <p:spPr bwMode="auto">
          <a:xfrm>
            <a:off x="357189" y="2506409"/>
            <a:ext cx="842889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/>
        </p:nvSpPr>
        <p:spPr bwMode="auto">
          <a:xfrm>
            <a:off x="357189" y="3726815"/>
            <a:ext cx="842889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/>
        </p:nvSpPr>
        <p:spPr bwMode="auto">
          <a:xfrm>
            <a:off x="357189" y="4947220"/>
            <a:ext cx="842889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/>
        </p:nvSpPr>
        <p:spPr>
          <a:xfrm rot="16200000">
            <a:off x="-59932" y="1718044"/>
            <a:ext cx="1046969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/>
        </p:nvSpPr>
        <p:spPr>
          <a:xfrm rot="16200000">
            <a:off x="-59934" y="4158855"/>
            <a:ext cx="104696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 Same Side Corner Rectangle 67"/>
          <p:cNvSpPr/>
          <p:nvPr/>
        </p:nvSpPr>
        <p:spPr>
          <a:xfrm rot="16200000">
            <a:off x="-59934" y="5379260"/>
            <a:ext cx="104696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 Same Side Corner Rectangle 68"/>
          <p:cNvSpPr/>
          <p:nvPr/>
        </p:nvSpPr>
        <p:spPr>
          <a:xfrm rot="16200000">
            <a:off x="-59932" y="2938449"/>
            <a:ext cx="1046969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99192"/>
      </p:ext>
    </p:extLst>
  </p:cSld>
  <p:clrMapOvr>
    <a:masterClrMapping/>
  </p:clrMapOvr>
  <p:hf hd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357189" y="4563360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/>
        </p:nvSpPr>
        <p:spPr>
          <a:xfrm rot="16200000">
            <a:off x="-220144" y="5143391"/>
            <a:ext cx="133755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57189" y="3079388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57189" y="1597787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220143" y="2177818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/>
        </p:nvSpPr>
        <p:spPr>
          <a:xfrm rot="16200000">
            <a:off x="-220143" y="3659422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24727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47274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247274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423877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600268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423877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423877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660026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600268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>
            <a:off x="2201737" y="1280427"/>
            <a:ext cx="6625971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01809"/>
      </p:ext>
    </p:extLst>
  </p:cSld>
  <p:clrMapOvr>
    <a:masterClrMapping/>
  </p:clrMapOvr>
  <p:hf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357189" y="4563360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/>
        </p:nvSpPr>
        <p:spPr>
          <a:xfrm rot="16200000">
            <a:off x="-220144" y="5143391"/>
            <a:ext cx="133755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 bwMode="auto">
          <a:xfrm>
            <a:off x="357189" y="3079388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357189" y="1597787"/>
            <a:ext cx="842889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-220143" y="2177818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/>
        </p:nvSpPr>
        <p:spPr>
          <a:xfrm rot="16200000">
            <a:off x="-220143" y="3659422"/>
            <a:ext cx="133755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24727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2247274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247274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423877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6600268" y="1600483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423877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423877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660026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600268" y="3082090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671487"/>
      </p:ext>
    </p:extLst>
  </p:cSld>
  <p:clrMapOvr>
    <a:masterClrMapping/>
  </p:clrMapOvr>
  <p:hf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44710" y="2441567"/>
            <a:ext cx="8216647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44710" y="3193567"/>
            <a:ext cx="8216647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44710" y="3944611"/>
            <a:ext cx="8216647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4" name="Round Same Side Corner Rectangle 23"/>
          <p:cNvSpPr/>
          <p:nvPr/>
        </p:nvSpPr>
        <p:spPr>
          <a:xfrm rot="16200000">
            <a:off x="212947" y="4176369"/>
            <a:ext cx="64640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 Same Side Corner Rectangle 24"/>
          <p:cNvSpPr/>
          <p:nvPr/>
        </p:nvSpPr>
        <p:spPr>
          <a:xfrm rot="16200000">
            <a:off x="212947" y="3425324"/>
            <a:ext cx="64640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 Same Side Corner Rectangle 25"/>
          <p:cNvSpPr/>
          <p:nvPr/>
        </p:nvSpPr>
        <p:spPr>
          <a:xfrm rot="16200000">
            <a:off x="212947" y="2673324"/>
            <a:ext cx="64640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52653"/>
      </p:ext>
    </p:extLst>
  </p:cSld>
  <p:clrMapOvr>
    <a:masterClrMapping/>
  </p:clrMapOvr>
  <p:hf hd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/>
        </p:nvSpPr>
        <p:spPr bwMode="auto">
          <a:xfrm>
            <a:off x="465787" y="1286002"/>
            <a:ext cx="8341369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>
            <a:spLocks/>
          </p:cNvSpPr>
          <p:nvPr/>
        </p:nvSpPr>
        <p:spPr bwMode="auto">
          <a:xfrm>
            <a:off x="444708" y="2045786"/>
            <a:ext cx="8341369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/>
        </p:nvSpPr>
        <p:spPr bwMode="auto">
          <a:xfrm>
            <a:off x="444708" y="2805569"/>
            <a:ext cx="8341369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/>
        </p:nvSpPr>
        <p:spPr bwMode="auto">
          <a:xfrm>
            <a:off x="444708" y="3565349"/>
            <a:ext cx="8341369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/>
        </p:nvSpPr>
        <p:spPr bwMode="auto">
          <a:xfrm>
            <a:off x="444708" y="4325126"/>
            <a:ext cx="8341369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/>
        </p:nvSpPr>
        <p:spPr>
          <a:xfrm rot="16200000">
            <a:off x="242980" y="1487734"/>
            <a:ext cx="586343" cy="182881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/>
        </p:nvSpPr>
        <p:spPr>
          <a:xfrm rot="16200000">
            <a:off x="242980" y="2247517"/>
            <a:ext cx="586343" cy="182881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 Same Side Corner Rectangle 39"/>
          <p:cNvSpPr/>
          <p:nvPr/>
        </p:nvSpPr>
        <p:spPr>
          <a:xfrm rot="16200000">
            <a:off x="242980" y="3007297"/>
            <a:ext cx="586343" cy="182881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/>
        </p:nvSpPr>
        <p:spPr>
          <a:xfrm rot="16200000">
            <a:off x="242980" y="3767073"/>
            <a:ext cx="586343" cy="182881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/>
        </p:nvSpPr>
        <p:spPr>
          <a:xfrm rot="16200000">
            <a:off x="242980" y="4526854"/>
            <a:ext cx="586343" cy="182881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7774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9199"/>
      </p:ext>
    </p:extLst>
  </p:cSld>
  <p:clrMapOvr>
    <a:masterClrMapping/>
  </p:clrMapOvr>
  <p:hf hd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5"/>
          <p:cNvSpPr txBox="1">
            <a:spLocks/>
          </p:cNvSpPr>
          <p:nvPr/>
        </p:nvSpPr>
        <p:spPr bwMode="auto">
          <a:xfrm>
            <a:off x="371572" y="1681881"/>
            <a:ext cx="842889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/>
        </p:nvSpPr>
        <p:spPr>
          <a:xfrm>
            <a:off x="4009697" y="1817929"/>
            <a:ext cx="4646330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4009697" y="1817930"/>
            <a:ext cx="4646330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/>
        </p:nvSpPr>
        <p:spPr bwMode="auto">
          <a:xfrm>
            <a:off x="357189" y="2800664"/>
            <a:ext cx="842889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9" name="Round Same Side Corner Rectangle 18"/>
          <p:cNvSpPr/>
          <p:nvPr/>
        </p:nvSpPr>
        <p:spPr>
          <a:xfrm>
            <a:off x="4009697" y="2940250"/>
            <a:ext cx="4646330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009697" y="2940251"/>
            <a:ext cx="4646330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/>
        </p:nvSpPr>
        <p:spPr bwMode="auto">
          <a:xfrm>
            <a:off x="357189" y="3922985"/>
            <a:ext cx="842889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2" name="Round Same Side Corner Rectangle 21"/>
          <p:cNvSpPr/>
          <p:nvPr/>
        </p:nvSpPr>
        <p:spPr>
          <a:xfrm>
            <a:off x="4009697" y="4062571"/>
            <a:ext cx="4646330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009697" y="4062572"/>
            <a:ext cx="4646330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/>
        </p:nvSpPr>
        <p:spPr bwMode="auto">
          <a:xfrm>
            <a:off x="357189" y="5045306"/>
            <a:ext cx="842889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5" name="Round Same Side Corner Rectangle 24"/>
          <p:cNvSpPr/>
          <p:nvPr/>
        </p:nvSpPr>
        <p:spPr>
          <a:xfrm>
            <a:off x="4009697" y="5184892"/>
            <a:ext cx="4646330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4009697" y="5184893"/>
            <a:ext cx="4646330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82941"/>
      </p:ext>
    </p:extLst>
  </p:cSld>
  <p:clrMapOvr>
    <a:masterClrMapping/>
  </p:clrMapOvr>
  <p:hf hd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220688"/>
              </p:ext>
            </p:extLst>
          </p:nvPr>
        </p:nvGraphicFramePr>
        <p:xfrm>
          <a:off x="440000" y="1632768"/>
          <a:ext cx="8277229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5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1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04390"/>
      </p:ext>
    </p:extLst>
  </p:cSld>
  <p:clrMapOvr>
    <a:masterClrMapping/>
  </p:clrMapOvr>
  <p:hf hd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340543" y="1106384"/>
            <a:ext cx="4147463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57201" y="4513702"/>
            <a:ext cx="3919837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57201" y="1574139"/>
            <a:ext cx="3919837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457201" y="3040430"/>
            <a:ext cx="3919837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608639" y="1106387"/>
            <a:ext cx="4178391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608639" y="3623569"/>
            <a:ext cx="4178391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4714110" y="1574141"/>
            <a:ext cx="1924909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6739244" y="1574141"/>
            <a:ext cx="1924909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714110" y="4083765"/>
            <a:ext cx="1924909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739244" y="4083765"/>
            <a:ext cx="1924909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1" y="1192972"/>
            <a:ext cx="3849013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15759" y="1204153"/>
            <a:ext cx="3849013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718725" y="3709667"/>
            <a:ext cx="3849013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711037"/>
      </p:ext>
    </p:extLst>
  </p:cSld>
  <p:clrMapOvr>
    <a:masterClrMapping/>
  </p:clrMapOvr>
  <p:hf hd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/>
        </p:nvSpPr>
        <p:spPr>
          <a:xfrm>
            <a:off x="2178963" y="1707449"/>
            <a:ext cx="4302217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178963" y="2641971"/>
            <a:ext cx="4302218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640478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>
          <a:xfrm>
            <a:off x="4907982" y="2729395"/>
            <a:ext cx="1485047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5340854" y="3775916"/>
            <a:ext cx="2905119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914402" y="3775916"/>
            <a:ext cx="4259411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332276" y="3574971"/>
            <a:ext cx="2458526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337490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790802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790802" y="4415493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861661" y="4686939"/>
            <a:ext cx="1855052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861661" y="4686943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7716713" y="4686943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5451977" y="4974916"/>
            <a:ext cx="826861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/>
        </p:nvSpPr>
        <p:spPr>
          <a:xfrm>
            <a:off x="4907981" y="2729394"/>
            <a:ext cx="1485046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 Same Side Corner Rectangle 63"/>
          <p:cNvSpPr/>
          <p:nvPr/>
        </p:nvSpPr>
        <p:spPr>
          <a:xfrm>
            <a:off x="3605900" y="3867007"/>
            <a:ext cx="1464995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 Same Side Corner Rectangle 64"/>
          <p:cNvSpPr/>
          <p:nvPr/>
        </p:nvSpPr>
        <p:spPr>
          <a:xfrm>
            <a:off x="6044483" y="3867006"/>
            <a:ext cx="1464995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/>
        </p:nvSpPr>
        <p:spPr>
          <a:xfrm>
            <a:off x="3605901" y="3867007"/>
            <a:ext cx="1464995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rgbClr val="DA0081"/>
              </a:solidFill>
              <a:latin typeface="Calibri"/>
              <a:cs typeface="Calibri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6044486" y="3867007"/>
            <a:ext cx="1464995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6377373" y="4974916"/>
            <a:ext cx="826861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7298123" y="4974916"/>
            <a:ext cx="826861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/>
        </p:nvSpPr>
        <p:spPr>
          <a:xfrm>
            <a:off x="4928032" y="1804757"/>
            <a:ext cx="1464996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/>
        </p:nvSpPr>
        <p:spPr>
          <a:xfrm>
            <a:off x="4928034" y="1804758"/>
            <a:ext cx="1464995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lvl="0" algn="ctr"/>
            <a:endParaRPr lang="en-US" sz="1400" dirty="0">
              <a:solidFill>
                <a:schemeClr val="accent5"/>
              </a:solidFill>
              <a:latin typeface="Calibri"/>
              <a:cs typeface="Calibri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02476"/>
      </p:ext>
    </p:extLst>
  </p:cSld>
  <p:clrMapOvr>
    <a:masterClrMapping/>
  </p:clrMapOvr>
  <p:hf hd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6" name="Round Same Side Corner Rectangle 5"/>
          <p:cNvSpPr/>
          <p:nvPr/>
        </p:nvSpPr>
        <p:spPr>
          <a:xfrm>
            <a:off x="228601" y="245814"/>
            <a:ext cx="8688605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/>
        </p:nvSpPr>
        <p:spPr>
          <a:xfrm rot="10800000">
            <a:off x="228601" y="1652408"/>
            <a:ext cx="8688605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95466"/>
      </p:ext>
    </p:extLst>
  </p:cSld>
  <p:clrMapOvr>
    <a:masterClrMapping/>
  </p:clrMapOvr>
  <p:hf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 rot="10800000">
            <a:off x="228593" y="1652408"/>
            <a:ext cx="8688605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>
            <a:off x="228601" y="245814"/>
            <a:ext cx="8688605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371"/>
      </p:ext>
    </p:extLst>
  </p:cSld>
  <p:clrMapOvr>
    <a:masterClrMapping/>
  </p:clrMapOvr>
  <p:hf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 rot="10800000">
            <a:off x="228593" y="1652408"/>
            <a:ext cx="8688605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>
            <a:off x="228601" y="245814"/>
            <a:ext cx="8688605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81936"/>
      </p:ext>
    </p:extLst>
  </p:cSld>
  <p:clrMapOvr>
    <a:masterClrMapping/>
  </p:clrMapOvr>
  <p:hf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 rot="10800000">
            <a:off x="228593" y="1652408"/>
            <a:ext cx="8688605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/>
        </p:nvSpPr>
        <p:spPr>
          <a:xfrm>
            <a:off x="228601" y="245814"/>
            <a:ext cx="8688605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  <p:hf hd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9"/>
          <p:cNvSpPr/>
          <p:nvPr/>
        </p:nvSpPr>
        <p:spPr>
          <a:xfrm>
            <a:off x="228601" y="245814"/>
            <a:ext cx="8688605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/>
        </p:nvSpPr>
        <p:spPr>
          <a:xfrm rot="10800000">
            <a:off x="228593" y="1652408"/>
            <a:ext cx="8688605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  <p:hf hd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563565" y="801264"/>
            <a:ext cx="4333875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Q&amp;A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7084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9144378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29156"/>
      </p:ext>
    </p:extLst>
  </p:cSld>
  <p:clrMapOvr>
    <a:masterClrMapping/>
  </p:clrMapOvr>
  <p:hf hd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563565" y="801264"/>
            <a:ext cx="4333875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Thank you.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45177"/>
      </p:ext>
    </p:extLst>
  </p:cSld>
  <p:clrMapOvr>
    <a:masterClrMapping/>
  </p:clrMapOvr>
  <p:hf hd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13683"/>
      </p:ext>
    </p:extLst>
  </p:cSld>
  <p:clrMapOvr>
    <a:masterClrMapping/>
  </p:clrMapOvr>
  <p:hf hd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566928" y="521208"/>
            <a:ext cx="7888287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77882"/>
      </p:ext>
    </p:extLst>
  </p:cSld>
  <p:clrMapOvr>
    <a:masterClrMapping/>
  </p:clrMapOvr>
  <p:hf hd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Expressiv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391" cy="68575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263" y="461516"/>
            <a:ext cx="6516171" cy="1506502"/>
          </a:xfrm>
        </p:spPr>
        <p:txBody>
          <a:bodyPr anchor="t" anchorCtr="0">
            <a:normAutofit/>
          </a:bodyPr>
          <a:lstStyle>
            <a:lvl1pPr>
              <a:lnSpc>
                <a:spcPct val="90000"/>
              </a:lnSpc>
              <a:defRPr sz="4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263" y="1971175"/>
            <a:ext cx="6516171" cy="1274170"/>
          </a:xfrm>
        </p:spPr>
        <p:txBody>
          <a:bodyPr/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100" name="Picture 4" descr="\\psf\Host\Volumes\johbee\Documents\01_Freelance_Design\INTERBRAND\AT&amp;T\2011_Internal_Templates\exports\Titles_footerLogo30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1963" y="6050278"/>
            <a:ext cx="2542037" cy="80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15529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72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0562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\\psf\Host\Volumes\johbee\Documents\01_Freelance_Design\INTERBRAND\AT&amp;T\ABS_Template_2011\source\ATT_for_Andy_rd_3\ABS_ jpeg\network_artwork_org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white">
          <a:xfrm>
            <a:off x="-4874" y="-5487"/>
            <a:ext cx="9153749" cy="686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99521" y="6314441"/>
            <a:ext cx="385235" cy="1524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1" i="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9"/>
          <p:cNvSpPr>
            <a:spLocks noGrp="1"/>
          </p:cNvSpPr>
          <p:nvPr>
            <p:ph type="title" hasCustomPrompt="1"/>
          </p:nvPr>
        </p:nvSpPr>
        <p:spPr bwMode="auto">
          <a:xfrm>
            <a:off x="387350" y="1592467"/>
            <a:ext cx="7626350" cy="10574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lnSpc>
                <a:spcPct val="90000"/>
              </a:lnSpc>
              <a:defRPr sz="3600" b="1" i="0">
                <a:solidFill>
                  <a:srgbClr val="FFFFFF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divider style</a:t>
            </a:r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0"/>
          </p:nvPr>
        </p:nvSpPr>
        <p:spPr bwMode="black">
          <a:xfrm>
            <a:off x="387350" y="2890178"/>
            <a:ext cx="5334000" cy="877824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600" b="0" i="0">
                <a:solidFill>
                  <a:srgbClr val="FFFFFF"/>
                </a:solidFill>
                <a:latin typeface="Calibri"/>
                <a:cs typeface="Calibri"/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838207" y="6355084"/>
            <a:ext cx="3514725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eaLnBrk="0" fontAlgn="base" hangingPunct="0">
              <a:spcAft>
                <a:spcPct val="0"/>
              </a:spcAft>
            </a:pPr>
            <a:r>
              <a:rPr lang="en-US" sz="600" dirty="0">
                <a:solidFill>
                  <a:srgbClr val="FFFFFF"/>
                </a:solidFill>
                <a:cs typeface="Calibri"/>
              </a:rPr>
              <a:t>© 2011 AT&amp;T Intellectual Property. All rights reserved. AT&amp;T, the AT&amp;T logo and all other AT&amp;T </a:t>
            </a:r>
            <a:br>
              <a:rPr lang="en-US" sz="600" dirty="0">
                <a:solidFill>
                  <a:srgbClr val="FFFFFF"/>
                </a:solidFill>
                <a:cs typeface="Calibri"/>
              </a:rPr>
            </a:br>
            <a:r>
              <a:rPr lang="en-US" sz="600" dirty="0">
                <a:solidFill>
                  <a:srgbClr val="FFFFFF"/>
                </a:solidFill>
                <a:cs typeface="Calibri"/>
              </a:rPr>
              <a:t>marks contained herein are trademarks of AT&amp;T Intellectual Property and/or AT&amp;T affiliated </a:t>
            </a:r>
            <a:br>
              <a:rPr lang="en-US" sz="600" dirty="0">
                <a:solidFill>
                  <a:srgbClr val="FFFFFF"/>
                </a:solidFill>
                <a:cs typeface="Calibri"/>
              </a:rPr>
            </a:br>
            <a:r>
              <a:rPr lang="en-US" sz="600" dirty="0">
                <a:solidFill>
                  <a:srgbClr val="FFFFFF"/>
                </a:solidFill>
                <a:cs typeface="Calibri"/>
              </a:rPr>
              <a:t>companies. All other marks contained herein are the property of their respective owners.</a:t>
            </a:r>
          </a:p>
        </p:txBody>
      </p:sp>
      <p:pic>
        <p:nvPicPr>
          <p:cNvPr id="10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86" y="6080758"/>
            <a:ext cx="743714" cy="7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9750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Title, Sub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65981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Exhib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1007" y="1524635"/>
            <a:ext cx="2411413" cy="2266314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 marL="0" indent="1588">
              <a:buClr>
                <a:srgbClr val="484848"/>
              </a:buClr>
              <a:buSzPct val="75000"/>
              <a:buNone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230188" indent="-228600">
              <a:buClr>
                <a:srgbClr val="484848"/>
              </a:buClr>
              <a:buSzPct val="100000"/>
              <a:buFont typeface="Arial" pitchFamily="34" charset="0"/>
              <a:buChar char="•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458788" indent="-230188">
              <a:buClr>
                <a:srgbClr val="484848"/>
              </a:buClr>
              <a:buSzPct val="75000"/>
              <a:buFont typeface="Calibri" pitchFamily="34" charset="0"/>
              <a:buChar char="–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628650" indent="-169863">
              <a:buClr>
                <a:schemeClr val="accent1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2"/>
          </p:nvPr>
        </p:nvSpPr>
        <p:spPr bwMode="gray">
          <a:xfrm>
            <a:off x="381007" y="3920494"/>
            <a:ext cx="2411413" cy="2251710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 marL="0" indent="1588">
              <a:buClr>
                <a:srgbClr val="484848"/>
              </a:buClr>
              <a:buSzPct val="75000"/>
              <a:buNone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230188" indent="-228600">
              <a:buClr>
                <a:srgbClr val="484848"/>
              </a:buClr>
              <a:buSzPct val="100000"/>
              <a:buFont typeface="Arial" pitchFamily="34" charset="0"/>
              <a:buChar char="•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458788" indent="-230188">
              <a:buClr>
                <a:srgbClr val="484848"/>
              </a:buClr>
              <a:buSzPct val="75000"/>
              <a:buFont typeface="Calibri" pitchFamily="34" charset="0"/>
              <a:buChar char="–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628650" indent="-169863">
              <a:buClr>
                <a:schemeClr val="accent1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2898782" y="1524000"/>
            <a:ext cx="5635625" cy="4648200"/>
          </a:xfrm>
        </p:spPr>
        <p:txBody>
          <a:bodyPr/>
          <a:lstStyle>
            <a:lvl1pPr>
              <a:spcAft>
                <a:spcPts val="0"/>
              </a:spcAft>
              <a:defRPr sz="16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defRPr sz="1600">
                <a:solidFill>
                  <a:schemeClr val="accent1"/>
                </a:solidFill>
                <a:latin typeface="Calibri" pitchFamily="34" charset="0"/>
              </a:defRPr>
            </a:lvl2pPr>
            <a:lvl3pPr>
              <a:defRPr sz="1600">
                <a:solidFill>
                  <a:schemeClr val="accent1"/>
                </a:solidFill>
                <a:latin typeface="Calibri" pitchFamily="34" charset="0"/>
              </a:defRPr>
            </a:lvl3pPr>
            <a:lvl4pPr>
              <a:defRPr sz="1600">
                <a:solidFill>
                  <a:schemeClr val="accent1"/>
                </a:solidFill>
                <a:latin typeface="Calibri" pitchFamily="34" charset="0"/>
              </a:defRPr>
            </a:lvl4pPr>
            <a:lvl5pPr>
              <a:defRPr sz="1200">
                <a:solidFill>
                  <a:schemeClr val="accent1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769998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1514475"/>
            <a:ext cx="3971926" cy="46577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4562474" y="1514476"/>
            <a:ext cx="3971926" cy="46577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999400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-column exhib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2143916"/>
            <a:ext cx="2517776" cy="352255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rgbClr val="484848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230188" indent="-117475"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accent1"/>
              </a:buClr>
              <a:buSzPct val="100000"/>
              <a:defRPr sz="105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6019800" y="2143917"/>
            <a:ext cx="2514600" cy="352255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rgbClr val="484848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230188" indent="-117475"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accent1"/>
              </a:buClr>
              <a:buSzPct val="100000"/>
              <a:defRPr sz="105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7"/>
          </p:nvPr>
        </p:nvSpPr>
        <p:spPr bwMode="gray">
          <a:xfrm>
            <a:off x="3200399" y="2143916"/>
            <a:ext cx="2517776" cy="3522550"/>
          </a:xfrm>
          <a:prstGeom prst="rect">
            <a:avLst/>
          </a:prstGeom>
        </p:spPr>
        <p:txBody>
          <a:bodyPr lIns="45720" tIns="0" rIns="45720" bIns="0"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2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rgbClr val="484848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230188" indent="-117475"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accent1"/>
              </a:buClr>
              <a:buSzPct val="100000"/>
              <a:defRPr sz="105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/>
          </p:nvPr>
        </p:nvSpPr>
        <p:spPr>
          <a:xfrm>
            <a:off x="387357" y="1525906"/>
            <a:ext cx="2511425" cy="544830"/>
          </a:xfrm>
          <a:prstGeom prst="roundRect">
            <a:avLst/>
          </a:prstGeom>
          <a:solidFill>
            <a:schemeClr val="tx1"/>
          </a:solidFill>
        </p:spPr>
        <p:txBody>
          <a:bodyPr anchor="ctr" anchorCtr="0">
            <a:noAutofit/>
          </a:bodyPr>
          <a:lstStyle>
            <a:lvl1pPr algn="ctr">
              <a:defRPr sz="12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9"/>
          </p:nvPr>
        </p:nvSpPr>
        <p:spPr>
          <a:xfrm>
            <a:off x="3203582" y="1525906"/>
            <a:ext cx="2511425" cy="544830"/>
          </a:xfrm>
          <a:prstGeom prst="roundRect">
            <a:avLst/>
          </a:prstGeom>
          <a:solidFill>
            <a:schemeClr val="tx1"/>
          </a:solidFill>
        </p:spPr>
        <p:txBody>
          <a:bodyPr anchor="ctr" anchorCtr="0">
            <a:noAutofit/>
          </a:bodyPr>
          <a:lstStyle>
            <a:lvl1pPr algn="ctr">
              <a:defRPr sz="12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20"/>
          </p:nvPr>
        </p:nvSpPr>
        <p:spPr>
          <a:xfrm>
            <a:off x="6022982" y="1525906"/>
            <a:ext cx="2511425" cy="544830"/>
          </a:xfrm>
          <a:prstGeom prst="roundRect">
            <a:avLst/>
          </a:prstGeom>
          <a:solidFill>
            <a:schemeClr val="tx1"/>
          </a:solidFill>
        </p:spPr>
        <p:txBody>
          <a:bodyPr anchor="ctr" anchorCtr="0">
            <a:noAutofit/>
          </a:bodyPr>
          <a:lstStyle>
            <a:lvl1pPr algn="ctr">
              <a:defRPr sz="12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4694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" y="283"/>
            <a:ext cx="9144005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4"/>
            <a:ext cx="336550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538" y="6150161"/>
            <a:ext cx="276906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15641"/>
      </p:ext>
    </p:extLst>
  </p:cSld>
  <p:clrMapOvr>
    <a:masterClrMapping/>
  </p:clrMapOvr>
  <p:hf hd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-column stacke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1514477"/>
            <a:ext cx="3694176" cy="4435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1440" tIns="91440" rIns="91440" bIns="91440">
            <a:normAutofit/>
          </a:bodyPr>
          <a:lstStyle>
            <a:lvl1pPr>
              <a:defRPr sz="14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4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rgbClr val="484848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230188" indent="-117475">
              <a:buClr>
                <a:srgbClr val="484848"/>
              </a:buClr>
              <a:buSzPct val="75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accent1"/>
              </a:buClr>
              <a:buSzPct val="100000"/>
              <a:defRPr sz="105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4562474" y="1514477"/>
            <a:ext cx="3971926" cy="2029968"/>
          </a:xfrm>
          <a:prstGeom prst="roundRect">
            <a:avLst/>
          </a:prstGeom>
          <a:solidFill>
            <a:schemeClr val="tx1"/>
          </a:solidFill>
        </p:spPr>
        <p:txBody>
          <a:bodyPr lIns="91440" tIns="91440" rIns="91440" bIns="91440">
            <a:normAutofit/>
          </a:bodyPr>
          <a:lstStyle>
            <a:lvl1pPr>
              <a:defRPr sz="1400" b="1" i="0">
                <a:solidFill>
                  <a:schemeClr val="bg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chemeClr val="bg1"/>
              </a:buClr>
              <a:buSzPct val="100000"/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3pPr>
            <a:lvl4pPr marL="230188" indent="-117475">
              <a:buClr>
                <a:schemeClr val="bg1"/>
              </a:buClr>
              <a:buSzPct val="75000"/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bg1"/>
              </a:buClr>
              <a:buSzPct val="100000"/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7"/>
          </p:nvPr>
        </p:nvSpPr>
        <p:spPr bwMode="gray">
          <a:xfrm>
            <a:off x="4573588" y="3920490"/>
            <a:ext cx="3971926" cy="2029968"/>
          </a:xfrm>
          <a:prstGeom prst="roundRect">
            <a:avLst/>
          </a:prstGeom>
          <a:solidFill>
            <a:schemeClr val="accent1"/>
          </a:solidFill>
        </p:spPr>
        <p:txBody>
          <a:bodyPr lIns="91440" tIns="91440" rIns="91440" bIns="91440">
            <a:normAutofit/>
          </a:bodyPr>
          <a:lstStyle>
            <a:lvl1pPr>
              <a:defRPr sz="1400" b="1" i="0">
                <a:solidFill>
                  <a:schemeClr val="bg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400" b="0" i="0">
                <a:solidFill>
                  <a:schemeClr val="bg1"/>
                </a:solidFill>
                <a:latin typeface="Calibri"/>
                <a:cs typeface="Calibri"/>
              </a:defRPr>
            </a:lvl2pPr>
            <a:lvl3pPr marL="112713" indent="-112713">
              <a:spcAft>
                <a:spcPts val="300"/>
              </a:spcAft>
              <a:buClr>
                <a:schemeClr val="bg1"/>
              </a:buClr>
              <a:buSzPct val="100000"/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3pPr>
            <a:lvl4pPr marL="230188" indent="-117475">
              <a:buClr>
                <a:schemeClr val="bg1"/>
              </a:buClr>
              <a:buSzPct val="75000"/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4pPr>
            <a:lvl5pPr marL="342900" indent="-112713">
              <a:buClr>
                <a:schemeClr val="bg1"/>
              </a:buClr>
              <a:buSzPct val="100000"/>
              <a:defRPr sz="1050" b="0" i="0">
                <a:solidFill>
                  <a:schemeClr val="bg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357113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2425065"/>
            <a:ext cx="3971926" cy="3747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4562474" y="2425066"/>
            <a:ext cx="3971926" cy="3747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381000" y="1525906"/>
            <a:ext cx="7632700" cy="8991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374273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Title, Subtitle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00050" y="1624013"/>
            <a:ext cx="8134350" cy="4098925"/>
          </a:xfrm>
        </p:spPr>
        <p:txBody>
          <a:bodyPr/>
          <a:lstStyle/>
          <a:p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27540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, Subtitle Text and Exhib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1007" y="1524635"/>
            <a:ext cx="2411413" cy="2266314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 marL="0" indent="1588">
              <a:buClr>
                <a:srgbClr val="484848"/>
              </a:buClr>
              <a:buSzPct val="75000"/>
              <a:buNone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230188" indent="-228600">
              <a:buClr>
                <a:srgbClr val="484848"/>
              </a:buClr>
              <a:buSzPct val="100000"/>
              <a:buFont typeface="Arial" pitchFamily="34" charset="0"/>
              <a:buChar char="•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458788" indent="-230188">
              <a:buClr>
                <a:srgbClr val="484848"/>
              </a:buClr>
              <a:buSzPct val="75000"/>
              <a:buFont typeface="Calibri" pitchFamily="34" charset="0"/>
              <a:buChar char="–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628650" indent="-169863">
              <a:buClr>
                <a:schemeClr val="accent1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2"/>
          </p:nvPr>
        </p:nvSpPr>
        <p:spPr bwMode="gray">
          <a:xfrm>
            <a:off x="381007" y="3920494"/>
            <a:ext cx="2411413" cy="2251710"/>
          </a:xfrm>
          <a:prstGeom prst="rect">
            <a:avLst/>
          </a:prstGeom>
        </p:spPr>
        <p:txBody>
          <a:bodyPr lIns="0" tIns="0" rIns="0" bIns="0"/>
          <a:lstStyle>
            <a:lvl1pPr>
              <a:spcAft>
                <a:spcPts val="0"/>
              </a:spcAft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 marL="0" indent="1588">
              <a:buClr>
                <a:srgbClr val="484848"/>
              </a:buClr>
              <a:buSzPct val="75000"/>
              <a:buNone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230188" indent="-228600">
              <a:buClr>
                <a:srgbClr val="484848"/>
              </a:buClr>
              <a:buSzPct val="100000"/>
              <a:buFont typeface="Arial" pitchFamily="34" charset="0"/>
              <a:buChar char="•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458788" indent="-230188">
              <a:buClr>
                <a:srgbClr val="484848"/>
              </a:buClr>
              <a:buSzPct val="75000"/>
              <a:buFont typeface="Calibri" pitchFamily="34" charset="0"/>
              <a:buChar char="–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628650" indent="-169863">
              <a:buClr>
                <a:schemeClr val="accent1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2898782" y="1524000"/>
            <a:ext cx="5635625" cy="4648200"/>
          </a:xfrm>
        </p:spPr>
        <p:txBody>
          <a:bodyPr/>
          <a:lstStyle>
            <a:lvl1pPr>
              <a:spcAft>
                <a:spcPts val="0"/>
              </a:spcAft>
              <a:defRPr sz="16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defRPr sz="1600">
                <a:solidFill>
                  <a:schemeClr val="accent1"/>
                </a:solidFill>
                <a:latin typeface="Calibri" pitchFamily="34" charset="0"/>
              </a:defRPr>
            </a:lvl2pPr>
            <a:lvl3pPr>
              <a:defRPr sz="1600">
                <a:solidFill>
                  <a:schemeClr val="accent1"/>
                </a:solidFill>
                <a:latin typeface="Calibri" pitchFamily="34" charset="0"/>
              </a:defRPr>
            </a:lvl3pPr>
            <a:lvl4pPr>
              <a:defRPr sz="1600">
                <a:solidFill>
                  <a:schemeClr val="accent1"/>
                </a:solidFill>
                <a:latin typeface="Calibri" pitchFamily="34" charset="0"/>
              </a:defRPr>
            </a:lvl4pPr>
            <a:lvl5pPr>
              <a:defRPr sz="1200">
                <a:solidFill>
                  <a:schemeClr val="accent1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28839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Exhibit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1007" y="1524640"/>
            <a:ext cx="2411413" cy="491154"/>
          </a:xfrm>
          <a:prstGeom prst="roundRect">
            <a:avLst>
              <a:gd name="adj" fmla="val 20492"/>
            </a:avLst>
          </a:prstGeom>
          <a:solidFill>
            <a:schemeClr val="tx1"/>
          </a:solidFill>
        </p:spPr>
        <p:txBody>
          <a:bodyPr lIns="0" tIns="0" rIns="0" bIns="0" anchor="ctr" anchorCtr="0"/>
          <a:lstStyle>
            <a:lvl1pPr algn="ctr">
              <a:spcAft>
                <a:spcPts val="0"/>
              </a:spcAft>
              <a:defRPr sz="1600" b="1" i="0">
                <a:solidFill>
                  <a:schemeClr val="bg1"/>
                </a:solidFill>
                <a:latin typeface="Calibri"/>
                <a:cs typeface="Calibri"/>
              </a:defRPr>
            </a:lvl1pPr>
            <a:lvl2pPr marL="0" indent="1588" algn="ctr">
              <a:buClr>
                <a:srgbClr val="484848"/>
              </a:buClr>
              <a:buSzPct val="75000"/>
              <a:buNone/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2pPr>
            <a:lvl3pPr marL="230188" indent="-228600" algn="ctr">
              <a:buClr>
                <a:srgbClr val="484848"/>
              </a:buClr>
              <a:buSzPct val="100000"/>
              <a:buFont typeface="Arial" pitchFamily="34" charset="0"/>
              <a:buChar char="•"/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3pPr>
            <a:lvl4pPr marL="458788" indent="-230188" algn="ctr">
              <a:buClr>
                <a:srgbClr val="484848"/>
              </a:buClr>
              <a:buSzPct val="75000"/>
              <a:buFont typeface="Calibri" pitchFamily="34" charset="0"/>
              <a:buChar char="–"/>
              <a:defRPr sz="1600" b="0" i="0">
                <a:solidFill>
                  <a:schemeClr val="bg1"/>
                </a:solidFill>
                <a:latin typeface="Calibri"/>
                <a:cs typeface="Calibri"/>
              </a:defRPr>
            </a:lvl4pPr>
            <a:lvl5pPr marL="628650" indent="-169863" algn="ctr">
              <a:buClr>
                <a:schemeClr val="accent1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bg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2"/>
          </p:nvPr>
        </p:nvSpPr>
        <p:spPr bwMode="gray">
          <a:xfrm>
            <a:off x="381007" y="2015794"/>
            <a:ext cx="2411413" cy="4156410"/>
          </a:xfrm>
          <a:prstGeom prst="rect">
            <a:avLst/>
          </a:prstGeom>
        </p:spPr>
        <p:txBody>
          <a:bodyPr lIns="0" tIns="91440" rIns="0" bIns="0">
            <a:normAutofit/>
          </a:bodyPr>
          <a:lstStyle>
            <a:lvl1pPr>
              <a:spcAft>
                <a:spcPts val="0"/>
              </a:spcAft>
              <a:defRPr sz="12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 marL="0" indent="1588">
              <a:buClr>
                <a:srgbClr val="484848"/>
              </a:buClr>
              <a:buSzPct val="75000"/>
              <a:buNone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230188" indent="-228600">
              <a:buClr>
                <a:srgbClr val="484848"/>
              </a:buClr>
              <a:buSzPct val="100000"/>
              <a:buFont typeface="Arial" pitchFamily="34" charset="0"/>
              <a:buChar char="•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458788" indent="-230188">
              <a:buClr>
                <a:srgbClr val="484848"/>
              </a:buClr>
              <a:buSzPct val="75000"/>
              <a:buFont typeface="Calibri" pitchFamily="34" charset="0"/>
              <a:buChar char="–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628650" indent="-169863">
              <a:buClr>
                <a:schemeClr val="accent1"/>
              </a:buClr>
              <a:buSzPct val="100000"/>
              <a:buFont typeface="Arial" pitchFamily="34" charset="0"/>
              <a:buChar char="•"/>
              <a:defRPr sz="105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2898782" y="1524003"/>
            <a:ext cx="5635625" cy="491790"/>
          </a:xfrm>
        </p:spPr>
        <p:txBody>
          <a:bodyPr anchor="ctr" anchorCtr="0"/>
          <a:lstStyle>
            <a:lvl1pPr algn="ctr">
              <a:spcAft>
                <a:spcPts val="0"/>
              </a:spcAft>
              <a:defRPr sz="1600" b="1">
                <a:solidFill>
                  <a:schemeClr val="accent1"/>
                </a:solidFill>
                <a:latin typeface="Calibri" pitchFamily="34" charset="0"/>
              </a:defRPr>
            </a:lvl1pPr>
            <a:lvl2pPr>
              <a:defRPr sz="1600">
                <a:solidFill>
                  <a:schemeClr val="accent1"/>
                </a:solidFill>
                <a:latin typeface="Calibri" pitchFamily="34" charset="0"/>
              </a:defRPr>
            </a:lvl2pPr>
            <a:lvl3pPr>
              <a:defRPr sz="1600">
                <a:solidFill>
                  <a:schemeClr val="accent1"/>
                </a:solidFill>
                <a:latin typeface="Calibri" pitchFamily="34" charset="0"/>
              </a:defRPr>
            </a:lvl3pPr>
            <a:lvl4pPr>
              <a:defRPr sz="1600">
                <a:solidFill>
                  <a:schemeClr val="accent1"/>
                </a:solidFill>
                <a:latin typeface="Calibri" pitchFamily="34" charset="0"/>
              </a:defRPr>
            </a:lvl4pPr>
            <a:lvl5pPr>
              <a:defRPr sz="1200">
                <a:solidFill>
                  <a:schemeClr val="accent1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5"/>
          </p:nvPr>
        </p:nvSpPr>
        <p:spPr>
          <a:xfrm>
            <a:off x="3571419" y="5623560"/>
            <a:ext cx="1554480" cy="5486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5840000" scaled="0"/>
          </a:gradFill>
        </p:spPr>
        <p:txBody>
          <a:bodyPr anchor="ctr" anchorCtr="0">
            <a:noAutofit/>
          </a:bodyPr>
          <a:lstStyle>
            <a:lvl1pPr algn="ctr">
              <a:defRPr sz="11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6"/>
          </p:nvPr>
        </p:nvSpPr>
        <p:spPr>
          <a:xfrm>
            <a:off x="6246054" y="5623560"/>
            <a:ext cx="1554480" cy="54864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5840000" scaled="0"/>
          </a:gradFill>
        </p:spPr>
        <p:txBody>
          <a:bodyPr anchor="ctr" anchorCtr="0">
            <a:noAutofit/>
          </a:bodyPr>
          <a:lstStyle>
            <a:lvl1pPr algn="ctr">
              <a:defRPr sz="11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3388981" y="2228854"/>
            <a:ext cx="1976437" cy="392430"/>
          </a:xfrm>
        </p:spPr>
        <p:txBody>
          <a:bodyPr>
            <a:noAutofit/>
          </a:bodyPr>
          <a:lstStyle>
            <a:lvl1pPr algn="ctr">
              <a:defRPr sz="11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8"/>
          </p:nvPr>
        </p:nvSpPr>
        <p:spPr>
          <a:xfrm>
            <a:off x="3389320" y="2621284"/>
            <a:ext cx="1976437" cy="129921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sz="1000" b="1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</a:defRPr>
            </a:lvl2pPr>
            <a:lvl3pPr marL="112713" indent="-111125">
              <a:spcAft>
                <a:spcPts val="0"/>
              </a:spcAft>
              <a:defRPr sz="1000">
                <a:solidFill>
                  <a:schemeClr val="accent1"/>
                </a:solidFill>
              </a:defRPr>
            </a:lvl3pPr>
            <a:lvl4pPr marL="231775" indent="-115888">
              <a:spcAft>
                <a:spcPts val="0"/>
              </a:spcAft>
              <a:defRPr sz="900">
                <a:solidFill>
                  <a:schemeClr val="accent1"/>
                </a:solidFill>
              </a:defRPr>
            </a:lvl4pPr>
            <a:lvl5pPr marL="344488" indent="-111125">
              <a:spcAft>
                <a:spcPts val="0"/>
              </a:spcAft>
              <a:defRPr sz="9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6036931" y="2228854"/>
            <a:ext cx="1976437" cy="392430"/>
          </a:xfrm>
        </p:spPr>
        <p:txBody>
          <a:bodyPr>
            <a:noAutofit/>
          </a:bodyPr>
          <a:lstStyle>
            <a:lvl1pPr algn="ctr">
              <a:defRPr sz="11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19"/>
          <p:cNvSpPr>
            <a:spLocks noGrp="1"/>
          </p:cNvSpPr>
          <p:nvPr>
            <p:ph type="body" sz="quarter" idx="20"/>
          </p:nvPr>
        </p:nvSpPr>
        <p:spPr>
          <a:xfrm>
            <a:off x="6037270" y="2621284"/>
            <a:ext cx="1976437" cy="129921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300"/>
              </a:spcAft>
              <a:defRPr sz="1000" b="1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accent1"/>
                </a:solidFill>
              </a:defRPr>
            </a:lvl2pPr>
            <a:lvl3pPr marL="112713" indent="-111125">
              <a:spcAft>
                <a:spcPts val="0"/>
              </a:spcAft>
              <a:defRPr sz="1000">
                <a:solidFill>
                  <a:schemeClr val="accent1"/>
                </a:solidFill>
              </a:defRPr>
            </a:lvl3pPr>
            <a:lvl4pPr marL="231775" indent="-115888">
              <a:spcAft>
                <a:spcPts val="0"/>
              </a:spcAft>
              <a:defRPr sz="900">
                <a:solidFill>
                  <a:schemeClr val="accent1"/>
                </a:solidFill>
              </a:defRPr>
            </a:lvl4pPr>
            <a:lvl5pPr marL="344488" indent="-111125">
              <a:spcAft>
                <a:spcPts val="0"/>
              </a:spcAft>
              <a:defRPr sz="9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213697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, Sub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1514475"/>
            <a:ext cx="3971926" cy="46577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4562474" y="1514476"/>
            <a:ext cx="3971926" cy="465772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113223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, Subtitle, Text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380999" y="2425065"/>
            <a:ext cx="3971926" cy="3747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 bwMode="gray">
          <a:xfrm>
            <a:off x="4562474" y="2425066"/>
            <a:ext cx="3971926" cy="374713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 b="1" i="0">
                <a:solidFill>
                  <a:schemeClr val="accent1"/>
                </a:solidFill>
                <a:latin typeface="Calibri"/>
                <a:cs typeface="Calibri"/>
              </a:defRPr>
            </a:lvl1pPr>
            <a:lvl2pPr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2pPr>
            <a:lvl3pPr marL="173038" indent="-173038">
              <a:spcAft>
                <a:spcPts val="600"/>
              </a:spcAft>
              <a:buClr>
                <a:srgbClr val="484848"/>
              </a:buClr>
              <a:buSzPct val="100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3pPr>
            <a:lvl4pPr marL="342900" indent="-168275">
              <a:buClr>
                <a:srgbClr val="484848"/>
              </a:buClr>
              <a:buSzPct val="75000"/>
              <a:defRPr sz="1600" b="0" i="0">
                <a:solidFill>
                  <a:schemeClr val="accent1"/>
                </a:solidFill>
                <a:latin typeface="Calibri"/>
                <a:cs typeface="Calibri"/>
              </a:defRPr>
            </a:lvl4pPr>
            <a:lvl5pPr marL="515938" indent="-173038">
              <a:buClr>
                <a:schemeClr val="accent1"/>
              </a:buClr>
              <a:buSzPct val="100000"/>
              <a:defRPr sz="1200" b="0" i="0">
                <a:solidFill>
                  <a:schemeClr val="accent1"/>
                </a:solidFill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381000" y="1525906"/>
            <a:ext cx="7632700" cy="899160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7350" y="381636"/>
            <a:ext cx="8147050" cy="56153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7350" y="862624"/>
            <a:ext cx="8147050" cy="581366"/>
          </a:xfr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27283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 bwMode="gray">
          <a:xfrm>
            <a:off x="407230" y="2377440"/>
            <a:ext cx="3941762" cy="308716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D4D4D"/>
              </a:buClr>
              <a:defRPr sz="2000">
                <a:solidFill>
                  <a:srgbClr val="4D4D4D"/>
                </a:solidFill>
              </a:defRPr>
            </a:lvl1pPr>
            <a:lvl2pPr>
              <a:buClr>
                <a:srgbClr val="4D4D4D"/>
              </a:buClr>
              <a:buSzPct val="100000"/>
              <a:defRPr sz="2000">
                <a:solidFill>
                  <a:srgbClr val="4D4D4D"/>
                </a:solidFill>
              </a:defRPr>
            </a:lvl2pPr>
            <a:lvl3pPr>
              <a:buClr>
                <a:srgbClr val="4D4D4D"/>
              </a:buClr>
              <a:buSzPct val="100000"/>
              <a:defRPr sz="1800">
                <a:solidFill>
                  <a:srgbClr val="4D4D4D"/>
                </a:solidFill>
              </a:defRPr>
            </a:lvl3pPr>
            <a:lvl4pPr>
              <a:buClr>
                <a:srgbClr val="4D4D4D"/>
              </a:buClr>
              <a:buSzPct val="100000"/>
              <a:defRPr sz="1600">
                <a:solidFill>
                  <a:srgbClr val="4D4D4D"/>
                </a:solidFill>
              </a:defRPr>
            </a:lvl4pPr>
            <a:lvl5pPr>
              <a:buClr>
                <a:srgbClr val="4D4D4D"/>
              </a:buClr>
              <a:buSzPct val="100000"/>
              <a:defRPr sz="1600">
                <a:solidFill>
                  <a:srgbClr val="4D4D4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795910" y="2377440"/>
            <a:ext cx="3943350" cy="308716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D4D4D"/>
              </a:buClr>
              <a:defRPr sz="2000">
                <a:solidFill>
                  <a:srgbClr val="4D4D4D"/>
                </a:solidFill>
              </a:defRPr>
            </a:lvl1pPr>
            <a:lvl2pPr>
              <a:buClr>
                <a:srgbClr val="4D4D4D"/>
              </a:buClr>
              <a:buSzPct val="100000"/>
              <a:defRPr sz="2000">
                <a:solidFill>
                  <a:srgbClr val="4D4D4D"/>
                </a:solidFill>
              </a:defRPr>
            </a:lvl2pPr>
            <a:lvl3pPr>
              <a:buClr>
                <a:srgbClr val="4D4D4D"/>
              </a:buClr>
              <a:buSzPct val="100000"/>
              <a:defRPr sz="1800">
                <a:solidFill>
                  <a:srgbClr val="4D4D4D"/>
                </a:solidFill>
              </a:defRPr>
            </a:lvl3pPr>
            <a:lvl4pPr>
              <a:buClr>
                <a:srgbClr val="4D4D4D"/>
              </a:buClr>
              <a:buSzPct val="100000"/>
              <a:defRPr sz="1600">
                <a:solidFill>
                  <a:srgbClr val="4D4D4D"/>
                </a:solidFill>
              </a:defRPr>
            </a:lvl4pPr>
            <a:lvl5pPr>
              <a:buClr>
                <a:srgbClr val="4D4D4D"/>
              </a:buClr>
              <a:buSzPct val="100000"/>
              <a:defRPr sz="1600">
                <a:solidFill>
                  <a:srgbClr val="4D4D4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07230" y="1691644"/>
            <a:ext cx="3936170" cy="639762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2000" b="1">
                <a:solidFill>
                  <a:srgbClr val="4D4D4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91644"/>
            <a:ext cx="3938660" cy="639762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2000" b="1">
                <a:solidFill>
                  <a:srgbClr val="4D4D4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5"/>
          <p:cNvSpPr>
            <a:spLocks noGrp="1"/>
          </p:cNvSpPr>
          <p:nvPr>
            <p:ph type="title"/>
          </p:nvPr>
        </p:nvSpPr>
        <p:spPr>
          <a:xfrm>
            <a:off x="410444" y="381000"/>
            <a:ext cx="8328744" cy="838200"/>
          </a:xfrm>
          <a:prstGeom prst="rect">
            <a:avLst/>
          </a:prstGeom>
        </p:spPr>
        <p:txBody>
          <a:bodyPr lIns="0" tIns="0" rIns="0" bIns="0"/>
          <a:lstStyle>
            <a:lvl1pPr>
              <a:defRPr sz="26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 descr="Globe_Alone_rgb.jp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405330" y="6172200"/>
            <a:ext cx="351312" cy="421574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63416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9"/>
          <p:cNvSpPr>
            <a:spLocks noGrp="1"/>
          </p:cNvSpPr>
          <p:nvPr>
            <p:ph type="title"/>
          </p:nvPr>
        </p:nvSpPr>
        <p:spPr bwMode="black">
          <a:xfrm>
            <a:off x="401650" y="1493810"/>
            <a:ext cx="5694363" cy="1638300"/>
          </a:xfrm>
          <a:prstGeom prst="rect">
            <a:avLst/>
          </a:prstGeom>
        </p:spPr>
        <p:txBody>
          <a:bodyPr lIns="0" tIns="0" rIns="0" bIns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0"/>
          </p:nvPr>
        </p:nvSpPr>
        <p:spPr bwMode="gray">
          <a:xfrm>
            <a:off x="401638" y="3246410"/>
            <a:ext cx="5694362" cy="38100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01638" y="6334126"/>
            <a:ext cx="385762" cy="152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E30FE-2FC6-464E-8CC7-EF71D167E9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825500" y="6450020"/>
            <a:ext cx="4889500" cy="92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CCCCCC"/>
              </a:solidFill>
              <a:latin typeface="Verdana" pitchFamily="-111" charset="0"/>
              <a:cs typeface="Arial" pitchFamily="-111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76467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97" Type="http://schemas.openxmlformats.org/officeDocument/2006/relationships/slideLayout" Target="../slideLayouts/slideLayout97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100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63563" y="517525"/>
            <a:ext cx="8004175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63563" y="1814514"/>
            <a:ext cx="7999412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914400" y="6334573"/>
            <a:ext cx="5773738" cy="293688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27025" y="6302347"/>
            <a:ext cx="336550" cy="365125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fld id="{1DEFE11F-158B-594E-8BEE-CC26B87FEB38}" type="slidenum">
              <a:rPr lang="en-US" smtClean="0"/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dirty="0"/>
          </a:p>
        </p:txBody>
      </p:sp>
      <p:pic>
        <p:nvPicPr>
          <p:cNvPr id="6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10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86" y="6080758"/>
            <a:ext cx="743714" cy="7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  <p:sldLayoutId id="2147483726" r:id="rId22"/>
    <p:sldLayoutId id="2147483727" r:id="rId23"/>
    <p:sldLayoutId id="2147483728" r:id="rId24"/>
    <p:sldLayoutId id="2147483729" r:id="rId25"/>
    <p:sldLayoutId id="2147483730" r:id="rId26"/>
    <p:sldLayoutId id="2147483731" r:id="rId27"/>
    <p:sldLayoutId id="2147483732" r:id="rId28"/>
    <p:sldLayoutId id="2147483733" r:id="rId29"/>
    <p:sldLayoutId id="2147483734" r:id="rId30"/>
    <p:sldLayoutId id="2147483735" r:id="rId31"/>
    <p:sldLayoutId id="2147483736" r:id="rId32"/>
    <p:sldLayoutId id="2147483737" r:id="rId33"/>
    <p:sldLayoutId id="2147483738" r:id="rId34"/>
    <p:sldLayoutId id="2147483739" r:id="rId35"/>
    <p:sldLayoutId id="2147483740" r:id="rId36"/>
    <p:sldLayoutId id="2147483741" r:id="rId37"/>
    <p:sldLayoutId id="2147483742" r:id="rId38"/>
    <p:sldLayoutId id="2147483743" r:id="rId39"/>
    <p:sldLayoutId id="2147483744" r:id="rId40"/>
    <p:sldLayoutId id="2147483745" r:id="rId41"/>
    <p:sldLayoutId id="2147483746" r:id="rId42"/>
    <p:sldLayoutId id="2147483747" r:id="rId43"/>
    <p:sldLayoutId id="2147483748" r:id="rId44"/>
    <p:sldLayoutId id="2147483749" r:id="rId45"/>
    <p:sldLayoutId id="2147483750" r:id="rId46"/>
    <p:sldLayoutId id="2147483751" r:id="rId47"/>
    <p:sldLayoutId id="2147483752" r:id="rId48"/>
    <p:sldLayoutId id="2147483753" r:id="rId49"/>
    <p:sldLayoutId id="2147483754" r:id="rId50"/>
    <p:sldLayoutId id="2147483755" r:id="rId51"/>
    <p:sldLayoutId id="2147483756" r:id="rId52"/>
    <p:sldLayoutId id="2147483757" r:id="rId53"/>
    <p:sldLayoutId id="2147483758" r:id="rId54"/>
    <p:sldLayoutId id="2147483759" r:id="rId55"/>
    <p:sldLayoutId id="2147483760" r:id="rId56"/>
    <p:sldLayoutId id="2147483761" r:id="rId57"/>
    <p:sldLayoutId id="2147483762" r:id="rId58"/>
    <p:sldLayoutId id="2147483763" r:id="rId59"/>
    <p:sldLayoutId id="2147483764" r:id="rId60"/>
    <p:sldLayoutId id="2147483765" r:id="rId61"/>
    <p:sldLayoutId id="2147483766" r:id="rId62"/>
    <p:sldLayoutId id="2147483767" r:id="rId63"/>
    <p:sldLayoutId id="2147483768" r:id="rId64"/>
    <p:sldLayoutId id="2147483769" r:id="rId65"/>
    <p:sldLayoutId id="2147483770" r:id="rId66"/>
    <p:sldLayoutId id="2147483771" r:id="rId67"/>
    <p:sldLayoutId id="2147483772" r:id="rId68"/>
    <p:sldLayoutId id="2147483773" r:id="rId69"/>
    <p:sldLayoutId id="2147483774" r:id="rId70"/>
    <p:sldLayoutId id="2147483775" r:id="rId71"/>
    <p:sldLayoutId id="2147483776" r:id="rId72"/>
    <p:sldLayoutId id="2147483777" r:id="rId73"/>
    <p:sldLayoutId id="2147483778" r:id="rId74"/>
    <p:sldLayoutId id="2147483779" r:id="rId75"/>
    <p:sldLayoutId id="2147483780" r:id="rId76"/>
    <p:sldLayoutId id="2147483781" r:id="rId77"/>
    <p:sldLayoutId id="2147483782" r:id="rId78"/>
    <p:sldLayoutId id="2147483783" r:id="rId79"/>
    <p:sldLayoutId id="2147483784" r:id="rId80"/>
    <p:sldLayoutId id="2147483785" r:id="rId81"/>
    <p:sldLayoutId id="2147483786" r:id="rId82"/>
    <p:sldLayoutId id="2147483787" r:id="rId83"/>
    <p:sldLayoutId id="2147483788" r:id="rId84"/>
    <p:sldLayoutId id="2147483682" r:id="rId85"/>
    <p:sldLayoutId id="2147483699" r:id="rId86"/>
    <p:sldLayoutId id="2147483685" r:id="rId87"/>
    <p:sldLayoutId id="2147483686" r:id="rId88"/>
    <p:sldLayoutId id="2147483687" r:id="rId89"/>
    <p:sldLayoutId id="2147483688" r:id="rId90"/>
    <p:sldLayoutId id="2147483689" r:id="rId91"/>
    <p:sldLayoutId id="2147483700" r:id="rId92"/>
    <p:sldLayoutId id="2147483691" r:id="rId93"/>
    <p:sldLayoutId id="2147483692" r:id="rId94"/>
    <p:sldLayoutId id="2147483693" r:id="rId95"/>
    <p:sldLayoutId id="2147483694" r:id="rId96"/>
    <p:sldLayoutId id="2147483696" r:id="rId97"/>
    <p:sldLayoutId id="2147483698" r:id="rId9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0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0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8600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58788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88975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6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0425" indent="-174625" algn="l" defTabSz="86042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400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04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200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6.w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errit.onap.org/r/#/admin/projects/sdc/sdc-distribution-client" TargetMode="External"/><Relationship Id="rId2" Type="http://schemas.openxmlformats.org/officeDocument/2006/relationships/hyperlink" Target="https://gerrit.onap.org/r/p/sdc/sdc-distribution-client.git" TargetMode="External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8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263" y="461515"/>
            <a:ext cx="6564008" cy="1958003"/>
          </a:xfrm>
        </p:spPr>
        <p:txBody>
          <a:bodyPr>
            <a:normAutofit fontScale="90000"/>
          </a:bodyPr>
          <a:lstStyle/>
          <a:p>
            <a:br>
              <a:rPr lang="en-US" sz="3600" b="1" dirty="0"/>
            </a:br>
            <a:br>
              <a:rPr lang="en-US" sz="3600" b="1" dirty="0"/>
            </a:br>
            <a:br>
              <a:rPr lang="en-US" b="1" dirty="0"/>
            </a:br>
            <a:r>
              <a:rPr lang="en-US" b="1" dirty="0"/>
              <a:t>Distribution Client</a:t>
            </a:r>
          </a:p>
        </p:txBody>
      </p:sp>
    </p:spTree>
    <p:extLst>
      <p:ext uri="{BB962C8B-B14F-4D97-AF65-F5344CB8AC3E}">
        <p14:creationId xmlns:p14="http://schemas.microsoft.com/office/powerpoint/2010/main" val="19732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2" y="517525"/>
            <a:ext cx="3634727" cy="842148"/>
          </a:xfrm>
        </p:spPr>
        <p:txBody>
          <a:bodyPr/>
          <a:lstStyle/>
          <a:p>
            <a:r>
              <a:rPr lang="en-US" sz="2800" b="1" dirty="0"/>
              <a:t>Component Done Mechanism</a:t>
            </a: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B5F7749-E7A5-495C-BD9A-A5099842262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163" y="1356164"/>
            <a:ext cx="7999412" cy="842149"/>
          </a:xfrm>
        </p:spPr>
        <p:txBody>
          <a:bodyPr/>
          <a:lstStyle/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4FEB0D-168D-4AF8-A9C6-3A53037D19A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5" t="15855" r="-5" b="11088"/>
          <a:stretch/>
        </p:blipFill>
        <p:spPr>
          <a:xfrm>
            <a:off x="663575" y="1953246"/>
            <a:ext cx="5943600" cy="4206240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CFE379A-9638-449D-9AA9-CE0FFBF269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186989"/>
              </p:ext>
            </p:extLst>
          </p:nvPr>
        </p:nvGraphicFramePr>
        <p:xfrm>
          <a:off x="563562" y="5816586"/>
          <a:ext cx="16621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Packager Shell Object" showAsIcon="1" r:id="rId4" imgW="1662840" imgH="685800" progId="Package">
                  <p:embed/>
                </p:oleObj>
              </mc:Choice>
              <mc:Fallback>
                <p:oleObj name="Packager Shell Object" showAsIcon="1" r:id="rId4" imgW="166284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63562" y="5816586"/>
                        <a:ext cx="16621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0ADF46A2-76FF-45BD-8F4C-5BFCCE55FF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4682104"/>
              </p:ext>
            </p:extLst>
          </p:nvPr>
        </p:nvGraphicFramePr>
        <p:xfrm>
          <a:off x="2103416" y="5816586"/>
          <a:ext cx="19161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Packager Shell Object" showAsIcon="1" r:id="rId6" imgW="1916640" imgH="685800" progId="Package">
                  <p:embed/>
                </p:oleObj>
              </mc:Choice>
              <mc:Fallback>
                <p:oleObj name="Packager Shell Object" showAsIcon="1" r:id="rId6" imgW="191664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103416" y="5816586"/>
                        <a:ext cx="19161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D559AE6-5616-4D75-A5D2-D623649A0D08}"/>
              </a:ext>
            </a:extLst>
          </p:cNvPr>
          <p:cNvSpPr txBox="1">
            <a:spLocks/>
          </p:cNvSpPr>
          <p:nvPr/>
        </p:nvSpPr>
        <p:spPr bwMode="auto">
          <a:xfrm>
            <a:off x="563563" y="1508565"/>
            <a:ext cx="7999412" cy="629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1" kern="12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sz="2000" kern="12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>
                    <a:lumMod val="65000"/>
                    <a:lumOff val="35000"/>
                  </a:schemeClr>
                </a:solidFill>
                <a:latin typeface="Calibri" pitchFamily="34" charset="0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/>
              <a:t>This Mechanism was developed in order to allow One distribution client to perform action according to status sent by several other distribution clients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3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927E5-03CF-45A7-81B1-14659C9D4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Repository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B5B8-444C-4EE8-8B95-5297094107B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63563" y="1814514"/>
            <a:ext cx="7999412" cy="4271319"/>
          </a:xfrm>
        </p:spPr>
        <p:txBody>
          <a:bodyPr/>
          <a:lstStyle/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endParaRPr lang="en-US" b="0" dirty="0"/>
          </a:p>
          <a:p>
            <a:pPr>
              <a:spcAft>
                <a:spcPts val="0"/>
              </a:spcAft>
            </a:pPr>
            <a:endParaRPr lang="en-US" sz="1100" b="0" dirty="0"/>
          </a:p>
          <a:p>
            <a:pPr>
              <a:spcAft>
                <a:spcPts val="0"/>
              </a:spcAft>
            </a:pPr>
            <a:endParaRPr lang="en-US" sz="1100" b="0" dirty="0"/>
          </a:p>
          <a:p>
            <a:pPr>
              <a:spcAft>
                <a:spcPts val="0"/>
              </a:spcAft>
            </a:pPr>
            <a:r>
              <a:rPr lang="en-US" sz="1100" b="0" dirty="0"/>
              <a:t>Repository</a:t>
            </a:r>
            <a:endParaRPr lang="en-US" sz="1100" b="0" dirty="0">
              <a:hlinkClick r:id="rId2"/>
            </a:endParaRPr>
          </a:p>
          <a:p>
            <a:pPr>
              <a:spcAft>
                <a:spcPts val="0"/>
              </a:spcAft>
            </a:pPr>
            <a:r>
              <a:rPr lang="en-US" sz="1100" u="sng" dirty="0">
                <a:hlinkClick r:id="rId2"/>
              </a:rPr>
              <a:t>https://gerrit.onap.org/r/p/sdc/sdc-distribution-client.git</a:t>
            </a:r>
            <a:endParaRPr lang="en-US" sz="1100" u="sng" dirty="0"/>
          </a:p>
          <a:p>
            <a:pPr>
              <a:spcAft>
                <a:spcPts val="0"/>
              </a:spcAft>
            </a:pPr>
            <a:r>
              <a:rPr lang="en-US" sz="1100" b="0" dirty="0"/>
              <a:t>ONAP Link</a:t>
            </a:r>
            <a:endParaRPr lang="en-US" sz="1100" u="sng" dirty="0"/>
          </a:p>
          <a:p>
            <a:pPr>
              <a:spcAft>
                <a:spcPts val="0"/>
              </a:spcAft>
            </a:pPr>
            <a:r>
              <a:rPr lang="en-US" sz="1100" dirty="0">
                <a:hlinkClick r:id="rId3"/>
              </a:rPr>
              <a:t>https://gerrit.onap.org/r/#/admin/projects/sdc/sdc-distribution-client</a:t>
            </a:r>
            <a:endParaRPr lang="en-US" sz="11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1DD56-76BC-4713-A96C-FC66DD30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FE11F-158B-594E-8BEE-CC26B87FEB3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41ECD9-D6B0-4F97-B132-F677EDB2E8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" y="896413"/>
            <a:ext cx="3649362" cy="451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820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200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3183380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625475"/>
          </a:xfrm>
        </p:spPr>
        <p:txBody>
          <a:bodyPr/>
          <a:lstStyle/>
          <a:p>
            <a:r>
              <a:rPr lang="en-US" sz="2800" b="1" dirty="0"/>
              <a:t>Agenda</a:t>
            </a:r>
            <a:br>
              <a:rPr lang="en-US" sz="2800" b="1" dirty="0">
                <a:latin typeface="Calibri" pitchFamily="34" charset="0"/>
                <a:ea typeface="+mj-ea"/>
                <a:cs typeface="+mj-cs"/>
              </a:rPr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11163" y="1300164"/>
            <a:ext cx="7999412" cy="4124325"/>
          </a:xfrm>
        </p:spPr>
        <p:txBody>
          <a:bodyPr/>
          <a:lstStyle/>
          <a:p>
            <a:r>
              <a:rPr lang="en-US" dirty="0"/>
              <a:t>• </a:t>
            </a:r>
            <a:r>
              <a:rPr lang="en-US" b="0" dirty="0"/>
              <a:t>High Level Design</a:t>
            </a:r>
          </a:p>
          <a:p>
            <a:r>
              <a:rPr lang="en-US" b="0" dirty="0"/>
              <a:t>• Example For Usage By Third Party</a:t>
            </a:r>
          </a:p>
          <a:p>
            <a:r>
              <a:rPr lang="en-US" b="0" dirty="0"/>
              <a:t>• Detailed Level Flow</a:t>
            </a:r>
          </a:p>
          <a:p>
            <a:r>
              <a:rPr lang="en-US" b="0" dirty="0"/>
              <a:t>• Distribution Client APIs</a:t>
            </a:r>
          </a:p>
          <a:p>
            <a:r>
              <a:rPr lang="en-US" b="0" dirty="0"/>
              <a:t>• Notification Data &amp; Callback</a:t>
            </a:r>
          </a:p>
          <a:p>
            <a:r>
              <a:rPr lang="en-US" b="0" dirty="0"/>
              <a:t>• Distribution Client Configuration</a:t>
            </a:r>
          </a:p>
          <a:p>
            <a:r>
              <a:rPr lang="en-US" b="0" dirty="0"/>
              <a:t>• Notified/ Not Notified Mechanism</a:t>
            </a:r>
          </a:p>
          <a:p>
            <a:r>
              <a:rPr lang="en-US" b="0" dirty="0"/>
              <a:t>• Component Done Mechanism</a:t>
            </a:r>
          </a:p>
          <a:p>
            <a:r>
              <a:rPr lang="en-US" b="0" dirty="0"/>
              <a:t>• Repository Details</a:t>
            </a:r>
          </a:p>
          <a:p>
            <a:endParaRPr lang="en-US" b="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7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3" y="180513"/>
            <a:ext cx="8004175" cy="442574"/>
          </a:xfrm>
        </p:spPr>
        <p:txBody>
          <a:bodyPr/>
          <a:lstStyle/>
          <a:p>
            <a:r>
              <a:rPr lang="en-US" sz="2800" b="1" dirty="0"/>
              <a:t>High Level Flow</a:t>
            </a:r>
            <a:br>
              <a:rPr lang="en-US" sz="2800" dirty="0"/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115" name="Picture 91" descr="Machine generated alternative text:&#10;ASDC &#10;Artifact A &#10;Artifact a &#10;Artifact C &#10;I-JEB &#10;queue 1 &#10;queue 2 &#10;Clients &#10;MSO &#10;JAR &#10;DE Distribution Engine (responsible tor distribution ot service and all his artifacts) &#10;LIEB Universal Event Broker (handle queue ot events) &#10;CLIENTS Client like MSO, APC, etc... &#10;JAR Jar tile supplied by ASDC to use in external clients (helps connecting to LIES) ">
            <a:extLst>
              <a:ext uri="{FF2B5EF4-FFF2-40B4-BE49-F238E27FC236}">
                <a16:creationId xmlns:a16="http://schemas.microsoft.com/office/drawing/2014/main" id="{5DB59A95-31E0-4A88-B63C-F3A6807A5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623087"/>
            <a:ext cx="688657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52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3" y="517525"/>
            <a:ext cx="8004175" cy="625475"/>
          </a:xfrm>
        </p:spPr>
        <p:txBody>
          <a:bodyPr/>
          <a:lstStyle/>
          <a:p>
            <a:r>
              <a:rPr lang="en-US" sz="2800" b="1" dirty="0">
                <a:latin typeface="Calibri" pitchFamily="34" charset="0"/>
              </a:rPr>
              <a:t>Example For Usage By </a:t>
            </a:r>
            <a:r>
              <a:rPr lang="en-US" sz="2800" b="1" dirty="0">
                <a:latin typeface="Calibri" pitchFamily="34" charset="0"/>
                <a:ea typeface="+mj-ea"/>
                <a:cs typeface="+mj-cs"/>
              </a:rPr>
              <a:t>Third Party</a:t>
            </a:r>
            <a:br>
              <a:rPr lang="en-US" sz="2800" b="1" dirty="0">
                <a:latin typeface="Calibri" pitchFamily="34" charset="0"/>
                <a:ea typeface="+mj-ea"/>
                <a:cs typeface="+mj-cs"/>
              </a:rPr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11163" y="1300165"/>
            <a:ext cx="7999412" cy="2564170"/>
          </a:xfrm>
        </p:spPr>
        <p:txBody>
          <a:bodyPr/>
          <a:lstStyle/>
          <a:p>
            <a:pPr marL="230188" lvl="3" indent="0">
              <a:buNone/>
            </a:pPr>
            <a:r>
              <a:rPr lang="en-US" sz="1400" dirty="0"/>
              <a:t>Basic Example of usage by third party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E254B7-B5D1-4FBA-93EA-B2E1493DE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63" y="1808540"/>
            <a:ext cx="7840169" cy="1609950"/>
          </a:xfrm>
          <a:prstGeom prst="rect">
            <a:avLst/>
          </a:prstGeom>
          <a:ln>
            <a:solidFill>
              <a:srgbClr val="FF7200"/>
            </a:solidFill>
          </a:ln>
        </p:spPr>
      </p:pic>
    </p:spTree>
    <p:extLst>
      <p:ext uri="{BB962C8B-B14F-4D97-AF65-F5344CB8AC3E}">
        <p14:creationId xmlns:p14="http://schemas.microsoft.com/office/powerpoint/2010/main" val="158970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2" y="517525"/>
            <a:ext cx="3571115" cy="625475"/>
          </a:xfrm>
        </p:spPr>
        <p:txBody>
          <a:bodyPr/>
          <a:lstStyle/>
          <a:p>
            <a:r>
              <a:rPr lang="en-US" sz="2800" b="1" dirty="0"/>
              <a:t>Detailed Level Flow</a:t>
            </a:r>
            <a:br>
              <a:rPr lang="en-US" sz="2800" dirty="0"/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9BD3ED-6AFA-4E5D-B0CE-790A4E0BE9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768" y="229000"/>
            <a:ext cx="4819048" cy="6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1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2" y="517525"/>
            <a:ext cx="3571115" cy="625475"/>
          </a:xfrm>
        </p:spPr>
        <p:txBody>
          <a:bodyPr/>
          <a:lstStyle/>
          <a:p>
            <a:r>
              <a:rPr lang="en-US" sz="2800" b="1" dirty="0"/>
              <a:t>Distribution Client APIs</a:t>
            </a: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8B5EE0-D3F2-42EB-8F4B-081F5AD5F7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163" y="1356164"/>
            <a:ext cx="7999412" cy="41243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Interface represents the APIs provided by the distribution client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998FACD-A6CE-422E-AEF9-5FE2BD88745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3588533"/>
              </p:ext>
            </p:extLst>
          </p:nvPr>
        </p:nvGraphicFramePr>
        <p:xfrm>
          <a:off x="495300" y="1741757"/>
          <a:ext cx="19161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Packager Shell Object" showAsIcon="1" r:id="rId3" imgW="1916640" imgH="685800" progId="Package">
                  <p:embed/>
                </p:oleObj>
              </mc:Choice>
              <mc:Fallback>
                <p:oleObj name="Packager Shell Object" showAsIcon="1" r:id="rId3" imgW="191664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5300" y="1741757"/>
                        <a:ext cx="19161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871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2" y="517525"/>
            <a:ext cx="3571115" cy="838639"/>
          </a:xfrm>
        </p:spPr>
        <p:txBody>
          <a:bodyPr/>
          <a:lstStyle/>
          <a:p>
            <a:r>
              <a:rPr lang="en-US" sz="2800" b="1" dirty="0"/>
              <a:t>Notification Data &amp; Callback</a:t>
            </a:r>
            <a:br>
              <a:rPr lang="en-US" sz="2800" dirty="0"/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8B5EE0-D3F2-42EB-8F4B-081F5AD5F7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163" y="1356164"/>
            <a:ext cx="7999412" cy="41243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Interface represents the notification sent by SDC to the UEB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Interface should be implemented by the 3</a:t>
            </a:r>
            <a:r>
              <a:rPr lang="en-US" b="0" baseline="30000" dirty="0"/>
              <a:t>Rd</a:t>
            </a:r>
            <a:r>
              <a:rPr lang="en-US" b="0" dirty="0"/>
              <a:t> Party application – it has the logic on what to do when the distribution client notify the application.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4E015D9-3590-4046-90C8-B99E58A726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7641205"/>
              </p:ext>
            </p:extLst>
          </p:nvPr>
        </p:nvGraphicFramePr>
        <p:xfrm>
          <a:off x="222249" y="3439673"/>
          <a:ext cx="21574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Packager Shell Object" showAsIcon="1" r:id="rId3" imgW="2157840" imgH="685800" progId="Package">
                  <p:embed/>
                </p:oleObj>
              </mc:Choice>
              <mc:Fallback>
                <p:oleObj name="Packager Shell Object" showAsIcon="1" r:id="rId3" imgW="2157840" imgH="685800" progId="Packag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A4E015D9-3590-4046-90C8-B99E58A726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249" y="3439673"/>
                        <a:ext cx="21574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5D29E999-EF58-46A5-8847-EDF93F8E0A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957572"/>
              </p:ext>
            </p:extLst>
          </p:nvPr>
        </p:nvGraphicFramePr>
        <p:xfrm>
          <a:off x="565149" y="1609907"/>
          <a:ext cx="18145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Packager Shell Object" showAsIcon="1" r:id="rId5" imgW="1815120" imgH="685800" progId="Package">
                  <p:embed/>
                </p:oleObj>
              </mc:Choice>
              <mc:Fallback>
                <p:oleObj name="Packager Shell Object" showAsIcon="1" r:id="rId5" imgW="1815120" imgH="685800" progId="Package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003BD9EF-6F20-4D78-A63A-8584449B8B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5149" y="1609907"/>
                        <a:ext cx="18145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004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3" y="517525"/>
            <a:ext cx="4791032" cy="625475"/>
          </a:xfrm>
        </p:spPr>
        <p:txBody>
          <a:bodyPr/>
          <a:lstStyle/>
          <a:p>
            <a:r>
              <a:rPr lang="en-US" sz="2800" b="1" dirty="0"/>
              <a:t>Distribution Client Configuration</a:t>
            </a:r>
            <a:br>
              <a:rPr lang="en-US" sz="2800" b="1" dirty="0"/>
            </a:br>
            <a:br>
              <a:rPr lang="en-US" sz="2800" b="1" dirty="0"/>
            </a:b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78B5EE0-D3F2-42EB-8F4B-081F5AD5F7D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163" y="1356164"/>
            <a:ext cx="7999412" cy="41243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Interface Contains the configuration the distribution client requires – it’ll be implemented by the 3</a:t>
            </a:r>
            <a:r>
              <a:rPr lang="en-US" baseline="30000" dirty="0"/>
              <a:t>rd</a:t>
            </a:r>
            <a:r>
              <a:rPr lang="en-US" dirty="0"/>
              <a:t> party application.</a:t>
            </a:r>
          </a:p>
          <a:p>
            <a:pPr lvl="1"/>
            <a:endParaRPr lang="en-US" dirty="0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0C9D378-36AC-4C77-BBF9-C270C247DBE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938804"/>
              </p:ext>
            </p:extLst>
          </p:nvPr>
        </p:nvGraphicFramePr>
        <p:xfrm>
          <a:off x="563562" y="2262837"/>
          <a:ext cx="161131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Packager Shell Object" showAsIcon="1" r:id="rId3" imgW="1612080" imgH="685800" progId="Package">
                  <p:embed/>
                </p:oleObj>
              </mc:Choice>
              <mc:Fallback>
                <p:oleObj name="Packager Shell Object" showAsIcon="1" r:id="rId3" imgW="1612080" imgH="685800" progId="Packag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2420916-1AAE-4B5C-B589-B29D28B35A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3562" y="2262837"/>
                        <a:ext cx="1611313" cy="68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634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562" y="517525"/>
            <a:ext cx="3634727" cy="842148"/>
          </a:xfrm>
        </p:spPr>
        <p:txBody>
          <a:bodyPr/>
          <a:lstStyle/>
          <a:p>
            <a:r>
              <a:rPr lang="en-US" sz="2800" b="1" dirty="0"/>
              <a:t>Notified/ Not Notified Mechanism</a:t>
            </a:r>
            <a:endParaRPr lang="en-US" sz="2800" b="1" dirty="0"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5518E0-CE88-49CB-9630-57A1A13B40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163" y="1356164"/>
            <a:ext cx="7999412" cy="412432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When a notification is fetched by the distribution client it will automatically send a status: </a:t>
            </a:r>
            <a:r>
              <a:rPr lang="en-US" b="0" dirty="0"/>
              <a:t>Notified / Not Notified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 case the notification will be passed to the </a:t>
            </a:r>
            <a:r>
              <a:rPr lang="en-US" b="0" dirty="0" err="1"/>
              <a:t>the</a:t>
            </a:r>
            <a:r>
              <a:rPr lang="en-US" b="0" dirty="0"/>
              <a:t> 3</a:t>
            </a:r>
            <a:r>
              <a:rPr lang="en-US" b="0" baseline="30000" dirty="0"/>
              <a:t>rd</a:t>
            </a:r>
            <a:r>
              <a:rPr lang="en-US" b="0" dirty="0"/>
              <a:t> party app and its callback will be activated a </a:t>
            </a:r>
            <a:r>
              <a:rPr lang="en-US" dirty="0"/>
              <a:t>Notified</a:t>
            </a:r>
            <a:r>
              <a:rPr lang="en-US" b="0" dirty="0"/>
              <a:t> status will be sent.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Otherwise a </a:t>
            </a:r>
            <a:r>
              <a:rPr lang="en-US" dirty="0"/>
              <a:t>Not Notified </a:t>
            </a:r>
            <a:r>
              <a:rPr lang="en-US" b="0" dirty="0"/>
              <a:t>status will be sent.</a:t>
            </a:r>
          </a:p>
          <a:p>
            <a:pPr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TT_Std_v04-130723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ATT_2014PPT_TEMPLATE_INTERNAL_WIDE_intl</Template>
  <TotalTime>69479</TotalTime>
  <Words>276</Words>
  <Application>Microsoft Office PowerPoint</Application>
  <PresentationFormat>On-screen Show (4:3)</PresentationFormat>
  <Paragraphs>57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Verdana</vt:lpstr>
      <vt:lpstr>ATT_Std_v04-130723</vt:lpstr>
      <vt:lpstr>Package</vt:lpstr>
      <vt:lpstr>Packager Shell Object</vt:lpstr>
      <vt:lpstr>   Distribution Client</vt:lpstr>
      <vt:lpstr>Agenda </vt:lpstr>
      <vt:lpstr>High Level Flow </vt:lpstr>
      <vt:lpstr>Example For Usage By Third Party </vt:lpstr>
      <vt:lpstr>Detailed Level Flow </vt:lpstr>
      <vt:lpstr>Distribution Client APIs</vt:lpstr>
      <vt:lpstr>Notification Data &amp; Callback </vt:lpstr>
      <vt:lpstr>Distribution Client Configuration  </vt:lpstr>
      <vt:lpstr>Notified/ Not Notified Mechanism</vt:lpstr>
      <vt:lpstr>Component Done Mechanism</vt:lpstr>
      <vt:lpstr>Repository Details</vt:lpstr>
      <vt:lpstr>PowerPoint Presentation</vt:lpstr>
    </vt:vector>
  </TitlesOfParts>
  <Company>Interwise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Unified communication  High Level Solution description</dc:title>
  <dc:creator>Avi Mizrahi</dc:creator>
  <cp:lastModifiedBy>Shitrit, Michael</cp:lastModifiedBy>
  <cp:revision>537</cp:revision>
  <dcterms:created xsi:type="dcterms:W3CDTF">2014-01-02T08:37:05Z</dcterms:created>
  <dcterms:modified xsi:type="dcterms:W3CDTF">2019-01-08T07:37:36Z</dcterms:modified>
</cp:coreProperties>
</file>