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Default Extension="mp4" ContentType="video/mp4"/>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20"/>
  </p:notesMasterIdLst>
  <p:sldIdLst>
    <p:sldId id="300" r:id="rId2"/>
    <p:sldId id="315" r:id="rId3"/>
    <p:sldId id="321" r:id="rId4"/>
    <p:sldId id="316" r:id="rId5"/>
    <p:sldId id="311" r:id="rId6"/>
    <p:sldId id="313" r:id="rId7"/>
    <p:sldId id="320" r:id="rId8"/>
    <p:sldId id="314" r:id="rId9"/>
    <p:sldId id="297" r:id="rId10"/>
    <p:sldId id="303" r:id="rId11"/>
    <p:sldId id="318" r:id="rId12"/>
    <p:sldId id="317" r:id="rId13"/>
    <p:sldId id="304" r:id="rId14"/>
    <p:sldId id="305" r:id="rId15"/>
    <p:sldId id="306" r:id="rId16"/>
    <p:sldId id="307" r:id="rId17"/>
    <p:sldId id="309" r:id="rId18"/>
    <p:sldId id="308"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28E215A5-AE3C-41FC-B83B-B3466D596EF5}">
          <p14:sldIdLst>
            <p14:sldId id="300"/>
            <p14:sldId id="315"/>
            <p14:sldId id="321"/>
            <p14:sldId id="316"/>
            <p14:sldId id="311"/>
            <p14:sldId id="313"/>
            <p14:sldId id="320"/>
            <p14:sldId id="314"/>
            <p14:sldId id="297"/>
          </p14:sldIdLst>
        </p14:section>
        <p14:section name="Backup" id="{A31927D4-7431-4EF6-B94C-9775FE02B4BF}">
          <p14:sldIdLst>
            <p14:sldId id="303"/>
            <p14:sldId id="318"/>
            <p14:sldId id="317"/>
            <p14:sldId id="304"/>
            <p14:sldId id="305"/>
            <p14:sldId id="306"/>
            <p14:sldId id="307"/>
            <p14:sldId id="309"/>
            <p14:sldId id="308"/>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BF9EE"/>
    <a:srgbClr val="006F8D"/>
    <a:srgbClr val="009893"/>
    <a:srgbClr val="BCE4FC"/>
    <a:srgbClr val="B9F0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873" autoAdjust="0"/>
    <p:restoredTop sz="87562" autoAdjust="0"/>
  </p:normalViewPr>
  <p:slideViewPr>
    <p:cSldViewPr snapToGrid="0" snapToObjects="1">
      <p:cViewPr varScale="1">
        <p:scale>
          <a:sx n="80" d="100"/>
          <a:sy n="80" d="100"/>
        </p:scale>
        <p:origin x="504" y="62"/>
      </p:cViewPr>
      <p:guideLst/>
    </p:cSldViewPr>
  </p:slideViewPr>
  <p:notesTextViewPr>
    <p:cViewPr>
      <p:scale>
        <a:sx n="1" d="1"/>
        <a:sy n="1" d="1"/>
      </p:scale>
      <p:origin x="0" y="0"/>
    </p:cViewPr>
  </p:notesTextViewPr>
  <p:sorterViewPr>
    <p:cViewPr>
      <p:scale>
        <a:sx n="66" d="100"/>
        <a:sy n="66" d="100"/>
      </p:scale>
      <p:origin x="0" y="0"/>
    </p:cViewPr>
  </p:sorterViewPr>
  <p:notesViewPr>
    <p:cSldViewPr snapToGrid="0" snapToObjects="1">
      <p:cViewPr varScale="1">
        <p:scale>
          <a:sx n="160" d="100"/>
          <a:sy n="160" d="100"/>
        </p:scale>
        <p:origin x="2928" y="1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1707B98-E963-C74F-848A-16ED563603C7}" type="datetimeFigureOut">
              <a:rPr lang="en-US" smtClean="0"/>
              <a:t>6/14/2018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208789E-1FC9-CE4B-B453-2AA144D753F5}" type="slidenum">
              <a:rPr lang="en-US" smtClean="0"/>
              <a:t>‹#›</a:t>
            </a:fld>
            <a:endParaRPr lang="en-US"/>
          </a:p>
        </p:txBody>
      </p:sp>
    </p:spTree>
    <p:extLst>
      <p:ext uri="{BB962C8B-B14F-4D97-AF65-F5344CB8AC3E}">
        <p14:creationId xmlns:p14="http://schemas.microsoft.com/office/powerpoint/2010/main" val="7799120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VID is all about the instantiating new VNFs &amp; services and performing Change-Management activities on already-instantiated services. </a:t>
            </a:r>
          </a:p>
          <a:p>
            <a:r>
              <a:rPr lang="en-US" sz="1200" kern="1200" dirty="0">
                <a:solidFill>
                  <a:schemeClr val="tx1"/>
                </a:solidFill>
                <a:effectLst/>
                <a:latin typeface="+mn-lt"/>
                <a:ea typeface="+mn-ea"/>
                <a:cs typeface="+mn-cs"/>
              </a:rPr>
              <a:t>VID supports all major use-cases as </a:t>
            </a:r>
            <a:r>
              <a:rPr lang="en-US" sz="1200" kern="1200" dirty="0" err="1">
                <a:solidFill>
                  <a:schemeClr val="tx1"/>
                </a:solidFill>
                <a:effectLst/>
                <a:latin typeface="+mn-lt"/>
                <a:ea typeface="+mn-ea"/>
                <a:cs typeface="+mn-cs"/>
              </a:rPr>
              <a:t>vCPE</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VoLTE</a:t>
            </a:r>
            <a:r>
              <a:rPr lang="en-US" sz="1200" kern="1200" dirty="0">
                <a:solidFill>
                  <a:schemeClr val="tx1"/>
                </a:solidFill>
                <a:effectLst/>
                <a:latin typeface="+mn-lt"/>
                <a:ea typeface="+mn-ea"/>
                <a:cs typeface="+mn-cs"/>
              </a:rPr>
              <a:t>, PNF and more.</a:t>
            </a:r>
          </a:p>
          <a:p>
            <a:r>
              <a:rPr lang="en-US" sz="1200" kern="1200" dirty="0">
                <a:solidFill>
                  <a:schemeClr val="tx1"/>
                </a:solidFill>
                <a:effectLst/>
                <a:latin typeface="+mn-lt"/>
                <a:ea typeface="+mn-ea"/>
                <a:cs typeface="+mn-cs"/>
              </a:rPr>
              <a:t>Now, I’m going to show you how we can instantiate a service and later update the VNF version using VID.</a:t>
            </a:r>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1</a:t>
            </a:fld>
            <a:endParaRPr lang="en-US"/>
          </a:p>
        </p:txBody>
      </p:sp>
    </p:spTree>
    <p:extLst>
      <p:ext uri="{BB962C8B-B14F-4D97-AF65-F5344CB8AC3E}">
        <p14:creationId xmlns:p14="http://schemas.microsoft.com/office/powerpoint/2010/main" val="19755629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After that, you click the “Deploy” button to send the instantiation request to the SO</a:t>
            </a:r>
          </a:p>
        </p:txBody>
      </p:sp>
      <p:sp>
        <p:nvSpPr>
          <p:cNvPr id="4" name="Slide Number Placeholder 3"/>
          <p:cNvSpPr>
            <a:spLocks noGrp="1"/>
          </p:cNvSpPr>
          <p:nvPr>
            <p:ph type="sldNum" sz="quarter" idx="10"/>
          </p:nvPr>
        </p:nvSpPr>
        <p:spPr/>
        <p:txBody>
          <a:bodyPr/>
          <a:lstStyle/>
          <a:p>
            <a:fld id="{9208789E-1FC9-CE4B-B453-2AA144D753F5}" type="slidenum">
              <a:rPr lang="en-US" smtClean="0"/>
              <a:t>15</a:t>
            </a:fld>
            <a:endParaRPr lang="en-US"/>
          </a:p>
        </p:txBody>
      </p:sp>
    </p:spTree>
    <p:extLst>
      <p:ext uri="{BB962C8B-B14F-4D97-AF65-F5344CB8AC3E}">
        <p14:creationId xmlns:p14="http://schemas.microsoft.com/office/powerpoint/2010/main" val="13570454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After this is done, you can view your work status in this dashboard.</a:t>
            </a:r>
          </a:p>
        </p:txBody>
      </p:sp>
      <p:sp>
        <p:nvSpPr>
          <p:cNvPr id="4" name="Slide Number Placeholder 3"/>
          <p:cNvSpPr>
            <a:spLocks noGrp="1"/>
          </p:cNvSpPr>
          <p:nvPr>
            <p:ph type="sldNum" sz="quarter" idx="10"/>
          </p:nvPr>
        </p:nvSpPr>
        <p:spPr/>
        <p:txBody>
          <a:bodyPr/>
          <a:lstStyle/>
          <a:p>
            <a:fld id="{9208789E-1FC9-CE4B-B453-2AA144D753F5}" type="slidenum">
              <a:rPr lang="en-US" smtClean="0"/>
              <a:t>16</a:t>
            </a:fld>
            <a:endParaRPr lang="en-US"/>
          </a:p>
        </p:txBody>
      </p:sp>
    </p:spTree>
    <p:extLst>
      <p:ext uri="{BB962C8B-B14F-4D97-AF65-F5344CB8AC3E}">
        <p14:creationId xmlns:p14="http://schemas.microsoft.com/office/powerpoint/2010/main" val="17745594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Let’s move to the Change Management section. </a:t>
            </a:r>
          </a:p>
          <a:p>
            <a:r>
              <a:rPr lang="en-US" dirty="0"/>
              <a:t>After succeeding with the instantiation, you can update the version of the VNF instance at any given time.</a:t>
            </a:r>
          </a:p>
          <a:p>
            <a:r>
              <a:rPr lang="en-US" dirty="0"/>
              <a:t>All you have to do is searching the VNF instance by querying the A&amp;AI. </a:t>
            </a:r>
          </a:p>
          <a:p>
            <a:r>
              <a:rPr lang="en-US" dirty="0"/>
              <a:t>New operation is done by pressing +new</a:t>
            </a:r>
          </a:p>
          <a:p>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17</a:t>
            </a:fld>
            <a:endParaRPr lang="en-US"/>
          </a:p>
        </p:txBody>
      </p:sp>
    </p:spTree>
    <p:extLst>
      <p:ext uri="{BB962C8B-B14F-4D97-AF65-F5344CB8AC3E}">
        <p14:creationId xmlns:p14="http://schemas.microsoft.com/office/powerpoint/2010/main" val="273604028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Here you can choose the VNF instance and the workflow “change Software version” to apply.</a:t>
            </a:r>
          </a:p>
          <a:p>
            <a:r>
              <a:rPr lang="en-US" sz="1200" kern="1200" dirty="0">
                <a:solidFill>
                  <a:schemeClr val="tx1"/>
                </a:solidFill>
                <a:effectLst/>
                <a:latin typeface="+mn-lt"/>
                <a:ea typeface="+mn-ea"/>
                <a:cs typeface="+mn-cs"/>
              </a:rPr>
              <a:t>The additional workflows you can perform are scale-out, configuration update and replace. </a:t>
            </a:r>
          </a:p>
          <a:p>
            <a:r>
              <a:rPr lang="en-US" sz="1200" kern="1200" dirty="0">
                <a:solidFill>
                  <a:schemeClr val="tx1"/>
                </a:solidFill>
                <a:effectLst/>
                <a:latin typeface="+mn-lt"/>
                <a:ea typeface="+mn-ea"/>
                <a:cs typeface="+mn-cs"/>
              </a:rPr>
              <a:t>Also planned to add the scheduling capability, so the workflows will be scheduled.</a:t>
            </a:r>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18</a:t>
            </a:fld>
            <a:endParaRPr lang="en-US"/>
          </a:p>
        </p:txBody>
      </p:sp>
    </p:spTree>
    <p:extLst>
      <p:ext uri="{BB962C8B-B14F-4D97-AF65-F5344CB8AC3E}">
        <p14:creationId xmlns:p14="http://schemas.microsoft.com/office/powerpoint/2010/main" val="20757262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4</a:t>
            </a:fld>
            <a:endParaRPr lang="en-US"/>
          </a:p>
        </p:txBody>
      </p:sp>
    </p:spTree>
    <p:extLst>
      <p:ext uri="{BB962C8B-B14F-4D97-AF65-F5344CB8AC3E}">
        <p14:creationId xmlns:p14="http://schemas.microsoft.com/office/powerpoint/2010/main" val="30426548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VID is all about the instantiating new VNFs &amp; services and performing Change-Management activities on already-instantiated services. </a:t>
            </a:r>
          </a:p>
          <a:p>
            <a:r>
              <a:rPr lang="en-US" sz="1200" kern="1200" dirty="0">
                <a:solidFill>
                  <a:schemeClr val="tx1"/>
                </a:solidFill>
                <a:effectLst/>
                <a:latin typeface="+mn-lt"/>
                <a:ea typeface="+mn-ea"/>
                <a:cs typeface="+mn-cs"/>
              </a:rPr>
              <a:t>VID supports all major use-cases as </a:t>
            </a:r>
            <a:r>
              <a:rPr lang="en-US" sz="1200" kern="1200" dirty="0" err="1">
                <a:solidFill>
                  <a:schemeClr val="tx1"/>
                </a:solidFill>
                <a:effectLst/>
                <a:latin typeface="+mn-lt"/>
                <a:ea typeface="+mn-ea"/>
                <a:cs typeface="+mn-cs"/>
              </a:rPr>
              <a:t>vCPE</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VoLTE</a:t>
            </a:r>
            <a:r>
              <a:rPr lang="en-US" sz="1200" kern="1200" dirty="0">
                <a:solidFill>
                  <a:schemeClr val="tx1"/>
                </a:solidFill>
                <a:effectLst/>
                <a:latin typeface="+mn-lt"/>
                <a:ea typeface="+mn-ea"/>
                <a:cs typeface="+mn-cs"/>
              </a:rPr>
              <a:t>, PNF and more.</a:t>
            </a:r>
          </a:p>
          <a:p>
            <a:r>
              <a:rPr lang="en-US" sz="1200" kern="1200" dirty="0">
                <a:solidFill>
                  <a:schemeClr val="tx1"/>
                </a:solidFill>
                <a:effectLst/>
                <a:latin typeface="+mn-lt"/>
                <a:ea typeface="+mn-ea"/>
                <a:cs typeface="+mn-cs"/>
              </a:rPr>
              <a:t>Now, I’m going to show you how we can instantiate a service and later update the VNF version using VID.</a:t>
            </a:r>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6</a:t>
            </a:fld>
            <a:endParaRPr lang="en-US"/>
          </a:p>
        </p:txBody>
      </p:sp>
    </p:spTree>
    <p:extLst>
      <p:ext uri="{BB962C8B-B14F-4D97-AF65-F5344CB8AC3E}">
        <p14:creationId xmlns:p14="http://schemas.microsoft.com/office/powerpoint/2010/main" val="14001612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9</a:t>
            </a:fld>
            <a:endParaRPr lang="en-US"/>
          </a:p>
        </p:txBody>
      </p:sp>
    </p:spTree>
    <p:extLst>
      <p:ext uri="{BB962C8B-B14F-4D97-AF65-F5344CB8AC3E}">
        <p14:creationId xmlns:p14="http://schemas.microsoft.com/office/powerpoint/2010/main" val="33672367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Browse SDC service models</a:t>
            </a:r>
          </a:p>
          <a:p>
            <a:r>
              <a:rPr lang="en-US" sz="1200" kern="1200" dirty="0">
                <a:solidFill>
                  <a:schemeClr val="tx1"/>
                </a:solidFill>
                <a:effectLst/>
                <a:latin typeface="+mn-lt"/>
                <a:ea typeface="+mn-ea"/>
                <a:cs typeface="+mn-cs"/>
              </a:rPr>
              <a:t>Here you can see all the distributed services designed in SDC, you can select or search for one and start the instantiation flow by clicking the deploy button</a:t>
            </a:r>
          </a:p>
          <a:p>
            <a:r>
              <a:rPr lang="en-US" sz="1200" kern="1200" dirty="0">
                <a:solidFill>
                  <a:schemeClr val="tx1"/>
                </a:solidFill>
                <a:effectLst/>
                <a:latin typeface="+mn-lt"/>
                <a:ea typeface="+mn-ea"/>
                <a:cs typeface="+mn-cs"/>
              </a:rPr>
              <a:t>The instantiation type can be defined in SDC based on modeling configuration called instantiation type in the service definition.</a:t>
            </a:r>
          </a:p>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10</a:t>
            </a:fld>
            <a:endParaRPr lang="en-US"/>
          </a:p>
        </p:txBody>
      </p:sp>
    </p:spTree>
    <p:extLst>
      <p:ext uri="{BB962C8B-B14F-4D97-AF65-F5344CB8AC3E}">
        <p14:creationId xmlns:p14="http://schemas.microsoft.com/office/powerpoint/2010/main" val="11657995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Browse SDC service models</a:t>
            </a:r>
          </a:p>
          <a:p>
            <a:r>
              <a:rPr lang="en-US" sz="1200" kern="1200" dirty="0">
                <a:solidFill>
                  <a:schemeClr val="tx1"/>
                </a:solidFill>
                <a:effectLst/>
                <a:latin typeface="+mn-lt"/>
                <a:ea typeface="+mn-ea"/>
                <a:cs typeface="+mn-cs"/>
              </a:rPr>
              <a:t>Here you can see all the distributed services designed in SDC, you can select or search for one and start the instantiation flow by clicking the deploy button</a:t>
            </a:r>
          </a:p>
          <a:p>
            <a:r>
              <a:rPr lang="en-US" sz="1200" kern="1200" dirty="0">
                <a:solidFill>
                  <a:schemeClr val="tx1"/>
                </a:solidFill>
                <a:effectLst/>
                <a:latin typeface="+mn-lt"/>
                <a:ea typeface="+mn-ea"/>
                <a:cs typeface="+mn-cs"/>
              </a:rPr>
              <a:t>The instantiation type can be defined in SDC based on modeling configuration called instantiation type in the service definition.</a:t>
            </a:r>
          </a:p>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11</a:t>
            </a:fld>
            <a:endParaRPr lang="en-US"/>
          </a:p>
        </p:txBody>
      </p:sp>
    </p:spTree>
    <p:extLst>
      <p:ext uri="{BB962C8B-B14F-4D97-AF65-F5344CB8AC3E}">
        <p14:creationId xmlns:p14="http://schemas.microsoft.com/office/powerpoint/2010/main" val="412892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Browse SDC service models</a:t>
            </a:r>
          </a:p>
          <a:p>
            <a:r>
              <a:rPr lang="en-US" sz="1200" kern="1200" dirty="0">
                <a:solidFill>
                  <a:schemeClr val="tx1"/>
                </a:solidFill>
                <a:effectLst/>
                <a:latin typeface="+mn-lt"/>
                <a:ea typeface="+mn-ea"/>
                <a:cs typeface="+mn-cs"/>
              </a:rPr>
              <a:t>Here you can see all the distributed services designed in SDC, you can select or search for one and start the instantiation flow by clicking the deploy button</a:t>
            </a:r>
          </a:p>
          <a:p>
            <a:r>
              <a:rPr lang="en-US" sz="1200" kern="1200" dirty="0">
                <a:solidFill>
                  <a:schemeClr val="tx1"/>
                </a:solidFill>
                <a:effectLst/>
                <a:latin typeface="+mn-lt"/>
                <a:ea typeface="+mn-ea"/>
                <a:cs typeface="+mn-cs"/>
              </a:rPr>
              <a:t>The instantiation type can be defined in SDC based on modeling configuration called instantiation type in the service definition.</a:t>
            </a:r>
          </a:p>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12</a:t>
            </a:fld>
            <a:endParaRPr lang="en-US"/>
          </a:p>
        </p:txBody>
      </p:sp>
    </p:spTree>
    <p:extLst>
      <p:ext uri="{BB962C8B-B14F-4D97-AF65-F5344CB8AC3E}">
        <p14:creationId xmlns:p14="http://schemas.microsoft.com/office/powerpoint/2010/main" val="13662947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first step is selecting some values to categorize the service instance.  </a:t>
            </a:r>
          </a:p>
          <a:p>
            <a:endParaRPr lang="en-US" dirty="0"/>
          </a:p>
          <a:p>
            <a:r>
              <a:rPr lang="en-US" dirty="0"/>
              <a:t>Defines the subscriber service type owning entity and project which will be reflected in AA&amp;I</a:t>
            </a:r>
          </a:p>
          <a:p>
            <a:endParaRPr lang="en-US" dirty="0"/>
          </a:p>
          <a:p>
            <a:r>
              <a:rPr lang="en-US" dirty="0"/>
              <a:t>Press set.</a:t>
            </a:r>
          </a:p>
          <a:p>
            <a:endParaRPr lang="en-US" dirty="0"/>
          </a:p>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13</a:t>
            </a:fld>
            <a:endParaRPr lang="en-US"/>
          </a:p>
        </p:txBody>
      </p:sp>
    </p:spTree>
    <p:extLst>
      <p:ext uri="{BB962C8B-B14F-4D97-AF65-F5344CB8AC3E}">
        <p14:creationId xmlns:p14="http://schemas.microsoft.com/office/powerpoint/2010/main" val="23799364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Clicking the “Next” button leads you to this drawing board and here you can go on with the VNF and the VF module instantiation, by adding the nodes from the left side to the right side.</a:t>
            </a:r>
          </a:p>
          <a:p>
            <a:endParaRPr lang="en-US" dirty="0"/>
          </a:p>
          <a:p>
            <a:r>
              <a:rPr lang="en-US" dirty="0"/>
              <a:t>Press deploy</a:t>
            </a:r>
          </a:p>
          <a:p>
            <a:endParaRPr lang="en-US" dirty="0"/>
          </a:p>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14</a:t>
            </a:fld>
            <a:endParaRPr lang="en-US"/>
          </a:p>
        </p:txBody>
      </p:sp>
    </p:spTree>
    <p:extLst>
      <p:ext uri="{BB962C8B-B14F-4D97-AF65-F5344CB8AC3E}">
        <p14:creationId xmlns:p14="http://schemas.microsoft.com/office/powerpoint/2010/main" val="181097197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emf"/></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emf"/></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emf"/></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1.jp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1.jp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1.xml"/><Relationship Id="rId5" Type="http://schemas.openxmlformats.org/officeDocument/2006/relationships/image" Target="../media/image9.png"/><Relationship Id="rId4" Type="http://schemas.openxmlformats.org/officeDocument/2006/relationships/image" Target="../media/image5.emf"/></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1.xml"/><Relationship Id="rId5" Type="http://schemas.openxmlformats.org/officeDocument/2006/relationships/image" Target="../media/image9.png"/><Relationship Id="rId4" Type="http://schemas.openxmlformats.org/officeDocument/2006/relationships/image" Target="../media/image5.emf"/></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1.jpg"/><Relationship Id="rId1" Type="http://schemas.openxmlformats.org/officeDocument/2006/relationships/slideMaster" Target="../slideMasters/slideMaster1.xml"/><Relationship Id="rId5" Type="http://schemas.openxmlformats.org/officeDocument/2006/relationships/image" Target="../media/image10.emf"/><Relationship Id="rId4"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8370" cy="6867137"/>
          </a:xfrm>
          <a:prstGeom prst="rect">
            <a:avLst/>
          </a:prstGeom>
        </p:spPr>
      </p:pic>
      <p:sp>
        <p:nvSpPr>
          <p:cNvPr id="7" name="Title 1"/>
          <p:cNvSpPr>
            <a:spLocks noGrp="1"/>
          </p:cNvSpPr>
          <p:nvPr>
            <p:ph type="ctrTitle"/>
          </p:nvPr>
        </p:nvSpPr>
        <p:spPr>
          <a:xfrm>
            <a:off x="3523123" y="2823498"/>
            <a:ext cx="8494812" cy="74489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8" name="Subtitle 2"/>
          <p:cNvSpPr>
            <a:spLocks noGrp="1"/>
          </p:cNvSpPr>
          <p:nvPr>
            <p:ph type="subTitle" idx="1"/>
          </p:nvPr>
        </p:nvSpPr>
        <p:spPr>
          <a:xfrm>
            <a:off x="3523123"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13" name="Rectangle 12">
            <a:extLst>
              <a:ext uri="{FF2B5EF4-FFF2-40B4-BE49-F238E27FC236}">
                <a16:creationId xmlns:a16="http://schemas.microsoft.com/office/drawing/2014/main" id="{2677A093-927F-B94D-B539-61BED0D86727}"/>
              </a:ext>
            </a:extLst>
          </p:cNvPr>
          <p:cNvSpPr/>
          <p:nvPr userDrawn="1"/>
        </p:nvSpPr>
        <p:spPr>
          <a:xfrm>
            <a:off x="-6578" y="-26894"/>
            <a:ext cx="12208243" cy="100853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algn="ctr" defTabSz="914400" rtl="0" eaLnBrk="1" latinLnBrk="0" hangingPunct="1"/>
            <a:r>
              <a:rPr lang="en-US" dirty="0"/>
              <a:t> </a:t>
            </a:r>
          </a:p>
        </p:txBody>
      </p:sp>
      <p:pic>
        <p:nvPicPr>
          <p:cNvPr id="25" name="Picture 24">
            <a:extLst>
              <a:ext uri="{FF2B5EF4-FFF2-40B4-BE49-F238E27FC236}">
                <a16:creationId xmlns:a16="http://schemas.microsoft.com/office/drawing/2014/main" id="{E6CD2902-E57C-6D41-A468-ED2D344C1521}"/>
              </a:ext>
            </a:extLst>
          </p:cNvPr>
          <p:cNvPicPr>
            <a:picLocks noChangeAspect="1"/>
          </p:cNvPicPr>
          <p:nvPr userDrawn="1"/>
        </p:nvPicPr>
        <p:blipFill>
          <a:blip r:embed="rId3"/>
          <a:stretch>
            <a:fillRect/>
          </a:stretch>
        </p:blipFill>
        <p:spPr>
          <a:xfrm>
            <a:off x="-50056" y="-26894"/>
            <a:ext cx="3129802" cy="6898341"/>
          </a:xfrm>
          <a:prstGeom prst="rect">
            <a:avLst/>
          </a:prstGeom>
          <a:effectLst/>
        </p:spPr>
      </p:pic>
      <p:pic>
        <p:nvPicPr>
          <p:cNvPr id="31" name="Picture 30">
            <a:extLst>
              <a:ext uri="{FF2B5EF4-FFF2-40B4-BE49-F238E27FC236}">
                <a16:creationId xmlns:a16="http://schemas.microsoft.com/office/drawing/2014/main" id="{74D85A99-44C2-1446-AAF3-8655E25D772D}"/>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0241280" y="304117"/>
            <a:ext cx="1598683" cy="332939"/>
          </a:xfrm>
          <a:prstGeom prst="rect">
            <a:avLst/>
          </a:prstGeom>
        </p:spPr>
      </p:pic>
      <p:pic>
        <p:nvPicPr>
          <p:cNvPr id="34" name="Shape 72">
            <a:extLst>
              <a:ext uri="{FF2B5EF4-FFF2-40B4-BE49-F238E27FC236}">
                <a16:creationId xmlns:a16="http://schemas.microsoft.com/office/drawing/2014/main" id="{5C717C45-4A57-7044-9DD7-DB14B04B2069}"/>
              </a:ext>
            </a:extLst>
          </p:cNvPr>
          <p:cNvPicPr preferRelativeResize="0"/>
          <p:nvPr userDrawn="1"/>
        </p:nvPicPr>
        <p:blipFill rotWithShape="1">
          <a:blip r:embed="rId5" cstate="print">
            <a:alphaModFix/>
            <a:extLst>
              <a:ext uri="{28A0092B-C50C-407E-A947-70E740481C1C}">
                <a14:useLocalDpi xmlns:a14="http://schemas.microsoft.com/office/drawing/2010/main"/>
              </a:ext>
            </a:extLst>
          </a:blip>
          <a:srcRect/>
          <a:stretch/>
        </p:blipFill>
        <p:spPr>
          <a:xfrm>
            <a:off x="3129802" y="433136"/>
            <a:ext cx="2277422" cy="135823"/>
          </a:xfrm>
          <a:prstGeom prst="rect">
            <a:avLst/>
          </a:prstGeom>
          <a:noFill/>
          <a:ln>
            <a:noFill/>
          </a:ln>
        </p:spPr>
      </p:pic>
    </p:spTree>
    <p:extLst>
      <p:ext uri="{BB962C8B-B14F-4D97-AF65-F5344CB8AC3E}">
        <p14:creationId xmlns:p14="http://schemas.microsoft.com/office/powerpoint/2010/main" val="1429886577"/>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4_Title and Content">
    <p:spTree>
      <p:nvGrpSpPr>
        <p:cNvPr id="1" name=""/>
        <p:cNvGrpSpPr/>
        <p:nvPr/>
      </p:nvGrpSpPr>
      <p:grpSpPr>
        <a:xfrm>
          <a:off x="0" y="0"/>
          <a:ext cx="0" cy="0"/>
          <a:chOff x="0" y="0"/>
          <a:chExt cx="0" cy="0"/>
        </a:xfrm>
      </p:grpSpPr>
      <p:sp>
        <p:nvSpPr>
          <p:cNvPr id="5" name="Date Placeholder 3"/>
          <p:cNvSpPr>
            <a:spLocks noGrp="1"/>
          </p:cNvSpPr>
          <p:nvPr>
            <p:ph type="dt" sz="half" idx="2"/>
          </p:nvPr>
        </p:nvSpPr>
        <p:spPr>
          <a:xfrm>
            <a:off x="-175597" y="7383846"/>
            <a:ext cx="3601571" cy="365125"/>
          </a:xfrm>
          <a:prstGeom prst="rect">
            <a:avLst/>
          </a:prstGeom>
        </p:spPr>
        <p:txBody>
          <a:bodyPr/>
          <a:lstStyle>
            <a:lvl1pPr>
              <a:defRPr>
                <a:solidFill>
                  <a:schemeClr val="tx1">
                    <a:alpha val="50000"/>
                  </a:schemeClr>
                </a:solidFill>
              </a:defRPr>
            </a:lvl1pPr>
          </a:lstStyle>
          <a:p>
            <a:endParaRPr lang="en-US" dirty="0"/>
          </a:p>
        </p:txBody>
      </p:sp>
      <p:sp>
        <p:nvSpPr>
          <p:cNvPr id="9" name="Title Placeholder 1"/>
          <p:cNvSpPr>
            <a:spLocks noGrp="1"/>
          </p:cNvSpPr>
          <p:nvPr>
            <p:ph type="title"/>
          </p:nvPr>
        </p:nvSpPr>
        <p:spPr>
          <a:xfrm>
            <a:off x="314961" y="197831"/>
            <a:ext cx="6222026" cy="538770"/>
          </a:xfrm>
          <a:prstGeom prst="rect">
            <a:avLst/>
          </a:prstGeom>
        </p:spPr>
        <p:txBody>
          <a:bodyPr vert="horz" lIns="91440" tIns="45720" rIns="91440" bIns="45720" rtlCol="0" anchor="ctr">
            <a:normAutofit/>
          </a:bodyPr>
          <a:lstStyle/>
          <a:p>
            <a:r>
              <a:rPr lang="en-US" dirty="0"/>
              <a:t>Click to edit Master title style</a:t>
            </a:r>
          </a:p>
        </p:txBody>
      </p:sp>
      <p:sp>
        <p:nvSpPr>
          <p:cNvPr id="12" name="Text Placeholder 11"/>
          <p:cNvSpPr>
            <a:spLocks noGrp="1"/>
          </p:cNvSpPr>
          <p:nvPr>
            <p:ph type="body" sz="quarter" idx="10"/>
          </p:nvPr>
        </p:nvSpPr>
        <p:spPr>
          <a:xfrm>
            <a:off x="314325" y="1138238"/>
            <a:ext cx="11506200" cy="5170487"/>
          </a:xfrm>
          <a:prstGeom prst="rect">
            <a:avLst/>
          </a:prstGeo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8" name="Picture 7">
            <a:extLst>
              <a:ext uri="{FF2B5EF4-FFF2-40B4-BE49-F238E27FC236}">
                <a16:creationId xmlns:a16="http://schemas.microsoft.com/office/drawing/2014/main" id="{90A68098-F3C1-8C42-B883-5E31422E0F5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580794" y="6558095"/>
            <a:ext cx="1300691" cy="270881"/>
          </a:xfrm>
          <a:prstGeom prst="rect">
            <a:avLst/>
          </a:prstGeom>
        </p:spPr>
      </p:pic>
      <p:pic>
        <p:nvPicPr>
          <p:cNvPr id="10" name="Shape 72">
            <a:extLst>
              <a:ext uri="{FF2B5EF4-FFF2-40B4-BE49-F238E27FC236}">
                <a16:creationId xmlns:a16="http://schemas.microsoft.com/office/drawing/2014/main" id="{80EC9D09-CF75-BE4D-BA1E-95A0345A3994}"/>
              </a:ext>
            </a:extLst>
          </p:cNvPr>
          <p:cNvPicPr preferRelativeResize="0"/>
          <p:nvPr userDrawn="1"/>
        </p:nvPicPr>
        <p:blipFill rotWithShape="1">
          <a:blip r:embed="rId3" cstate="print">
            <a:alphaModFix/>
            <a:extLst>
              <a:ext uri="{28A0092B-C50C-407E-A947-70E740481C1C}">
                <a14:useLocalDpi xmlns:a14="http://schemas.microsoft.com/office/drawing/2010/main"/>
              </a:ext>
            </a:extLst>
          </a:blip>
          <a:srcRect/>
          <a:stretch/>
        </p:blipFill>
        <p:spPr>
          <a:xfrm>
            <a:off x="314325" y="6624936"/>
            <a:ext cx="2266315" cy="135161"/>
          </a:xfrm>
          <a:prstGeom prst="rect">
            <a:avLst/>
          </a:prstGeom>
          <a:noFill/>
          <a:ln>
            <a:noFill/>
          </a:ln>
        </p:spPr>
      </p:pic>
      <p:pic>
        <p:nvPicPr>
          <p:cNvPr id="3" name="Picture 2">
            <a:extLst>
              <a:ext uri="{FF2B5EF4-FFF2-40B4-BE49-F238E27FC236}">
                <a16:creationId xmlns:a16="http://schemas.microsoft.com/office/drawing/2014/main" id="{A88DC93C-44C6-A547-A30E-9F9A42B5D263}"/>
              </a:ext>
            </a:extLst>
          </p:cNvPr>
          <p:cNvPicPr>
            <a:picLocks noChangeAspect="1"/>
          </p:cNvPicPr>
          <p:nvPr userDrawn="1"/>
        </p:nvPicPr>
        <p:blipFill>
          <a:blip r:embed="rId4"/>
          <a:stretch>
            <a:fillRect/>
          </a:stretch>
        </p:blipFill>
        <p:spPr>
          <a:xfrm>
            <a:off x="0" y="2511425"/>
            <a:ext cx="12192000" cy="1835150"/>
          </a:xfrm>
          <a:prstGeom prst="rect">
            <a:avLst/>
          </a:prstGeom>
        </p:spPr>
      </p:pic>
      <p:pic>
        <p:nvPicPr>
          <p:cNvPr id="4" name="Picture 3">
            <a:extLst>
              <a:ext uri="{FF2B5EF4-FFF2-40B4-BE49-F238E27FC236}">
                <a16:creationId xmlns:a16="http://schemas.microsoft.com/office/drawing/2014/main" id="{FDCB7583-1911-914F-ADC1-7417A199549C}"/>
              </a:ext>
            </a:extLst>
          </p:cNvPr>
          <p:cNvPicPr>
            <a:picLocks noChangeAspect="1"/>
          </p:cNvPicPr>
          <p:nvPr userDrawn="1"/>
        </p:nvPicPr>
        <p:blipFill>
          <a:blip r:embed="rId5"/>
          <a:stretch>
            <a:fillRect/>
          </a:stretch>
        </p:blipFill>
        <p:spPr>
          <a:xfrm>
            <a:off x="-49411" y="0"/>
            <a:ext cx="12225473" cy="6876828"/>
          </a:xfrm>
          <a:prstGeom prst="rect">
            <a:avLst/>
          </a:prstGeom>
        </p:spPr>
      </p:pic>
      <p:sp>
        <p:nvSpPr>
          <p:cNvPr id="14" name="Title Placeholder 1">
            <a:extLst>
              <a:ext uri="{FF2B5EF4-FFF2-40B4-BE49-F238E27FC236}">
                <a16:creationId xmlns:a16="http://schemas.microsoft.com/office/drawing/2014/main" id="{CAD9ED54-684E-B545-976C-F7663B932ED1}"/>
              </a:ext>
            </a:extLst>
          </p:cNvPr>
          <p:cNvSpPr txBox="1">
            <a:spLocks/>
          </p:cNvSpPr>
          <p:nvPr userDrawn="1"/>
        </p:nvSpPr>
        <p:spPr>
          <a:xfrm>
            <a:off x="170069" y="151658"/>
            <a:ext cx="5082651" cy="538770"/>
          </a:xfrm>
          <a:prstGeom prst="rect">
            <a:avLst/>
          </a:prstGeom>
        </p:spPr>
        <p:txBody>
          <a:bodyPr vert="horz" lIns="91440" tIns="45720" rIns="91440" bIns="45720" rtlCol="0" anchor="ctr">
            <a:normAutofit fontScale="77500" lnSpcReduction="20000"/>
          </a:bodyPr>
          <a:lst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a:lstStyle>
          <a:p>
            <a:r>
              <a:rPr lang="en-US" dirty="0"/>
              <a:t>Click to edit Master title style</a:t>
            </a:r>
          </a:p>
        </p:txBody>
      </p:sp>
      <p:sp>
        <p:nvSpPr>
          <p:cNvPr id="11" name="Content Placeholder 2">
            <a:extLst>
              <a:ext uri="{FF2B5EF4-FFF2-40B4-BE49-F238E27FC236}">
                <a16:creationId xmlns:a16="http://schemas.microsoft.com/office/drawing/2014/main" id="{C5B3746D-3C02-EC45-BC02-42D871A2A04D}"/>
              </a:ext>
            </a:extLst>
          </p:cNvPr>
          <p:cNvSpPr>
            <a:spLocks noGrp="1"/>
          </p:cNvSpPr>
          <p:nvPr>
            <p:ph sz="half" idx="1"/>
          </p:nvPr>
        </p:nvSpPr>
        <p:spPr>
          <a:xfrm>
            <a:off x="411480" y="1301190"/>
            <a:ext cx="560832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3">
            <a:extLst>
              <a:ext uri="{FF2B5EF4-FFF2-40B4-BE49-F238E27FC236}">
                <a16:creationId xmlns:a16="http://schemas.microsoft.com/office/drawing/2014/main" id="{91F2C6D1-1B67-7B40-9B88-5BAF4BCB8BC6}"/>
              </a:ext>
            </a:extLst>
          </p:cNvPr>
          <p:cNvSpPr>
            <a:spLocks noGrp="1"/>
          </p:cNvSpPr>
          <p:nvPr>
            <p:ph sz="half" idx="11"/>
          </p:nvPr>
        </p:nvSpPr>
        <p:spPr>
          <a:xfrm>
            <a:off x="6172200" y="1301190"/>
            <a:ext cx="567436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90934967"/>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5_Title and Content">
    <p:spTree>
      <p:nvGrpSpPr>
        <p:cNvPr id="1" name=""/>
        <p:cNvGrpSpPr/>
        <p:nvPr/>
      </p:nvGrpSpPr>
      <p:grpSpPr>
        <a:xfrm>
          <a:off x="0" y="0"/>
          <a:ext cx="0" cy="0"/>
          <a:chOff x="0" y="0"/>
          <a:chExt cx="0" cy="0"/>
        </a:xfrm>
      </p:grpSpPr>
      <p:sp>
        <p:nvSpPr>
          <p:cNvPr id="5" name="Date Placeholder 3"/>
          <p:cNvSpPr>
            <a:spLocks noGrp="1"/>
          </p:cNvSpPr>
          <p:nvPr>
            <p:ph type="dt" sz="half" idx="2"/>
          </p:nvPr>
        </p:nvSpPr>
        <p:spPr>
          <a:xfrm>
            <a:off x="-175597" y="7383846"/>
            <a:ext cx="3601571" cy="365125"/>
          </a:xfrm>
          <a:prstGeom prst="rect">
            <a:avLst/>
          </a:prstGeom>
        </p:spPr>
        <p:txBody>
          <a:bodyPr/>
          <a:lstStyle>
            <a:lvl1pPr>
              <a:defRPr>
                <a:solidFill>
                  <a:schemeClr val="tx1">
                    <a:alpha val="50000"/>
                  </a:schemeClr>
                </a:solidFill>
              </a:defRPr>
            </a:lvl1pPr>
          </a:lstStyle>
          <a:p>
            <a:endParaRPr lang="en-US" dirty="0"/>
          </a:p>
        </p:txBody>
      </p:sp>
      <p:sp>
        <p:nvSpPr>
          <p:cNvPr id="9" name="Title Placeholder 1"/>
          <p:cNvSpPr>
            <a:spLocks noGrp="1"/>
          </p:cNvSpPr>
          <p:nvPr>
            <p:ph type="title"/>
          </p:nvPr>
        </p:nvSpPr>
        <p:spPr>
          <a:xfrm>
            <a:off x="314961" y="197831"/>
            <a:ext cx="6222026" cy="538770"/>
          </a:xfrm>
          <a:prstGeom prst="rect">
            <a:avLst/>
          </a:prstGeom>
        </p:spPr>
        <p:txBody>
          <a:bodyPr vert="horz" lIns="91440" tIns="45720" rIns="91440" bIns="45720" rtlCol="0" anchor="ctr">
            <a:normAutofit/>
          </a:bodyPr>
          <a:lstStyle/>
          <a:p>
            <a:r>
              <a:rPr lang="en-US" dirty="0"/>
              <a:t>Click to edit Master title style</a:t>
            </a:r>
          </a:p>
        </p:txBody>
      </p:sp>
      <p:sp>
        <p:nvSpPr>
          <p:cNvPr id="12" name="Text Placeholder 11"/>
          <p:cNvSpPr>
            <a:spLocks noGrp="1"/>
          </p:cNvSpPr>
          <p:nvPr>
            <p:ph type="body" sz="quarter" idx="10"/>
          </p:nvPr>
        </p:nvSpPr>
        <p:spPr>
          <a:xfrm>
            <a:off x="314325" y="1138238"/>
            <a:ext cx="11506200" cy="5170487"/>
          </a:xfrm>
          <a:prstGeom prst="rect">
            <a:avLst/>
          </a:prstGeo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8" name="Picture 7">
            <a:extLst>
              <a:ext uri="{FF2B5EF4-FFF2-40B4-BE49-F238E27FC236}">
                <a16:creationId xmlns:a16="http://schemas.microsoft.com/office/drawing/2014/main" id="{90A68098-F3C1-8C42-B883-5E31422E0F5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580794" y="6558095"/>
            <a:ext cx="1300691" cy="270881"/>
          </a:xfrm>
          <a:prstGeom prst="rect">
            <a:avLst/>
          </a:prstGeom>
        </p:spPr>
      </p:pic>
      <p:pic>
        <p:nvPicPr>
          <p:cNvPr id="10" name="Shape 72">
            <a:extLst>
              <a:ext uri="{FF2B5EF4-FFF2-40B4-BE49-F238E27FC236}">
                <a16:creationId xmlns:a16="http://schemas.microsoft.com/office/drawing/2014/main" id="{80EC9D09-CF75-BE4D-BA1E-95A0345A3994}"/>
              </a:ext>
            </a:extLst>
          </p:cNvPr>
          <p:cNvPicPr preferRelativeResize="0"/>
          <p:nvPr userDrawn="1"/>
        </p:nvPicPr>
        <p:blipFill rotWithShape="1">
          <a:blip r:embed="rId3" cstate="print">
            <a:alphaModFix/>
            <a:extLst>
              <a:ext uri="{28A0092B-C50C-407E-A947-70E740481C1C}">
                <a14:useLocalDpi xmlns:a14="http://schemas.microsoft.com/office/drawing/2010/main"/>
              </a:ext>
            </a:extLst>
          </a:blip>
          <a:srcRect/>
          <a:stretch/>
        </p:blipFill>
        <p:spPr>
          <a:xfrm>
            <a:off x="314325" y="6624936"/>
            <a:ext cx="2266315" cy="135161"/>
          </a:xfrm>
          <a:prstGeom prst="rect">
            <a:avLst/>
          </a:prstGeom>
          <a:noFill/>
          <a:ln>
            <a:noFill/>
          </a:ln>
        </p:spPr>
      </p:pic>
      <p:pic>
        <p:nvPicPr>
          <p:cNvPr id="3" name="Picture 2">
            <a:extLst>
              <a:ext uri="{FF2B5EF4-FFF2-40B4-BE49-F238E27FC236}">
                <a16:creationId xmlns:a16="http://schemas.microsoft.com/office/drawing/2014/main" id="{A88DC93C-44C6-A547-A30E-9F9A42B5D263}"/>
              </a:ext>
            </a:extLst>
          </p:cNvPr>
          <p:cNvPicPr>
            <a:picLocks noChangeAspect="1"/>
          </p:cNvPicPr>
          <p:nvPr userDrawn="1"/>
        </p:nvPicPr>
        <p:blipFill>
          <a:blip r:embed="rId4"/>
          <a:stretch>
            <a:fillRect/>
          </a:stretch>
        </p:blipFill>
        <p:spPr>
          <a:xfrm>
            <a:off x="0" y="2511425"/>
            <a:ext cx="12192000" cy="1835150"/>
          </a:xfrm>
          <a:prstGeom prst="rect">
            <a:avLst/>
          </a:prstGeom>
        </p:spPr>
      </p:pic>
      <p:pic>
        <p:nvPicPr>
          <p:cNvPr id="4" name="Picture 3">
            <a:extLst>
              <a:ext uri="{FF2B5EF4-FFF2-40B4-BE49-F238E27FC236}">
                <a16:creationId xmlns:a16="http://schemas.microsoft.com/office/drawing/2014/main" id="{FDCB7583-1911-914F-ADC1-7417A199549C}"/>
              </a:ext>
            </a:extLst>
          </p:cNvPr>
          <p:cNvPicPr>
            <a:picLocks noChangeAspect="1"/>
          </p:cNvPicPr>
          <p:nvPr userDrawn="1"/>
        </p:nvPicPr>
        <p:blipFill>
          <a:blip r:embed="rId5"/>
          <a:stretch>
            <a:fillRect/>
          </a:stretch>
        </p:blipFill>
        <p:spPr>
          <a:xfrm>
            <a:off x="-49411" y="0"/>
            <a:ext cx="12225473" cy="6876828"/>
          </a:xfrm>
          <a:prstGeom prst="rect">
            <a:avLst/>
          </a:prstGeom>
        </p:spPr>
      </p:pic>
      <p:sp>
        <p:nvSpPr>
          <p:cNvPr id="14" name="Title Placeholder 1">
            <a:extLst>
              <a:ext uri="{FF2B5EF4-FFF2-40B4-BE49-F238E27FC236}">
                <a16:creationId xmlns:a16="http://schemas.microsoft.com/office/drawing/2014/main" id="{CAD9ED54-684E-B545-976C-F7663B932ED1}"/>
              </a:ext>
            </a:extLst>
          </p:cNvPr>
          <p:cNvSpPr txBox="1">
            <a:spLocks/>
          </p:cNvSpPr>
          <p:nvPr userDrawn="1"/>
        </p:nvSpPr>
        <p:spPr>
          <a:xfrm>
            <a:off x="170069" y="151658"/>
            <a:ext cx="5082651" cy="538770"/>
          </a:xfrm>
          <a:prstGeom prst="rect">
            <a:avLst/>
          </a:prstGeom>
        </p:spPr>
        <p:txBody>
          <a:bodyPr vert="horz" lIns="91440" tIns="45720" rIns="91440" bIns="45720" rtlCol="0" anchor="ctr">
            <a:normAutofit fontScale="77500" lnSpcReduction="20000"/>
          </a:bodyPr>
          <a:lst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a:lstStyle>
          <a:p>
            <a:r>
              <a:rPr lang="en-US" dirty="0"/>
              <a:t>Click to edit Master title style</a:t>
            </a:r>
          </a:p>
        </p:txBody>
      </p:sp>
      <p:sp>
        <p:nvSpPr>
          <p:cNvPr id="13" name="Text Placeholder 11">
            <a:extLst>
              <a:ext uri="{FF2B5EF4-FFF2-40B4-BE49-F238E27FC236}">
                <a16:creationId xmlns:a16="http://schemas.microsoft.com/office/drawing/2014/main" id="{D05FD683-064A-5647-933E-1C149D7EA90D}"/>
              </a:ext>
            </a:extLst>
          </p:cNvPr>
          <p:cNvSpPr>
            <a:spLocks noGrp="1"/>
          </p:cNvSpPr>
          <p:nvPr>
            <p:ph type="body" sz="quarter" idx="11"/>
          </p:nvPr>
        </p:nvSpPr>
        <p:spPr>
          <a:xfrm>
            <a:off x="466725" y="1290638"/>
            <a:ext cx="11506200" cy="5170487"/>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27684166"/>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34" y="-9138"/>
            <a:ext cx="12198370" cy="6867137"/>
          </a:xfrm>
          <a:prstGeom prst="rect">
            <a:avLst/>
          </a:prstGeom>
        </p:spPr>
      </p:pic>
      <p:sp>
        <p:nvSpPr>
          <p:cNvPr id="9" name="Rectangle 8"/>
          <p:cNvSpPr/>
          <p:nvPr userDrawn="1"/>
        </p:nvSpPr>
        <p:spPr>
          <a:xfrm>
            <a:off x="4934" y="2530206"/>
            <a:ext cx="3557496" cy="179268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s</a:t>
            </a:r>
          </a:p>
        </p:txBody>
      </p:sp>
      <p:pic>
        <p:nvPicPr>
          <p:cNvPr id="7" name="Picture 6">
            <a:extLst>
              <a:ext uri="{FF2B5EF4-FFF2-40B4-BE49-F238E27FC236}">
                <a16:creationId xmlns:a16="http://schemas.microsoft.com/office/drawing/2014/main" id="{A0ADB39C-F624-774B-BD0F-0FD4A4311F85}"/>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41831" y="2874162"/>
            <a:ext cx="2459346" cy="512179"/>
          </a:xfrm>
          <a:prstGeom prst="rect">
            <a:avLst/>
          </a:prstGeom>
        </p:spPr>
      </p:pic>
      <p:pic>
        <p:nvPicPr>
          <p:cNvPr id="13" name="Shape 72">
            <a:extLst>
              <a:ext uri="{FF2B5EF4-FFF2-40B4-BE49-F238E27FC236}">
                <a16:creationId xmlns:a16="http://schemas.microsoft.com/office/drawing/2014/main" id="{1A102DA6-F312-0048-828A-649786AA45D0}"/>
              </a:ext>
            </a:extLst>
          </p:cNvPr>
          <p:cNvPicPr preferRelativeResize="0"/>
          <p:nvPr userDrawn="1"/>
        </p:nvPicPr>
        <p:blipFill rotWithShape="1">
          <a:blip r:embed="rId4" cstate="print">
            <a:alphaModFix/>
            <a:extLst>
              <a:ext uri="{28A0092B-C50C-407E-A947-70E740481C1C}">
                <a14:useLocalDpi xmlns:a14="http://schemas.microsoft.com/office/drawing/2010/main"/>
              </a:ext>
            </a:extLst>
          </a:blip>
          <a:srcRect/>
          <a:stretch/>
        </p:blipFill>
        <p:spPr>
          <a:xfrm>
            <a:off x="343319" y="3984000"/>
            <a:ext cx="1947618" cy="116154"/>
          </a:xfrm>
          <a:prstGeom prst="rect">
            <a:avLst/>
          </a:prstGeom>
          <a:noFill/>
          <a:ln>
            <a:noFill/>
          </a:ln>
        </p:spPr>
      </p:pic>
      <p:pic>
        <p:nvPicPr>
          <p:cNvPr id="5" name="Picture 4">
            <a:extLst>
              <a:ext uri="{FF2B5EF4-FFF2-40B4-BE49-F238E27FC236}">
                <a16:creationId xmlns:a16="http://schemas.microsoft.com/office/drawing/2014/main" id="{1EE99557-D195-9E43-9670-7F668903D969}"/>
              </a:ext>
            </a:extLst>
          </p:cNvPr>
          <p:cNvPicPr>
            <a:picLocks noChangeAspect="1"/>
          </p:cNvPicPr>
          <p:nvPr userDrawn="1"/>
        </p:nvPicPr>
        <p:blipFill>
          <a:blip r:embed="rId5"/>
          <a:stretch>
            <a:fillRect/>
          </a:stretch>
        </p:blipFill>
        <p:spPr>
          <a:xfrm>
            <a:off x="3562430" y="2522622"/>
            <a:ext cx="1982055" cy="1808119"/>
          </a:xfrm>
          <a:prstGeom prst="rect">
            <a:avLst/>
          </a:prstGeom>
        </p:spPr>
      </p:pic>
      <p:sp>
        <p:nvSpPr>
          <p:cNvPr id="8" name="Title 1">
            <a:extLst>
              <a:ext uri="{FF2B5EF4-FFF2-40B4-BE49-F238E27FC236}">
                <a16:creationId xmlns:a16="http://schemas.microsoft.com/office/drawing/2014/main" id="{3DA28A2A-92C8-1E48-98BB-1659C7C3B04C}"/>
              </a:ext>
            </a:extLst>
          </p:cNvPr>
          <p:cNvSpPr>
            <a:spLocks noGrp="1"/>
          </p:cNvSpPr>
          <p:nvPr>
            <p:ph type="ctrTitle" hasCustomPrompt="1"/>
          </p:nvPr>
        </p:nvSpPr>
        <p:spPr>
          <a:xfrm>
            <a:off x="6358673" y="3013895"/>
            <a:ext cx="8494812" cy="74489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en-US" dirty="0"/>
              <a:t>Thank You</a:t>
            </a:r>
          </a:p>
        </p:txBody>
      </p:sp>
    </p:spTree>
    <p:extLst>
      <p:ext uri="{BB962C8B-B14F-4D97-AF65-F5344CB8AC3E}">
        <p14:creationId xmlns:p14="http://schemas.microsoft.com/office/powerpoint/2010/main" val="2578396457"/>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8370" cy="6867137"/>
          </a:xfrm>
          <a:prstGeom prst="rect">
            <a:avLst/>
          </a:prstGeom>
        </p:spPr>
      </p:pic>
      <p:sp>
        <p:nvSpPr>
          <p:cNvPr id="7" name="Title 1"/>
          <p:cNvSpPr>
            <a:spLocks noGrp="1"/>
          </p:cNvSpPr>
          <p:nvPr>
            <p:ph type="ctrTitle"/>
          </p:nvPr>
        </p:nvSpPr>
        <p:spPr>
          <a:xfrm>
            <a:off x="3523123" y="2823498"/>
            <a:ext cx="8494812" cy="74489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8" name="Subtitle 2"/>
          <p:cNvSpPr>
            <a:spLocks noGrp="1"/>
          </p:cNvSpPr>
          <p:nvPr>
            <p:ph type="subTitle" idx="1"/>
          </p:nvPr>
        </p:nvSpPr>
        <p:spPr>
          <a:xfrm>
            <a:off x="3523123"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13" name="Rectangle 12">
            <a:extLst>
              <a:ext uri="{FF2B5EF4-FFF2-40B4-BE49-F238E27FC236}">
                <a16:creationId xmlns:a16="http://schemas.microsoft.com/office/drawing/2014/main" id="{2677A093-927F-B94D-B539-61BED0D86727}"/>
              </a:ext>
            </a:extLst>
          </p:cNvPr>
          <p:cNvSpPr/>
          <p:nvPr userDrawn="1"/>
        </p:nvSpPr>
        <p:spPr>
          <a:xfrm>
            <a:off x="-6578" y="-26894"/>
            <a:ext cx="12208243" cy="100853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algn="ctr" defTabSz="914400" rtl="0" eaLnBrk="1" latinLnBrk="0" hangingPunct="1"/>
            <a:r>
              <a:rPr lang="en-US" dirty="0"/>
              <a:t> </a:t>
            </a:r>
          </a:p>
        </p:txBody>
      </p:sp>
      <p:pic>
        <p:nvPicPr>
          <p:cNvPr id="31" name="Picture 30">
            <a:extLst>
              <a:ext uri="{FF2B5EF4-FFF2-40B4-BE49-F238E27FC236}">
                <a16:creationId xmlns:a16="http://schemas.microsoft.com/office/drawing/2014/main" id="{74D85A99-44C2-1446-AAF3-8655E25D772D}"/>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241280" y="304117"/>
            <a:ext cx="1598683" cy="332939"/>
          </a:xfrm>
          <a:prstGeom prst="rect">
            <a:avLst/>
          </a:prstGeom>
        </p:spPr>
      </p:pic>
      <p:pic>
        <p:nvPicPr>
          <p:cNvPr id="34" name="Shape 72">
            <a:extLst>
              <a:ext uri="{FF2B5EF4-FFF2-40B4-BE49-F238E27FC236}">
                <a16:creationId xmlns:a16="http://schemas.microsoft.com/office/drawing/2014/main" id="{5C717C45-4A57-7044-9DD7-DB14B04B2069}"/>
              </a:ext>
            </a:extLst>
          </p:cNvPr>
          <p:cNvPicPr preferRelativeResize="0"/>
          <p:nvPr userDrawn="1"/>
        </p:nvPicPr>
        <p:blipFill rotWithShape="1">
          <a:blip r:embed="rId4" cstate="print">
            <a:alphaModFix/>
            <a:extLst>
              <a:ext uri="{28A0092B-C50C-407E-A947-70E740481C1C}">
                <a14:useLocalDpi xmlns:a14="http://schemas.microsoft.com/office/drawing/2010/main"/>
              </a:ext>
            </a:extLst>
          </a:blip>
          <a:srcRect/>
          <a:stretch/>
        </p:blipFill>
        <p:spPr>
          <a:xfrm>
            <a:off x="3129802" y="433136"/>
            <a:ext cx="2277422" cy="135823"/>
          </a:xfrm>
          <a:prstGeom prst="rect">
            <a:avLst/>
          </a:prstGeom>
          <a:noFill/>
          <a:ln>
            <a:noFill/>
          </a:ln>
        </p:spPr>
      </p:pic>
      <p:pic>
        <p:nvPicPr>
          <p:cNvPr id="9" name="Picture 8">
            <a:extLst>
              <a:ext uri="{FF2B5EF4-FFF2-40B4-BE49-F238E27FC236}">
                <a16:creationId xmlns:a16="http://schemas.microsoft.com/office/drawing/2014/main" id="{32EC60DA-06DA-F644-A8E7-8307D49D4A53}"/>
              </a:ext>
            </a:extLst>
          </p:cNvPr>
          <p:cNvPicPr>
            <a:picLocks noChangeAspect="1"/>
          </p:cNvPicPr>
          <p:nvPr userDrawn="1"/>
        </p:nvPicPr>
        <p:blipFill>
          <a:blip r:embed="rId5"/>
          <a:stretch>
            <a:fillRect/>
          </a:stretch>
        </p:blipFill>
        <p:spPr>
          <a:xfrm>
            <a:off x="-50056" y="-26893"/>
            <a:ext cx="3129802" cy="6898339"/>
          </a:xfrm>
          <a:prstGeom prst="rect">
            <a:avLst/>
          </a:prstGeom>
          <a:effectLst/>
        </p:spPr>
      </p:pic>
    </p:spTree>
    <p:extLst>
      <p:ext uri="{BB962C8B-B14F-4D97-AF65-F5344CB8AC3E}">
        <p14:creationId xmlns:p14="http://schemas.microsoft.com/office/powerpoint/2010/main" val="17212103"/>
      </p:ext>
    </p:extLst>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5" name="Date Placeholder 3"/>
          <p:cNvSpPr>
            <a:spLocks noGrp="1"/>
          </p:cNvSpPr>
          <p:nvPr>
            <p:ph type="dt" sz="half" idx="2"/>
          </p:nvPr>
        </p:nvSpPr>
        <p:spPr>
          <a:xfrm>
            <a:off x="-175597" y="7383846"/>
            <a:ext cx="3601571" cy="365125"/>
          </a:xfrm>
          <a:prstGeom prst="rect">
            <a:avLst/>
          </a:prstGeom>
        </p:spPr>
        <p:txBody>
          <a:bodyPr/>
          <a:lstStyle>
            <a:lvl1pPr>
              <a:defRPr>
                <a:solidFill>
                  <a:schemeClr val="tx1">
                    <a:alpha val="50000"/>
                  </a:schemeClr>
                </a:solidFill>
              </a:defRPr>
            </a:lvl1pPr>
          </a:lstStyle>
          <a:p>
            <a:endParaRPr lang="en-US" dirty="0"/>
          </a:p>
        </p:txBody>
      </p:sp>
      <p:sp>
        <p:nvSpPr>
          <p:cNvPr id="9" name="Title Placeholder 1"/>
          <p:cNvSpPr>
            <a:spLocks noGrp="1"/>
          </p:cNvSpPr>
          <p:nvPr>
            <p:ph type="title"/>
          </p:nvPr>
        </p:nvSpPr>
        <p:spPr>
          <a:xfrm>
            <a:off x="314961" y="197831"/>
            <a:ext cx="6222026" cy="538770"/>
          </a:xfrm>
          <a:prstGeom prst="rect">
            <a:avLst/>
          </a:prstGeom>
        </p:spPr>
        <p:txBody>
          <a:bodyPr vert="horz" lIns="91440" tIns="45720" rIns="91440" bIns="45720" rtlCol="0" anchor="ctr">
            <a:normAutofit/>
          </a:bodyPr>
          <a:lstStyle/>
          <a:p>
            <a:r>
              <a:rPr lang="en-US" dirty="0"/>
              <a:t>Click to edit Master title style</a:t>
            </a:r>
          </a:p>
        </p:txBody>
      </p:sp>
      <p:sp>
        <p:nvSpPr>
          <p:cNvPr id="12" name="Text Placeholder 11"/>
          <p:cNvSpPr>
            <a:spLocks noGrp="1"/>
          </p:cNvSpPr>
          <p:nvPr>
            <p:ph type="body" sz="quarter" idx="10"/>
          </p:nvPr>
        </p:nvSpPr>
        <p:spPr>
          <a:xfrm>
            <a:off x="314325" y="1138238"/>
            <a:ext cx="11506200" cy="5170487"/>
          </a:xfrm>
          <a:prstGeom prst="rect">
            <a:avLst/>
          </a:prstGeo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8" name="Picture 7">
            <a:extLst>
              <a:ext uri="{FF2B5EF4-FFF2-40B4-BE49-F238E27FC236}">
                <a16:creationId xmlns:a16="http://schemas.microsoft.com/office/drawing/2014/main" id="{90A68098-F3C1-8C42-B883-5E31422E0F5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580794" y="6558095"/>
            <a:ext cx="1300691" cy="270881"/>
          </a:xfrm>
          <a:prstGeom prst="rect">
            <a:avLst/>
          </a:prstGeom>
        </p:spPr>
      </p:pic>
      <p:pic>
        <p:nvPicPr>
          <p:cNvPr id="10" name="Shape 72">
            <a:extLst>
              <a:ext uri="{FF2B5EF4-FFF2-40B4-BE49-F238E27FC236}">
                <a16:creationId xmlns:a16="http://schemas.microsoft.com/office/drawing/2014/main" id="{80EC9D09-CF75-BE4D-BA1E-95A0345A3994}"/>
              </a:ext>
            </a:extLst>
          </p:cNvPr>
          <p:cNvPicPr preferRelativeResize="0"/>
          <p:nvPr userDrawn="1"/>
        </p:nvPicPr>
        <p:blipFill rotWithShape="1">
          <a:blip r:embed="rId3" cstate="print">
            <a:alphaModFix/>
            <a:extLst>
              <a:ext uri="{28A0092B-C50C-407E-A947-70E740481C1C}">
                <a14:useLocalDpi xmlns:a14="http://schemas.microsoft.com/office/drawing/2010/main"/>
              </a:ext>
            </a:extLst>
          </a:blip>
          <a:srcRect/>
          <a:stretch/>
        </p:blipFill>
        <p:spPr>
          <a:xfrm>
            <a:off x="314325" y="6624936"/>
            <a:ext cx="2266315" cy="135161"/>
          </a:xfrm>
          <a:prstGeom prst="rect">
            <a:avLst/>
          </a:prstGeom>
          <a:noFill/>
          <a:ln>
            <a:noFill/>
          </a:ln>
        </p:spPr>
      </p:pic>
      <p:pic>
        <p:nvPicPr>
          <p:cNvPr id="3" name="Picture 2">
            <a:extLst>
              <a:ext uri="{FF2B5EF4-FFF2-40B4-BE49-F238E27FC236}">
                <a16:creationId xmlns:a16="http://schemas.microsoft.com/office/drawing/2014/main" id="{A88DC93C-44C6-A547-A30E-9F9A42B5D263}"/>
              </a:ext>
            </a:extLst>
          </p:cNvPr>
          <p:cNvPicPr>
            <a:picLocks noChangeAspect="1"/>
          </p:cNvPicPr>
          <p:nvPr userDrawn="1"/>
        </p:nvPicPr>
        <p:blipFill>
          <a:blip r:embed="rId4"/>
          <a:stretch>
            <a:fillRect/>
          </a:stretch>
        </p:blipFill>
        <p:spPr>
          <a:xfrm>
            <a:off x="0" y="2511425"/>
            <a:ext cx="12192000" cy="1835150"/>
          </a:xfrm>
          <a:prstGeom prst="rect">
            <a:avLst/>
          </a:prstGeom>
        </p:spPr>
      </p:pic>
      <p:sp>
        <p:nvSpPr>
          <p:cNvPr id="14" name="Title Placeholder 1">
            <a:extLst>
              <a:ext uri="{FF2B5EF4-FFF2-40B4-BE49-F238E27FC236}">
                <a16:creationId xmlns:a16="http://schemas.microsoft.com/office/drawing/2014/main" id="{CAD9ED54-684E-B545-976C-F7663B932ED1}"/>
              </a:ext>
            </a:extLst>
          </p:cNvPr>
          <p:cNvSpPr txBox="1">
            <a:spLocks/>
          </p:cNvSpPr>
          <p:nvPr userDrawn="1"/>
        </p:nvSpPr>
        <p:spPr>
          <a:xfrm>
            <a:off x="170069" y="151658"/>
            <a:ext cx="5082651" cy="538770"/>
          </a:xfrm>
          <a:prstGeom prst="rect">
            <a:avLst/>
          </a:prstGeom>
        </p:spPr>
        <p:txBody>
          <a:bodyPr vert="horz" lIns="91440" tIns="45720" rIns="91440" bIns="45720" rtlCol="0" anchor="ctr">
            <a:normAutofit fontScale="77500" lnSpcReduction="20000"/>
          </a:bodyPr>
          <a:lst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a:lstStyle>
          <a:p>
            <a:r>
              <a:rPr lang="en-US" dirty="0"/>
              <a:t>Click to edit Master title style</a:t>
            </a:r>
          </a:p>
        </p:txBody>
      </p:sp>
      <p:pic>
        <p:nvPicPr>
          <p:cNvPr id="15" name="Picture 14">
            <a:extLst>
              <a:ext uri="{FF2B5EF4-FFF2-40B4-BE49-F238E27FC236}">
                <a16:creationId xmlns:a16="http://schemas.microsoft.com/office/drawing/2014/main" id="{2C5C1412-F24F-7244-8E7A-B35F1C9AE57A}"/>
              </a:ext>
            </a:extLst>
          </p:cNvPr>
          <p:cNvPicPr>
            <a:picLocks noChangeAspect="1"/>
          </p:cNvPicPr>
          <p:nvPr userDrawn="1"/>
        </p:nvPicPr>
        <p:blipFill>
          <a:blip r:embed="rId5"/>
          <a:stretch>
            <a:fillRect/>
          </a:stretch>
        </p:blipFill>
        <p:spPr>
          <a:xfrm>
            <a:off x="-49411" y="0"/>
            <a:ext cx="12225472" cy="6876828"/>
          </a:xfrm>
          <a:prstGeom prst="rect">
            <a:avLst/>
          </a:prstGeom>
        </p:spPr>
      </p:pic>
      <p:sp>
        <p:nvSpPr>
          <p:cNvPr id="16" name="Content Placeholder 2">
            <a:extLst>
              <a:ext uri="{FF2B5EF4-FFF2-40B4-BE49-F238E27FC236}">
                <a16:creationId xmlns:a16="http://schemas.microsoft.com/office/drawing/2014/main" id="{4BBD0C54-FE18-9A4B-8E9D-0287A39A3909}"/>
              </a:ext>
            </a:extLst>
          </p:cNvPr>
          <p:cNvSpPr>
            <a:spLocks noGrp="1"/>
          </p:cNvSpPr>
          <p:nvPr>
            <p:ph sz="half" idx="1"/>
          </p:nvPr>
        </p:nvSpPr>
        <p:spPr>
          <a:xfrm>
            <a:off x="411480" y="1301190"/>
            <a:ext cx="560832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3">
            <a:extLst>
              <a:ext uri="{FF2B5EF4-FFF2-40B4-BE49-F238E27FC236}">
                <a16:creationId xmlns:a16="http://schemas.microsoft.com/office/drawing/2014/main" id="{547BF12B-13A3-8A4A-BB9F-8692228CD128}"/>
              </a:ext>
            </a:extLst>
          </p:cNvPr>
          <p:cNvSpPr>
            <a:spLocks noGrp="1"/>
          </p:cNvSpPr>
          <p:nvPr>
            <p:ph sz="half" idx="11"/>
          </p:nvPr>
        </p:nvSpPr>
        <p:spPr>
          <a:xfrm>
            <a:off x="6172200" y="1301190"/>
            <a:ext cx="567436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65661547"/>
      </p:ext>
    </p:extLst>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5" name="Date Placeholder 3"/>
          <p:cNvSpPr>
            <a:spLocks noGrp="1"/>
          </p:cNvSpPr>
          <p:nvPr>
            <p:ph type="dt" sz="half" idx="2"/>
          </p:nvPr>
        </p:nvSpPr>
        <p:spPr>
          <a:xfrm>
            <a:off x="-175597" y="7383846"/>
            <a:ext cx="3601571" cy="365125"/>
          </a:xfrm>
          <a:prstGeom prst="rect">
            <a:avLst/>
          </a:prstGeom>
        </p:spPr>
        <p:txBody>
          <a:bodyPr/>
          <a:lstStyle>
            <a:lvl1pPr>
              <a:defRPr>
                <a:solidFill>
                  <a:schemeClr val="tx1">
                    <a:alpha val="50000"/>
                  </a:schemeClr>
                </a:solidFill>
              </a:defRPr>
            </a:lvl1pPr>
          </a:lstStyle>
          <a:p>
            <a:endParaRPr lang="en-US" dirty="0"/>
          </a:p>
        </p:txBody>
      </p:sp>
      <p:sp>
        <p:nvSpPr>
          <p:cNvPr id="9" name="Title Placeholder 1"/>
          <p:cNvSpPr>
            <a:spLocks noGrp="1"/>
          </p:cNvSpPr>
          <p:nvPr>
            <p:ph type="title"/>
          </p:nvPr>
        </p:nvSpPr>
        <p:spPr>
          <a:xfrm>
            <a:off x="314961" y="197831"/>
            <a:ext cx="6222026" cy="538770"/>
          </a:xfrm>
          <a:prstGeom prst="rect">
            <a:avLst/>
          </a:prstGeom>
        </p:spPr>
        <p:txBody>
          <a:bodyPr vert="horz" lIns="91440" tIns="45720" rIns="91440" bIns="45720" rtlCol="0" anchor="ctr">
            <a:normAutofit/>
          </a:bodyPr>
          <a:lstStyle/>
          <a:p>
            <a:r>
              <a:rPr lang="en-US" dirty="0"/>
              <a:t>Click to edit Master title style</a:t>
            </a:r>
          </a:p>
        </p:txBody>
      </p:sp>
      <p:sp>
        <p:nvSpPr>
          <p:cNvPr id="12" name="Text Placeholder 11"/>
          <p:cNvSpPr>
            <a:spLocks noGrp="1"/>
          </p:cNvSpPr>
          <p:nvPr>
            <p:ph type="body" sz="quarter" idx="10"/>
          </p:nvPr>
        </p:nvSpPr>
        <p:spPr>
          <a:xfrm>
            <a:off x="314325" y="1138238"/>
            <a:ext cx="11506200" cy="5170487"/>
          </a:xfrm>
          <a:prstGeom prst="rect">
            <a:avLst/>
          </a:prstGeo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8" name="Picture 7">
            <a:extLst>
              <a:ext uri="{FF2B5EF4-FFF2-40B4-BE49-F238E27FC236}">
                <a16:creationId xmlns:a16="http://schemas.microsoft.com/office/drawing/2014/main" id="{90A68098-F3C1-8C42-B883-5E31422E0F5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580794" y="6558095"/>
            <a:ext cx="1300691" cy="270881"/>
          </a:xfrm>
          <a:prstGeom prst="rect">
            <a:avLst/>
          </a:prstGeom>
        </p:spPr>
      </p:pic>
      <p:pic>
        <p:nvPicPr>
          <p:cNvPr id="10" name="Shape 72">
            <a:extLst>
              <a:ext uri="{FF2B5EF4-FFF2-40B4-BE49-F238E27FC236}">
                <a16:creationId xmlns:a16="http://schemas.microsoft.com/office/drawing/2014/main" id="{80EC9D09-CF75-BE4D-BA1E-95A0345A3994}"/>
              </a:ext>
            </a:extLst>
          </p:cNvPr>
          <p:cNvPicPr preferRelativeResize="0"/>
          <p:nvPr userDrawn="1"/>
        </p:nvPicPr>
        <p:blipFill rotWithShape="1">
          <a:blip r:embed="rId3" cstate="print">
            <a:alphaModFix/>
            <a:extLst>
              <a:ext uri="{28A0092B-C50C-407E-A947-70E740481C1C}">
                <a14:useLocalDpi xmlns:a14="http://schemas.microsoft.com/office/drawing/2010/main"/>
              </a:ext>
            </a:extLst>
          </a:blip>
          <a:srcRect/>
          <a:stretch/>
        </p:blipFill>
        <p:spPr>
          <a:xfrm>
            <a:off x="314325" y="6624936"/>
            <a:ext cx="2266315" cy="135161"/>
          </a:xfrm>
          <a:prstGeom prst="rect">
            <a:avLst/>
          </a:prstGeom>
          <a:noFill/>
          <a:ln>
            <a:noFill/>
          </a:ln>
        </p:spPr>
      </p:pic>
      <p:pic>
        <p:nvPicPr>
          <p:cNvPr id="3" name="Picture 2">
            <a:extLst>
              <a:ext uri="{FF2B5EF4-FFF2-40B4-BE49-F238E27FC236}">
                <a16:creationId xmlns:a16="http://schemas.microsoft.com/office/drawing/2014/main" id="{A88DC93C-44C6-A547-A30E-9F9A42B5D263}"/>
              </a:ext>
            </a:extLst>
          </p:cNvPr>
          <p:cNvPicPr>
            <a:picLocks noChangeAspect="1"/>
          </p:cNvPicPr>
          <p:nvPr userDrawn="1"/>
        </p:nvPicPr>
        <p:blipFill>
          <a:blip r:embed="rId4"/>
          <a:stretch>
            <a:fillRect/>
          </a:stretch>
        </p:blipFill>
        <p:spPr>
          <a:xfrm>
            <a:off x="0" y="2511425"/>
            <a:ext cx="12192000" cy="1835150"/>
          </a:xfrm>
          <a:prstGeom prst="rect">
            <a:avLst/>
          </a:prstGeom>
        </p:spPr>
      </p:pic>
      <p:sp>
        <p:nvSpPr>
          <p:cNvPr id="14" name="Title Placeholder 1">
            <a:extLst>
              <a:ext uri="{FF2B5EF4-FFF2-40B4-BE49-F238E27FC236}">
                <a16:creationId xmlns:a16="http://schemas.microsoft.com/office/drawing/2014/main" id="{CAD9ED54-684E-B545-976C-F7663B932ED1}"/>
              </a:ext>
            </a:extLst>
          </p:cNvPr>
          <p:cNvSpPr txBox="1">
            <a:spLocks/>
          </p:cNvSpPr>
          <p:nvPr userDrawn="1"/>
        </p:nvSpPr>
        <p:spPr>
          <a:xfrm>
            <a:off x="170069" y="151658"/>
            <a:ext cx="5082651" cy="538770"/>
          </a:xfrm>
          <a:prstGeom prst="rect">
            <a:avLst/>
          </a:prstGeom>
        </p:spPr>
        <p:txBody>
          <a:bodyPr vert="horz" lIns="91440" tIns="45720" rIns="91440" bIns="45720" rtlCol="0" anchor="ctr">
            <a:normAutofit fontScale="77500" lnSpcReduction="20000"/>
          </a:bodyPr>
          <a:lst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a:lstStyle>
          <a:p>
            <a:r>
              <a:rPr lang="en-US" dirty="0"/>
              <a:t>Click to edit Master title style</a:t>
            </a:r>
          </a:p>
        </p:txBody>
      </p:sp>
      <p:pic>
        <p:nvPicPr>
          <p:cNvPr id="15" name="Picture 14">
            <a:extLst>
              <a:ext uri="{FF2B5EF4-FFF2-40B4-BE49-F238E27FC236}">
                <a16:creationId xmlns:a16="http://schemas.microsoft.com/office/drawing/2014/main" id="{2C5C1412-F24F-7244-8E7A-B35F1C9AE57A}"/>
              </a:ext>
            </a:extLst>
          </p:cNvPr>
          <p:cNvPicPr>
            <a:picLocks noChangeAspect="1"/>
          </p:cNvPicPr>
          <p:nvPr userDrawn="1"/>
        </p:nvPicPr>
        <p:blipFill>
          <a:blip r:embed="rId5"/>
          <a:stretch>
            <a:fillRect/>
          </a:stretch>
        </p:blipFill>
        <p:spPr>
          <a:xfrm>
            <a:off x="-49411" y="0"/>
            <a:ext cx="12225472" cy="6876828"/>
          </a:xfrm>
          <a:prstGeom prst="rect">
            <a:avLst/>
          </a:prstGeom>
        </p:spPr>
      </p:pic>
      <p:sp>
        <p:nvSpPr>
          <p:cNvPr id="13" name="Text Placeholder 11">
            <a:extLst>
              <a:ext uri="{FF2B5EF4-FFF2-40B4-BE49-F238E27FC236}">
                <a16:creationId xmlns:a16="http://schemas.microsoft.com/office/drawing/2014/main" id="{CEDBE7AD-480C-EF4B-8E21-6427967CB0EE}"/>
              </a:ext>
            </a:extLst>
          </p:cNvPr>
          <p:cNvSpPr>
            <a:spLocks noGrp="1"/>
          </p:cNvSpPr>
          <p:nvPr>
            <p:ph type="body" sz="quarter" idx="11"/>
          </p:nvPr>
        </p:nvSpPr>
        <p:spPr>
          <a:xfrm>
            <a:off x="466725" y="1290638"/>
            <a:ext cx="11506200" cy="5170487"/>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00326921"/>
      </p:ext>
    </p:extLst>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34" y="-9138"/>
            <a:ext cx="12198370" cy="6867137"/>
          </a:xfrm>
          <a:prstGeom prst="rect">
            <a:avLst/>
          </a:prstGeom>
        </p:spPr>
      </p:pic>
      <p:sp>
        <p:nvSpPr>
          <p:cNvPr id="11" name="Rectangle 10">
            <a:extLst>
              <a:ext uri="{FF2B5EF4-FFF2-40B4-BE49-F238E27FC236}">
                <a16:creationId xmlns:a16="http://schemas.microsoft.com/office/drawing/2014/main" id="{BEC001CD-3015-AB4D-8A12-5D7FDAA71519}"/>
              </a:ext>
            </a:extLst>
          </p:cNvPr>
          <p:cNvSpPr/>
          <p:nvPr userDrawn="1"/>
        </p:nvSpPr>
        <p:spPr>
          <a:xfrm>
            <a:off x="4934" y="2530206"/>
            <a:ext cx="3557496" cy="179268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s</a:t>
            </a:r>
          </a:p>
        </p:txBody>
      </p:sp>
      <p:pic>
        <p:nvPicPr>
          <p:cNvPr id="14" name="Picture 13">
            <a:extLst>
              <a:ext uri="{FF2B5EF4-FFF2-40B4-BE49-F238E27FC236}">
                <a16:creationId xmlns:a16="http://schemas.microsoft.com/office/drawing/2014/main" id="{629B8225-8FFC-2545-BDCC-BBFB350DEF3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41831" y="2874162"/>
            <a:ext cx="2459346" cy="512179"/>
          </a:xfrm>
          <a:prstGeom prst="rect">
            <a:avLst/>
          </a:prstGeom>
        </p:spPr>
      </p:pic>
      <p:pic>
        <p:nvPicPr>
          <p:cNvPr id="15" name="Shape 72">
            <a:extLst>
              <a:ext uri="{FF2B5EF4-FFF2-40B4-BE49-F238E27FC236}">
                <a16:creationId xmlns:a16="http://schemas.microsoft.com/office/drawing/2014/main" id="{41EC6ED4-0CA3-434E-BD96-D3DAD952FE8F}"/>
              </a:ext>
            </a:extLst>
          </p:cNvPr>
          <p:cNvPicPr preferRelativeResize="0"/>
          <p:nvPr userDrawn="1"/>
        </p:nvPicPr>
        <p:blipFill rotWithShape="1">
          <a:blip r:embed="rId4" cstate="print">
            <a:alphaModFix/>
            <a:extLst>
              <a:ext uri="{28A0092B-C50C-407E-A947-70E740481C1C}">
                <a14:useLocalDpi xmlns:a14="http://schemas.microsoft.com/office/drawing/2010/main"/>
              </a:ext>
            </a:extLst>
          </a:blip>
          <a:srcRect/>
          <a:stretch/>
        </p:blipFill>
        <p:spPr>
          <a:xfrm>
            <a:off x="343319" y="3984000"/>
            <a:ext cx="1947618" cy="116154"/>
          </a:xfrm>
          <a:prstGeom prst="rect">
            <a:avLst/>
          </a:prstGeom>
          <a:noFill/>
          <a:ln>
            <a:noFill/>
          </a:ln>
        </p:spPr>
      </p:pic>
      <p:pic>
        <p:nvPicPr>
          <p:cNvPr id="16" name="Picture 15">
            <a:extLst>
              <a:ext uri="{FF2B5EF4-FFF2-40B4-BE49-F238E27FC236}">
                <a16:creationId xmlns:a16="http://schemas.microsoft.com/office/drawing/2014/main" id="{31B52BFD-4551-034C-94F2-A36AAFA84F7D}"/>
              </a:ext>
            </a:extLst>
          </p:cNvPr>
          <p:cNvPicPr>
            <a:picLocks noChangeAspect="1"/>
          </p:cNvPicPr>
          <p:nvPr userDrawn="1"/>
        </p:nvPicPr>
        <p:blipFill>
          <a:blip r:embed="rId5"/>
          <a:stretch>
            <a:fillRect/>
          </a:stretch>
        </p:blipFill>
        <p:spPr>
          <a:xfrm>
            <a:off x="3562430" y="2522622"/>
            <a:ext cx="1982055" cy="1808120"/>
          </a:xfrm>
          <a:prstGeom prst="rect">
            <a:avLst/>
          </a:prstGeom>
        </p:spPr>
      </p:pic>
      <p:sp>
        <p:nvSpPr>
          <p:cNvPr id="17" name="Title 1">
            <a:extLst>
              <a:ext uri="{FF2B5EF4-FFF2-40B4-BE49-F238E27FC236}">
                <a16:creationId xmlns:a16="http://schemas.microsoft.com/office/drawing/2014/main" id="{86DA1FC0-53CF-7143-9912-C69A4BDB1003}"/>
              </a:ext>
            </a:extLst>
          </p:cNvPr>
          <p:cNvSpPr>
            <a:spLocks noGrp="1"/>
          </p:cNvSpPr>
          <p:nvPr>
            <p:ph type="ctrTitle" hasCustomPrompt="1"/>
          </p:nvPr>
        </p:nvSpPr>
        <p:spPr>
          <a:xfrm>
            <a:off x="6358673" y="3013895"/>
            <a:ext cx="8494812" cy="74489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en-US" dirty="0"/>
              <a:t>Thank You</a:t>
            </a:r>
          </a:p>
        </p:txBody>
      </p:sp>
    </p:spTree>
    <p:extLst>
      <p:ext uri="{BB962C8B-B14F-4D97-AF65-F5344CB8AC3E}">
        <p14:creationId xmlns:p14="http://schemas.microsoft.com/office/powerpoint/2010/main" val="723890399"/>
      </p:ext>
    </p:extLst>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8" name="Rectangle 17"/>
          <p:cNvSpPr/>
          <p:nvPr userDrawn="1"/>
        </p:nvSpPr>
        <p:spPr>
          <a:xfrm>
            <a:off x="1" y="6479195"/>
            <a:ext cx="12212170"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20"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fld id="{6C9CD605-947A-3C4E-98CB-B055F943FEBA}" type="slidenum">
              <a:rPr lang="en-US" smtClean="0"/>
              <a:pPr/>
              <a:t>‹#›</a:t>
            </a:fld>
            <a:endParaRPr lang="en-US" dirty="0"/>
          </a:p>
        </p:txBody>
      </p:sp>
    </p:spTree>
    <p:extLst>
      <p:ext uri="{BB962C8B-B14F-4D97-AF65-F5344CB8AC3E}">
        <p14:creationId xmlns:p14="http://schemas.microsoft.com/office/powerpoint/2010/main" val="1233805520"/>
      </p:ext>
    </p:extLst>
  </p:cSld>
  <p:clrMap bg1="lt1" tx1="dk1" bg2="lt2" tx2="dk2" accent1="accent1" accent2="accent2" accent3="accent3" accent4="accent4" accent5="accent5" accent6="accent6" hlink="hlink" folHlink="folHlink"/>
  <p:sldLayoutIdLst>
    <p:sldLayoutId id="2147483655" r:id="rId1"/>
    <p:sldLayoutId id="2147483659" r:id="rId2"/>
    <p:sldLayoutId id="2147483660" r:id="rId3"/>
    <p:sldLayoutId id="2147483663" r:id="rId4"/>
    <p:sldLayoutId id="2147483664" r:id="rId5"/>
    <p:sldLayoutId id="2147483657" r:id="rId6"/>
    <p:sldLayoutId id="2147483661" r:id="rId7"/>
    <p:sldLayoutId id="2147483662" r:id="rId8"/>
  </p:sldLayoutIdLst>
  <p:transition>
    <p:wipe dir="r"/>
  </p:transition>
  <p:hf hdr="0" dt="0"/>
  <p:txStyles>
    <p:title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12.png"/><Relationship Id="rId4" Type="http://schemas.openxmlformats.org/officeDocument/2006/relationships/notesSlide" Target="../notesSlides/notesSlide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D43FFB-5D32-6B48-A88F-B6AD8F42BA90}"/>
              </a:ext>
            </a:extLst>
          </p:cNvPr>
          <p:cNvSpPr>
            <a:spLocks noGrp="1"/>
          </p:cNvSpPr>
          <p:nvPr>
            <p:ph type="ctrTitle"/>
          </p:nvPr>
        </p:nvSpPr>
        <p:spPr/>
        <p:txBody>
          <a:bodyPr>
            <a:normAutofit/>
          </a:bodyPr>
          <a:lstStyle/>
          <a:p>
            <a:r>
              <a:rPr lang="en-US" b="1" dirty="0">
                <a:latin typeface="+mj-lt"/>
              </a:rPr>
              <a:t>VID Demo</a:t>
            </a:r>
          </a:p>
        </p:txBody>
      </p:sp>
      <p:sp>
        <p:nvSpPr>
          <p:cNvPr id="3" name="Subtitle 2">
            <a:extLst>
              <a:ext uri="{FF2B5EF4-FFF2-40B4-BE49-F238E27FC236}">
                <a16:creationId xmlns:a16="http://schemas.microsoft.com/office/drawing/2014/main" id="{7AD42802-5157-D448-AF76-90285788E3C0}"/>
              </a:ext>
            </a:extLst>
          </p:cNvPr>
          <p:cNvSpPr>
            <a:spLocks noGrp="1"/>
          </p:cNvSpPr>
          <p:nvPr>
            <p:ph type="subTitle" idx="1"/>
          </p:nvPr>
        </p:nvSpPr>
        <p:spPr/>
        <p:txBody>
          <a:bodyPr/>
          <a:lstStyle/>
          <a:p>
            <a:r>
              <a:rPr lang="en-US" dirty="0"/>
              <a:t>Michael Lando</a:t>
            </a:r>
          </a:p>
        </p:txBody>
      </p:sp>
    </p:spTree>
    <p:extLst>
      <p:ext uri="{BB962C8B-B14F-4D97-AF65-F5344CB8AC3E}">
        <p14:creationId xmlns:p14="http://schemas.microsoft.com/office/powerpoint/2010/main" val="327002424"/>
      </p:ext>
    </p:extLst>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F13402A-67F8-E646-90A5-1067B4E146DF}"/>
              </a:ext>
            </a:extLst>
          </p:cNvPr>
          <p:cNvSpPr>
            <a:spLocks noGrp="1"/>
          </p:cNvSpPr>
          <p:nvPr>
            <p:ph type="sldNum" sz="quarter" idx="4294967295"/>
          </p:nvPr>
        </p:nvSpPr>
        <p:spPr>
          <a:xfrm>
            <a:off x="11568704" y="6504192"/>
            <a:ext cx="607358" cy="365125"/>
          </a:xfrm>
        </p:spPr>
        <p:txBody>
          <a:bodyPr/>
          <a:lstStyle/>
          <a:p>
            <a:fld id="{6C9CD605-947A-3C4E-98CB-B055F943FEBA}" type="slidenum">
              <a:rPr lang="en-US" smtClean="0"/>
              <a:pPr/>
              <a:t>10</a:t>
            </a:fld>
            <a:endParaRPr lang="en-US" dirty="0"/>
          </a:p>
        </p:txBody>
      </p:sp>
      <p:sp>
        <p:nvSpPr>
          <p:cNvPr id="5" name="Text Placeholder 3">
            <a:extLst>
              <a:ext uri="{FF2B5EF4-FFF2-40B4-BE49-F238E27FC236}">
                <a16:creationId xmlns:a16="http://schemas.microsoft.com/office/drawing/2014/main" id="{15FB7D9B-035B-CD45-AD67-40B83FEA55DF}"/>
              </a:ext>
            </a:extLst>
          </p:cNvPr>
          <p:cNvSpPr txBox="1">
            <a:spLocks noGrp="1"/>
          </p:cNvSpPr>
          <p:nvPr>
            <p:ph type="body" sz="quarter" idx="10"/>
          </p:nvPr>
        </p:nvSpPr>
        <p:spPr>
          <a:xfrm>
            <a:off x="0" y="136186"/>
            <a:ext cx="12062298" cy="57884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457200" lvl="1" indent="0">
              <a:buFont typeface=".AppleSystemUIFont" charset="-120"/>
              <a:buNone/>
            </a:pPr>
            <a:r>
              <a:rPr lang="en-US" sz="2800" b="1" dirty="0">
                <a:solidFill>
                  <a:schemeClr val="bg1"/>
                </a:solidFill>
              </a:rPr>
              <a:t>Demo script</a:t>
            </a:r>
            <a:endParaRPr lang="en-US" b="1" dirty="0">
              <a:solidFill>
                <a:schemeClr val="bg1"/>
              </a:solidFill>
            </a:endParaRPr>
          </a:p>
        </p:txBody>
      </p:sp>
      <p:graphicFrame>
        <p:nvGraphicFramePr>
          <p:cNvPr id="3" name="Table 2">
            <a:extLst>
              <a:ext uri="{FF2B5EF4-FFF2-40B4-BE49-F238E27FC236}">
                <a16:creationId xmlns:a16="http://schemas.microsoft.com/office/drawing/2014/main" id="{36647C4E-7ABF-441E-A99A-56F6C49BF49D}"/>
              </a:ext>
            </a:extLst>
          </p:cNvPr>
          <p:cNvGraphicFramePr>
            <a:graphicFrameLocks noGrp="1"/>
          </p:cNvGraphicFramePr>
          <p:nvPr>
            <p:extLst>
              <p:ext uri="{D42A27DB-BD31-4B8C-83A1-F6EECF244321}">
                <p14:modId xmlns:p14="http://schemas.microsoft.com/office/powerpoint/2010/main" val="2272836258"/>
              </p:ext>
            </p:extLst>
          </p:nvPr>
        </p:nvGraphicFramePr>
        <p:xfrm>
          <a:off x="15938" y="715033"/>
          <a:ext cx="12160125" cy="5912881"/>
        </p:xfrm>
        <a:graphic>
          <a:graphicData uri="http://schemas.openxmlformats.org/drawingml/2006/table">
            <a:tbl>
              <a:tblPr firstRow="1" firstCol="1" bandRow="1">
                <a:tableStyleId>{5C22544A-7EE6-4342-B048-85BDC9FD1C3A}</a:tableStyleId>
              </a:tblPr>
              <a:tblGrid>
                <a:gridCol w="1865900">
                  <a:extLst>
                    <a:ext uri="{9D8B030D-6E8A-4147-A177-3AD203B41FA5}">
                      <a16:colId xmlns:a16="http://schemas.microsoft.com/office/drawing/2014/main" val="1073546465"/>
                    </a:ext>
                  </a:extLst>
                </a:gridCol>
                <a:gridCol w="3743357">
                  <a:extLst>
                    <a:ext uri="{9D8B030D-6E8A-4147-A177-3AD203B41FA5}">
                      <a16:colId xmlns:a16="http://schemas.microsoft.com/office/drawing/2014/main" val="1269966132"/>
                    </a:ext>
                  </a:extLst>
                </a:gridCol>
                <a:gridCol w="6550868">
                  <a:extLst>
                    <a:ext uri="{9D8B030D-6E8A-4147-A177-3AD203B41FA5}">
                      <a16:colId xmlns:a16="http://schemas.microsoft.com/office/drawing/2014/main" val="2842001866"/>
                    </a:ext>
                  </a:extLst>
                </a:gridCol>
              </a:tblGrid>
              <a:tr h="440366">
                <a:tc>
                  <a:txBody>
                    <a:bodyPr/>
                    <a:lstStyle/>
                    <a:p>
                      <a:pPr marL="0" marR="0" algn="l">
                        <a:lnSpc>
                          <a:spcPct val="107000"/>
                        </a:lnSpc>
                        <a:spcBef>
                          <a:spcPts val="0"/>
                        </a:spcBef>
                        <a:spcAft>
                          <a:spcPts val="0"/>
                        </a:spcAft>
                      </a:pPr>
                      <a:r>
                        <a:rPr lang="en-US" sz="1800" dirty="0">
                          <a:effectLst/>
                        </a:rPr>
                        <a:t>Topic</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45131" marR="45131" marT="0" marB="0"/>
                </a:tc>
                <a:tc>
                  <a:txBody>
                    <a:bodyPr/>
                    <a:lstStyle/>
                    <a:p>
                      <a:pPr marL="0" marR="0" algn="l">
                        <a:lnSpc>
                          <a:spcPct val="107000"/>
                        </a:lnSpc>
                        <a:spcBef>
                          <a:spcPts val="0"/>
                        </a:spcBef>
                        <a:spcAft>
                          <a:spcPts val="0"/>
                        </a:spcAft>
                      </a:pPr>
                      <a:r>
                        <a:rPr lang="en-US" sz="1800">
                          <a:effectLst/>
                        </a:rPr>
                        <a:t>Image/Screen/Short video</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45131" marR="45131" marT="0" marB="0"/>
                </a:tc>
                <a:tc>
                  <a:txBody>
                    <a:bodyPr/>
                    <a:lstStyle/>
                    <a:p>
                      <a:pPr marL="0" marR="0" algn="l">
                        <a:lnSpc>
                          <a:spcPct val="107000"/>
                        </a:lnSpc>
                        <a:spcBef>
                          <a:spcPts val="0"/>
                        </a:spcBef>
                        <a:spcAft>
                          <a:spcPts val="0"/>
                        </a:spcAft>
                      </a:pPr>
                      <a:r>
                        <a:rPr lang="en-US" sz="1800">
                          <a:effectLst/>
                        </a:rPr>
                        <a:t>Script</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45131" marR="45131" marT="0" marB="0"/>
                </a:tc>
                <a:extLst>
                  <a:ext uri="{0D108BD9-81ED-4DB2-BD59-A6C34878D82A}">
                    <a16:rowId xmlns:a16="http://schemas.microsoft.com/office/drawing/2014/main" val="2969025557"/>
                  </a:ext>
                </a:extLst>
              </a:tr>
              <a:tr h="1686899">
                <a:tc>
                  <a:txBody>
                    <a:bodyPr/>
                    <a:lstStyle/>
                    <a:p>
                      <a:pPr marL="0" marR="0" algn="l">
                        <a:lnSpc>
                          <a:spcPct val="107000"/>
                        </a:lnSpc>
                        <a:spcBef>
                          <a:spcPts val="0"/>
                        </a:spcBef>
                        <a:spcAft>
                          <a:spcPts val="0"/>
                        </a:spcAft>
                      </a:pPr>
                      <a:r>
                        <a:rPr lang="en-US" sz="1800" dirty="0">
                          <a:effectLst/>
                        </a:rPr>
                        <a:t>Title</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45131" marR="45131" marT="0" marB="0"/>
                </a:tc>
                <a:tc>
                  <a:txBody>
                    <a:bodyPr/>
                    <a:lstStyle/>
                    <a:p>
                      <a:pPr marL="0" marR="0" algn="l">
                        <a:lnSpc>
                          <a:spcPct val="107000"/>
                        </a:lnSpc>
                        <a:spcBef>
                          <a:spcPts val="0"/>
                        </a:spcBef>
                        <a:spcAft>
                          <a:spcPts val="0"/>
                        </a:spcAft>
                      </a:pPr>
                      <a:r>
                        <a:rPr lang="en-US" sz="1800" dirty="0">
                          <a:effectLst/>
                        </a:rPr>
                        <a:t>VID app homepage/VID title page</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45131" marR="45131" marT="0" marB="0"/>
                </a:tc>
                <a:tc>
                  <a:txBody>
                    <a:bodyPr/>
                    <a:lstStyle/>
                    <a:p>
                      <a:pPr marL="0" marR="0" algn="l">
                        <a:lnSpc>
                          <a:spcPct val="115000"/>
                        </a:lnSpc>
                        <a:spcBef>
                          <a:spcPts val="0"/>
                        </a:spcBef>
                        <a:spcAft>
                          <a:spcPts val="0"/>
                        </a:spcAft>
                      </a:pPr>
                      <a:r>
                        <a:rPr lang="en-US" sz="1800">
                          <a:effectLst/>
                        </a:rPr>
                        <a:t>VID is all about instantiating new VNFs &amp; services and performing Change-Management activities on already-instantiated services. </a:t>
                      </a:r>
                    </a:p>
                    <a:p>
                      <a:pPr marL="0" marR="0" algn="l">
                        <a:lnSpc>
                          <a:spcPct val="115000"/>
                        </a:lnSpc>
                        <a:spcBef>
                          <a:spcPts val="0"/>
                        </a:spcBef>
                        <a:spcAft>
                          <a:spcPts val="0"/>
                        </a:spcAft>
                      </a:pPr>
                      <a:r>
                        <a:rPr lang="en-US" sz="1800">
                          <a:effectLst/>
                        </a:rPr>
                        <a:t>VID supports all major use-cases as vCPE, VoLTE, PNF and more.</a:t>
                      </a:r>
                    </a:p>
                    <a:p>
                      <a:pPr marL="0" marR="0" algn="l">
                        <a:lnSpc>
                          <a:spcPct val="115000"/>
                        </a:lnSpc>
                        <a:spcBef>
                          <a:spcPts val="0"/>
                        </a:spcBef>
                        <a:spcAft>
                          <a:spcPts val="0"/>
                        </a:spcAft>
                      </a:pPr>
                      <a:r>
                        <a:rPr lang="en-US" sz="1800">
                          <a:effectLst/>
                        </a:rPr>
                        <a:t>Now, I’m going to show you how we can instantiate a service and later update the VNF version using VID.</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45131" marR="45131" marT="0" marB="0"/>
                </a:tc>
                <a:extLst>
                  <a:ext uri="{0D108BD9-81ED-4DB2-BD59-A6C34878D82A}">
                    <a16:rowId xmlns:a16="http://schemas.microsoft.com/office/drawing/2014/main" val="3327767442"/>
                  </a:ext>
                </a:extLst>
              </a:tr>
              <a:tr h="910923">
                <a:tc>
                  <a:txBody>
                    <a:bodyPr/>
                    <a:lstStyle/>
                    <a:p>
                      <a:pPr marL="0" marR="0" algn="l">
                        <a:lnSpc>
                          <a:spcPct val="107000"/>
                        </a:lnSpc>
                        <a:spcBef>
                          <a:spcPts val="0"/>
                        </a:spcBef>
                        <a:spcAft>
                          <a:spcPts val="0"/>
                        </a:spcAft>
                      </a:pPr>
                      <a:r>
                        <a:rPr lang="en-US" sz="1800">
                          <a:effectLst/>
                        </a:rPr>
                        <a:t>Distributed Service list</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45131" marR="45131" marT="0" marB="0"/>
                </a:tc>
                <a:tc>
                  <a:txBody>
                    <a:bodyPr/>
                    <a:lstStyle/>
                    <a:p>
                      <a:pPr marL="0" marR="0" algn="l">
                        <a:lnSpc>
                          <a:spcPct val="107000"/>
                        </a:lnSpc>
                        <a:spcBef>
                          <a:spcPts val="0"/>
                        </a:spcBef>
                        <a:spcAft>
                          <a:spcPts val="0"/>
                        </a:spcAft>
                      </a:pPr>
                      <a:r>
                        <a:rPr lang="en-US" sz="1800" dirty="0">
                          <a:effectLst/>
                        </a:rPr>
                        <a:t>Browse SDC service models</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45131" marR="45131" marT="0" marB="0"/>
                </a:tc>
                <a:tc>
                  <a:txBody>
                    <a:bodyPr/>
                    <a:lstStyle/>
                    <a:p>
                      <a:pPr marL="0" marR="0" algn="l">
                        <a:lnSpc>
                          <a:spcPct val="115000"/>
                        </a:lnSpc>
                        <a:spcBef>
                          <a:spcPts val="0"/>
                        </a:spcBef>
                        <a:spcAft>
                          <a:spcPts val="0"/>
                        </a:spcAft>
                      </a:pPr>
                      <a:r>
                        <a:rPr lang="en-US" sz="1800" dirty="0">
                          <a:effectLst/>
                        </a:rPr>
                        <a:t>Here you can see all the distributed services designed in SDC, you can select or search for one and start the instantiation flow(by clicking the deploy button)</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45131" marR="45131" marT="0" marB="0"/>
                </a:tc>
                <a:extLst>
                  <a:ext uri="{0D108BD9-81ED-4DB2-BD59-A6C34878D82A}">
                    <a16:rowId xmlns:a16="http://schemas.microsoft.com/office/drawing/2014/main" val="2381911965"/>
                  </a:ext>
                </a:extLst>
              </a:tr>
              <a:tr h="1220631">
                <a:tc>
                  <a:txBody>
                    <a:bodyPr/>
                    <a:lstStyle/>
                    <a:p>
                      <a:pPr marL="0" marR="0" algn="l">
                        <a:lnSpc>
                          <a:spcPct val="107000"/>
                        </a:lnSpc>
                        <a:spcBef>
                          <a:spcPts val="0"/>
                        </a:spcBef>
                        <a:spcAft>
                          <a:spcPts val="0"/>
                        </a:spcAft>
                      </a:pPr>
                      <a:r>
                        <a:rPr lang="en-US" sz="1800">
                          <a:effectLst/>
                        </a:rPr>
                        <a:t>Instantiation </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45131" marR="45131" marT="0" marB="0"/>
                </a:tc>
                <a:tc>
                  <a:txBody>
                    <a:bodyPr/>
                    <a:lstStyle/>
                    <a:p>
                      <a:pPr marL="0" marR="0" algn="l">
                        <a:lnSpc>
                          <a:spcPct val="107000"/>
                        </a:lnSpc>
                        <a:spcBef>
                          <a:spcPts val="0"/>
                        </a:spcBef>
                        <a:spcAft>
                          <a:spcPts val="0"/>
                        </a:spcAft>
                      </a:pPr>
                      <a:r>
                        <a:rPr lang="en-US" sz="1800" dirty="0">
                          <a:effectLst/>
                        </a:rPr>
                        <a:t>Macro service instance popup</a:t>
                      </a:r>
                    </a:p>
                    <a:p>
                      <a:pPr marL="0" marR="0" algn="l">
                        <a:lnSpc>
                          <a:spcPct val="107000"/>
                        </a:lnSpc>
                        <a:spcBef>
                          <a:spcPts val="0"/>
                        </a:spcBef>
                        <a:spcAft>
                          <a:spcPts val="0"/>
                        </a:spcAft>
                      </a:pPr>
                      <a:r>
                        <a:rPr lang="en-US" sz="1800" dirty="0">
                          <a:effectLst/>
                        </a:rPr>
                        <a:t>(SRIOV)</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45131" marR="45131" marT="0" marB="0"/>
                </a:tc>
                <a:tc>
                  <a:txBody>
                    <a:bodyPr/>
                    <a:lstStyle/>
                    <a:p>
                      <a:pPr marL="0" marR="0" algn="l">
                        <a:lnSpc>
                          <a:spcPct val="115000"/>
                        </a:lnSpc>
                        <a:spcBef>
                          <a:spcPts val="0"/>
                        </a:spcBef>
                        <a:spcAft>
                          <a:spcPts val="0"/>
                        </a:spcAft>
                      </a:pPr>
                      <a:r>
                        <a:rPr lang="en-US" sz="1800" dirty="0">
                          <a:effectLst/>
                        </a:rPr>
                        <a:t>The first step is selecting some values related to the cloud you would like to deploy your service on and to categorize the instance. Clicking the “Set” button move you to the next step.</a:t>
                      </a:r>
                    </a:p>
                    <a:p>
                      <a:pPr marL="0" marR="0" algn="l">
                        <a:lnSpc>
                          <a:spcPct val="115000"/>
                        </a:lnSpc>
                        <a:spcBef>
                          <a:spcPts val="0"/>
                        </a:spcBef>
                        <a:spcAft>
                          <a:spcPts val="0"/>
                        </a:spcAft>
                      </a:pPr>
                      <a:r>
                        <a:rPr lang="en-US" sz="1800" dirty="0">
                          <a:effectLst/>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45131" marR="45131" marT="0" marB="0"/>
                </a:tc>
                <a:extLst>
                  <a:ext uri="{0D108BD9-81ED-4DB2-BD59-A6C34878D82A}">
                    <a16:rowId xmlns:a16="http://schemas.microsoft.com/office/drawing/2014/main" val="2976002626"/>
                  </a:ext>
                </a:extLst>
              </a:tr>
              <a:tr h="1530340">
                <a:tc>
                  <a:txBody>
                    <a:bodyPr/>
                    <a:lstStyle/>
                    <a:p>
                      <a:pPr marL="0" marR="0" algn="l">
                        <a:lnSpc>
                          <a:spcPct val="107000"/>
                        </a:lnSpc>
                        <a:spcBef>
                          <a:spcPts val="0"/>
                        </a:spcBef>
                        <a:spcAft>
                          <a:spcPts val="0"/>
                        </a:spcAft>
                      </a:pPr>
                      <a:r>
                        <a:rPr lang="en-US" sz="1800">
                          <a:effectLst/>
                        </a:rPr>
                        <a:t>Instantiation</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45131" marR="45131" marT="0" marB="0"/>
                </a:tc>
                <a:tc>
                  <a:txBody>
                    <a:bodyPr/>
                    <a:lstStyle/>
                    <a:p>
                      <a:pPr marL="0" marR="0" algn="l">
                        <a:lnSpc>
                          <a:spcPct val="107000"/>
                        </a:lnSpc>
                        <a:spcBef>
                          <a:spcPts val="0"/>
                        </a:spcBef>
                        <a:spcAft>
                          <a:spcPts val="0"/>
                        </a:spcAft>
                      </a:pPr>
                      <a:r>
                        <a:rPr lang="en-US" sz="1800">
                          <a:effectLst/>
                        </a:rPr>
                        <a:t>Drawing board</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45131" marR="45131" marT="0" marB="0"/>
                </a:tc>
                <a:tc>
                  <a:txBody>
                    <a:bodyPr/>
                    <a:lstStyle/>
                    <a:p>
                      <a:pPr marL="0" marR="0" algn="l">
                        <a:lnSpc>
                          <a:spcPct val="115000"/>
                        </a:lnSpc>
                        <a:spcBef>
                          <a:spcPts val="0"/>
                        </a:spcBef>
                        <a:spcAft>
                          <a:spcPts val="0"/>
                        </a:spcAft>
                      </a:pPr>
                      <a:r>
                        <a:rPr lang="en-US" sz="1800" dirty="0">
                          <a:effectLst/>
                        </a:rPr>
                        <a:t>This is the drawing board. Here you can go on with the VNF and the VF module instantiation, by adding the nodes from the left side to the right side while selecting more cloud-related values.</a:t>
                      </a:r>
                    </a:p>
                    <a:p>
                      <a:pPr marL="0" marR="0" lvl="0" indent="0" algn="l" defTabSz="914400" rtl="0" eaLnBrk="1" fontAlgn="auto" latinLnBrk="0" hangingPunct="1">
                        <a:lnSpc>
                          <a:spcPct val="115000"/>
                        </a:lnSpc>
                        <a:spcBef>
                          <a:spcPts val="0"/>
                        </a:spcBef>
                        <a:spcAft>
                          <a:spcPts val="0"/>
                        </a:spcAft>
                        <a:buClrTx/>
                        <a:buSzTx/>
                        <a:buFontTx/>
                        <a:buNone/>
                        <a:tabLst/>
                        <a:defRPr/>
                      </a:pPr>
                      <a:r>
                        <a:rPr lang="en-US" sz="1800" dirty="0">
                          <a:effectLst/>
                        </a:rPr>
                        <a:t>After that, you click the “Deploy” button to send the instantiation request to the SO</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45131" marR="45131" marT="0" marB="0"/>
                </a:tc>
                <a:extLst>
                  <a:ext uri="{0D108BD9-81ED-4DB2-BD59-A6C34878D82A}">
                    <a16:rowId xmlns:a16="http://schemas.microsoft.com/office/drawing/2014/main" val="3435223571"/>
                  </a:ext>
                </a:extLst>
              </a:tr>
            </a:tbl>
          </a:graphicData>
        </a:graphic>
      </p:graphicFrame>
    </p:spTree>
    <p:extLst>
      <p:ext uri="{BB962C8B-B14F-4D97-AF65-F5344CB8AC3E}">
        <p14:creationId xmlns:p14="http://schemas.microsoft.com/office/powerpoint/2010/main" val="1275610059"/>
      </p:ext>
    </p:extLst>
  </p:cSld>
  <p:clrMapOvr>
    <a:masterClrMapping/>
  </p:clrMapOvr>
  <p:transition advTm="36985">
    <p:wipe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F13402A-67F8-E646-90A5-1067B4E146DF}"/>
              </a:ext>
            </a:extLst>
          </p:cNvPr>
          <p:cNvSpPr>
            <a:spLocks noGrp="1"/>
          </p:cNvSpPr>
          <p:nvPr>
            <p:ph type="sldNum" sz="quarter" idx="4294967295"/>
          </p:nvPr>
        </p:nvSpPr>
        <p:spPr>
          <a:xfrm>
            <a:off x="11568704" y="6504192"/>
            <a:ext cx="607358" cy="365125"/>
          </a:xfrm>
        </p:spPr>
        <p:txBody>
          <a:bodyPr/>
          <a:lstStyle/>
          <a:p>
            <a:fld id="{6C9CD605-947A-3C4E-98CB-B055F943FEBA}" type="slidenum">
              <a:rPr lang="en-US" smtClean="0"/>
              <a:pPr/>
              <a:t>11</a:t>
            </a:fld>
            <a:endParaRPr lang="en-US" dirty="0"/>
          </a:p>
        </p:txBody>
      </p:sp>
      <p:sp>
        <p:nvSpPr>
          <p:cNvPr id="5" name="Text Placeholder 3">
            <a:extLst>
              <a:ext uri="{FF2B5EF4-FFF2-40B4-BE49-F238E27FC236}">
                <a16:creationId xmlns:a16="http://schemas.microsoft.com/office/drawing/2014/main" id="{15FB7D9B-035B-CD45-AD67-40B83FEA55DF}"/>
              </a:ext>
            </a:extLst>
          </p:cNvPr>
          <p:cNvSpPr txBox="1">
            <a:spLocks noGrp="1"/>
          </p:cNvSpPr>
          <p:nvPr>
            <p:ph type="body" sz="quarter" idx="10"/>
          </p:nvPr>
        </p:nvSpPr>
        <p:spPr>
          <a:xfrm>
            <a:off x="0" y="136186"/>
            <a:ext cx="12062298" cy="57884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457200" lvl="1" indent="0">
              <a:buFont typeface=".AppleSystemUIFont" charset="-120"/>
              <a:buNone/>
            </a:pPr>
            <a:r>
              <a:rPr lang="en-US" sz="2800" b="1" dirty="0">
                <a:solidFill>
                  <a:schemeClr val="bg1"/>
                </a:solidFill>
              </a:rPr>
              <a:t>Demo script</a:t>
            </a:r>
            <a:endParaRPr lang="en-US" b="1" dirty="0">
              <a:solidFill>
                <a:schemeClr val="bg1"/>
              </a:solidFill>
            </a:endParaRPr>
          </a:p>
        </p:txBody>
      </p:sp>
      <p:graphicFrame>
        <p:nvGraphicFramePr>
          <p:cNvPr id="6" name="Table 5">
            <a:extLst>
              <a:ext uri="{FF2B5EF4-FFF2-40B4-BE49-F238E27FC236}">
                <a16:creationId xmlns:a16="http://schemas.microsoft.com/office/drawing/2014/main" id="{30C4DFF4-F1D7-4B70-86F4-3D4A7AED3FC4}"/>
              </a:ext>
            </a:extLst>
          </p:cNvPr>
          <p:cNvGraphicFramePr>
            <a:graphicFrameLocks noGrp="1"/>
          </p:cNvGraphicFramePr>
          <p:nvPr>
            <p:extLst>
              <p:ext uri="{D42A27DB-BD31-4B8C-83A1-F6EECF244321}">
                <p14:modId xmlns:p14="http://schemas.microsoft.com/office/powerpoint/2010/main" val="649939697"/>
              </p:ext>
            </p:extLst>
          </p:nvPr>
        </p:nvGraphicFramePr>
        <p:xfrm>
          <a:off x="0" y="715032"/>
          <a:ext cx="12176062" cy="5789160"/>
        </p:xfrm>
        <a:graphic>
          <a:graphicData uri="http://schemas.openxmlformats.org/drawingml/2006/table">
            <a:tbl>
              <a:tblPr firstRow="1" firstCol="1" bandRow="1">
                <a:tableStyleId>{5C22544A-7EE6-4342-B048-85BDC9FD1C3A}</a:tableStyleId>
              </a:tblPr>
              <a:tblGrid>
                <a:gridCol w="1868345">
                  <a:extLst>
                    <a:ext uri="{9D8B030D-6E8A-4147-A177-3AD203B41FA5}">
                      <a16:colId xmlns:a16="http://schemas.microsoft.com/office/drawing/2014/main" val="1073546465"/>
                    </a:ext>
                  </a:extLst>
                </a:gridCol>
                <a:gridCol w="3748263">
                  <a:extLst>
                    <a:ext uri="{9D8B030D-6E8A-4147-A177-3AD203B41FA5}">
                      <a16:colId xmlns:a16="http://schemas.microsoft.com/office/drawing/2014/main" val="1269966132"/>
                    </a:ext>
                  </a:extLst>
                </a:gridCol>
                <a:gridCol w="6559454">
                  <a:extLst>
                    <a:ext uri="{9D8B030D-6E8A-4147-A177-3AD203B41FA5}">
                      <a16:colId xmlns:a16="http://schemas.microsoft.com/office/drawing/2014/main" val="2842001866"/>
                    </a:ext>
                  </a:extLst>
                </a:gridCol>
              </a:tblGrid>
              <a:tr h="561159">
                <a:tc>
                  <a:txBody>
                    <a:bodyPr/>
                    <a:lstStyle/>
                    <a:p>
                      <a:pPr marL="0" marR="0" algn="l">
                        <a:lnSpc>
                          <a:spcPct val="107000"/>
                        </a:lnSpc>
                        <a:spcBef>
                          <a:spcPts val="0"/>
                        </a:spcBef>
                        <a:spcAft>
                          <a:spcPts val="0"/>
                        </a:spcAft>
                      </a:pPr>
                      <a:r>
                        <a:rPr lang="en-US" sz="1700" dirty="0">
                          <a:effectLst/>
                        </a:rPr>
                        <a:t>Topic</a:t>
                      </a:r>
                      <a:endParaRPr lang="en-US" sz="1700" dirty="0">
                        <a:effectLst/>
                        <a:latin typeface="Calibri" panose="020F0502020204030204" pitchFamily="34" charset="0"/>
                        <a:ea typeface="Calibri" panose="020F0502020204030204" pitchFamily="34" charset="0"/>
                        <a:cs typeface="Arial" panose="020B0604020202020204" pitchFamily="34" charset="0"/>
                      </a:endParaRPr>
                    </a:p>
                  </a:txBody>
                  <a:tcPr marL="45131" marR="45131" marT="0" marB="0"/>
                </a:tc>
                <a:tc>
                  <a:txBody>
                    <a:bodyPr/>
                    <a:lstStyle/>
                    <a:p>
                      <a:pPr marL="0" marR="0" algn="l">
                        <a:lnSpc>
                          <a:spcPct val="107000"/>
                        </a:lnSpc>
                        <a:spcBef>
                          <a:spcPts val="0"/>
                        </a:spcBef>
                        <a:spcAft>
                          <a:spcPts val="0"/>
                        </a:spcAft>
                      </a:pPr>
                      <a:r>
                        <a:rPr lang="en-US" sz="1700">
                          <a:effectLst/>
                        </a:rPr>
                        <a:t>Image/Screen/Short video</a:t>
                      </a:r>
                      <a:endParaRPr lang="en-US" sz="1700">
                        <a:effectLst/>
                        <a:latin typeface="Calibri" panose="020F0502020204030204" pitchFamily="34" charset="0"/>
                        <a:ea typeface="Calibri" panose="020F0502020204030204" pitchFamily="34" charset="0"/>
                        <a:cs typeface="Arial" panose="020B0604020202020204" pitchFamily="34" charset="0"/>
                      </a:endParaRPr>
                    </a:p>
                  </a:txBody>
                  <a:tcPr marL="45131" marR="45131" marT="0" marB="0"/>
                </a:tc>
                <a:tc>
                  <a:txBody>
                    <a:bodyPr/>
                    <a:lstStyle/>
                    <a:p>
                      <a:pPr marL="0" marR="0" algn="l">
                        <a:lnSpc>
                          <a:spcPct val="107000"/>
                        </a:lnSpc>
                        <a:spcBef>
                          <a:spcPts val="0"/>
                        </a:spcBef>
                        <a:spcAft>
                          <a:spcPts val="0"/>
                        </a:spcAft>
                      </a:pPr>
                      <a:r>
                        <a:rPr lang="en-US" sz="1700">
                          <a:effectLst/>
                        </a:rPr>
                        <a:t>Script</a:t>
                      </a:r>
                      <a:endParaRPr lang="en-US" sz="1700">
                        <a:effectLst/>
                        <a:latin typeface="Calibri" panose="020F0502020204030204" pitchFamily="34" charset="0"/>
                        <a:ea typeface="Calibri" panose="020F0502020204030204" pitchFamily="34" charset="0"/>
                        <a:cs typeface="Arial" panose="020B0604020202020204" pitchFamily="34" charset="0"/>
                      </a:endParaRPr>
                    </a:p>
                  </a:txBody>
                  <a:tcPr marL="45131" marR="45131" marT="0" marB="0"/>
                </a:tc>
                <a:extLst>
                  <a:ext uri="{0D108BD9-81ED-4DB2-BD59-A6C34878D82A}">
                    <a16:rowId xmlns:a16="http://schemas.microsoft.com/office/drawing/2014/main" val="2969025557"/>
                  </a:ext>
                </a:extLst>
              </a:tr>
              <a:tr h="910913">
                <a:tc>
                  <a:txBody>
                    <a:bodyPr/>
                    <a:lstStyle/>
                    <a:p>
                      <a:pPr marL="0" marR="0" algn="l">
                        <a:lnSpc>
                          <a:spcPct val="107000"/>
                        </a:lnSpc>
                        <a:spcBef>
                          <a:spcPts val="0"/>
                        </a:spcBef>
                        <a:spcAft>
                          <a:spcPts val="0"/>
                        </a:spcAft>
                      </a:pPr>
                      <a:r>
                        <a:rPr lang="en-US" sz="1700" dirty="0">
                          <a:effectLst/>
                        </a:rPr>
                        <a:t>Instantiation Status</a:t>
                      </a:r>
                      <a:endParaRPr lang="en-US" sz="1700" dirty="0">
                        <a:effectLst/>
                        <a:latin typeface="Calibri" panose="020F0502020204030204" pitchFamily="34" charset="0"/>
                        <a:ea typeface="Calibri" panose="020F0502020204030204" pitchFamily="34" charset="0"/>
                        <a:cs typeface="Arial" panose="020B0604020202020204" pitchFamily="34" charset="0"/>
                      </a:endParaRPr>
                    </a:p>
                  </a:txBody>
                  <a:tcPr marL="45131" marR="45131" marT="0" marB="0"/>
                </a:tc>
                <a:tc>
                  <a:txBody>
                    <a:bodyPr/>
                    <a:lstStyle/>
                    <a:p>
                      <a:pPr marL="0" marR="0" algn="l">
                        <a:lnSpc>
                          <a:spcPct val="107000"/>
                        </a:lnSpc>
                        <a:spcBef>
                          <a:spcPts val="0"/>
                        </a:spcBef>
                        <a:spcAft>
                          <a:spcPts val="0"/>
                        </a:spcAft>
                      </a:pPr>
                      <a:r>
                        <a:rPr lang="en-US" sz="1700" dirty="0">
                          <a:effectLst/>
                        </a:rPr>
                        <a:t>Dashboard</a:t>
                      </a:r>
                      <a:endParaRPr lang="en-US" sz="1700" dirty="0">
                        <a:effectLst/>
                        <a:latin typeface="Calibri" panose="020F0502020204030204" pitchFamily="34" charset="0"/>
                        <a:ea typeface="Calibri" panose="020F0502020204030204" pitchFamily="34" charset="0"/>
                        <a:cs typeface="Arial" panose="020B0604020202020204" pitchFamily="34" charset="0"/>
                      </a:endParaRPr>
                    </a:p>
                  </a:txBody>
                  <a:tcPr marL="45131" marR="45131" marT="0" marB="0"/>
                </a:tc>
                <a:tc>
                  <a:txBody>
                    <a:bodyPr/>
                    <a:lstStyle/>
                    <a:p>
                      <a:pPr marL="0" marR="0" algn="l">
                        <a:lnSpc>
                          <a:spcPct val="115000"/>
                        </a:lnSpc>
                        <a:spcBef>
                          <a:spcPts val="0"/>
                        </a:spcBef>
                        <a:spcAft>
                          <a:spcPts val="0"/>
                        </a:spcAft>
                      </a:pPr>
                      <a:r>
                        <a:rPr lang="en-US" sz="1700" dirty="0">
                          <a:effectLst/>
                        </a:rPr>
                        <a:t>After this is done, you can view your work status in this dashboard.</a:t>
                      </a:r>
                    </a:p>
                  </a:txBody>
                  <a:tcPr marL="45131" marR="45131" marT="0" marB="0"/>
                </a:tc>
                <a:extLst>
                  <a:ext uri="{0D108BD9-81ED-4DB2-BD59-A6C34878D82A}">
                    <a16:rowId xmlns:a16="http://schemas.microsoft.com/office/drawing/2014/main" val="4089155400"/>
                  </a:ext>
                </a:extLst>
              </a:tr>
              <a:tr h="601239">
                <a:tc>
                  <a:txBody>
                    <a:bodyPr/>
                    <a:lstStyle/>
                    <a:p>
                      <a:pPr marL="0" marR="0" algn="l">
                        <a:lnSpc>
                          <a:spcPct val="107000"/>
                        </a:lnSpc>
                        <a:spcBef>
                          <a:spcPts val="0"/>
                        </a:spcBef>
                        <a:spcAft>
                          <a:spcPts val="0"/>
                        </a:spcAft>
                      </a:pPr>
                      <a:r>
                        <a:rPr lang="en-US" sz="1700">
                          <a:effectLst/>
                        </a:rPr>
                        <a:t>Instantiation Status</a:t>
                      </a:r>
                      <a:endParaRPr lang="en-US" sz="1700">
                        <a:effectLst/>
                        <a:latin typeface="Calibri" panose="020F0502020204030204" pitchFamily="34" charset="0"/>
                        <a:ea typeface="Calibri" panose="020F0502020204030204" pitchFamily="34" charset="0"/>
                        <a:cs typeface="Arial" panose="020B0604020202020204" pitchFamily="34" charset="0"/>
                      </a:endParaRPr>
                    </a:p>
                  </a:txBody>
                  <a:tcPr marL="45131" marR="45131" marT="0" marB="0"/>
                </a:tc>
                <a:tc>
                  <a:txBody>
                    <a:bodyPr/>
                    <a:lstStyle/>
                    <a:p>
                      <a:pPr marL="0" marR="0" algn="l">
                        <a:lnSpc>
                          <a:spcPct val="107000"/>
                        </a:lnSpc>
                        <a:spcBef>
                          <a:spcPts val="0"/>
                        </a:spcBef>
                        <a:spcAft>
                          <a:spcPts val="0"/>
                        </a:spcAft>
                      </a:pPr>
                      <a:r>
                        <a:rPr lang="en-US" sz="1700" dirty="0">
                          <a:effectLst/>
                        </a:rPr>
                        <a:t>Service status popup</a:t>
                      </a:r>
                      <a:endParaRPr lang="en-US" sz="1700" dirty="0">
                        <a:effectLst/>
                        <a:latin typeface="Calibri" panose="020F0502020204030204" pitchFamily="34" charset="0"/>
                        <a:ea typeface="Calibri" panose="020F0502020204030204" pitchFamily="34" charset="0"/>
                        <a:cs typeface="Arial" panose="020B0604020202020204" pitchFamily="34" charset="0"/>
                      </a:endParaRPr>
                    </a:p>
                  </a:txBody>
                  <a:tcPr marL="45131" marR="45131" marT="0" marB="0"/>
                </a:tc>
                <a:tc>
                  <a:txBody>
                    <a:bodyPr/>
                    <a:lstStyle/>
                    <a:p>
                      <a:pPr marL="0" marR="0" algn="l">
                        <a:lnSpc>
                          <a:spcPct val="115000"/>
                        </a:lnSpc>
                        <a:spcBef>
                          <a:spcPts val="0"/>
                        </a:spcBef>
                        <a:spcAft>
                          <a:spcPts val="0"/>
                        </a:spcAft>
                      </a:pPr>
                      <a:r>
                        <a:rPr lang="en-US" sz="1700">
                          <a:effectLst/>
                        </a:rPr>
                        <a:t>You can view the instantiation progress and details in this audit screen</a:t>
                      </a:r>
                      <a:endParaRPr lang="en-US" sz="1700">
                        <a:effectLst/>
                        <a:latin typeface="Calibri" panose="020F0502020204030204" pitchFamily="34" charset="0"/>
                        <a:ea typeface="Calibri" panose="020F0502020204030204" pitchFamily="34" charset="0"/>
                        <a:cs typeface="Arial" panose="020B0604020202020204" pitchFamily="34" charset="0"/>
                      </a:endParaRPr>
                    </a:p>
                  </a:txBody>
                  <a:tcPr marL="45131" marR="45131" marT="0" marB="0"/>
                </a:tc>
                <a:extLst>
                  <a:ext uri="{0D108BD9-81ED-4DB2-BD59-A6C34878D82A}">
                    <a16:rowId xmlns:a16="http://schemas.microsoft.com/office/drawing/2014/main" val="2693640716"/>
                  </a:ext>
                </a:extLst>
              </a:tr>
              <a:tr h="1530266">
                <a:tc>
                  <a:txBody>
                    <a:bodyPr/>
                    <a:lstStyle/>
                    <a:p>
                      <a:pPr marL="0" marR="0" algn="l">
                        <a:lnSpc>
                          <a:spcPct val="107000"/>
                        </a:lnSpc>
                        <a:spcBef>
                          <a:spcPts val="0"/>
                        </a:spcBef>
                        <a:spcAft>
                          <a:spcPts val="0"/>
                        </a:spcAft>
                      </a:pPr>
                      <a:r>
                        <a:rPr lang="en-US" sz="1700">
                          <a:effectLst/>
                        </a:rPr>
                        <a:t>CM</a:t>
                      </a:r>
                      <a:endParaRPr lang="en-US" sz="1700">
                        <a:effectLst/>
                        <a:latin typeface="Calibri" panose="020F0502020204030204" pitchFamily="34" charset="0"/>
                        <a:ea typeface="Calibri" panose="020F0502020204030204" pitchFamily="34" charset="0"/>
                        <a:cs typeface="Arial" panose="020B0604020202020204" pitchFamily="34" charset="0"/>
                      </a:endParaRPr>
                    </a:p>
                  </a:txBody>
                  <a:tcPr marL="45131" marR="45131" marT="0" marB="0"/>
                </a:tc>
                <a:tc>
                  <a:txBody>
                    <a:bodyPr/>
                    <a:lstStyle/>
                    <a:p>
                      <a:pPr marL="0" marR="0" algn="l">
                        <a:lnSpc>
                          <a:spcPct val="107000"/>
                        </a:lnSpc>
                        <a:spcBef>
                          <a:spcPts val="0"/>
                        </a:spcBef>
                        <a:spcAft>
                          <a:spcPts val="0"/>
                        </a:spcAft>
                      </a:pPr>
                      <a:r>
                        <a:rPr lang="en-US" sz="1700" dirty="0">
                          <a:effectLst/>
                        </a:rPr>
                        <a:t>CM dashboard</a:t>
                      </a:r>
                      <a:endParaRPr lang="en-US" sz="1700" dirty="0">
                        <a:effectLst/>
                        <a:latin typeface="Calibri" panose="020F0502020204030204" pitchFamily="34" charset="0"/>
                        <a:ea typeface="Calibri" panose="020F0502020204030204" pitchFamily="34" charset="0"/>
                        <a:cs typeface="Arial" panose="020B0604020202020204" pitchFamily="34" charset="0"/>
                      </a:endParaRPr>
                    </a:p>
                  </a:txBody>
                  <a:tcPr marL="45131" marR="45131" marT="0" marB="0"/>
                </a:tc>
                <a:tc>
                  <a:txBody>
                    <a:bodyPr/>
                    <a:lstStyle/>
                    <a:p>
                      <a:pPr marL="0" marR="0" algn="l">
                        <a:lnSpc>
                          <a:spcPct val="115000"/>
                        </a:lnSpc>
                        <a:spcBef>
                          <a:spcPts val="0"/>
                        </a:spcBef>
                        <a:spcAft>
                          <a:spcPts val="0"/>
                        </a:spcAft>
                      </a:pPr>
                      <a:r>
                        <a:rPr lang="en-US" sz="1700" dirty="0">
                          <a:effectLst/>
                        </a:rPr>
                        <a:t>Let’s move to the Change Management section. </a:t>
                      </a:r>
                    </a:p>
                    <a:p>
                      <a:pPr marL="0" marR="0" algn="l">
                        <a:lnSpc>
                          <a:spcPct val="115000"/>
                        </a:lnSpc>
                        <a:spcBef>
                          <a:spcPts val="0"/>
                        </a:spcBef>
                        <a:spcAft>
                          <a:spcPts val="0"/>
                        </a:spcAft>
                      </a:pPr>
                      <a:r>
                        <a:rPr lang="en-US" sz="1700" dirty="0">
                          <a:effectLst/>
                        </a:rPr>
                        <a:t>After succeeding with the instantiation, you can change the VNF instance at any given time by different workflow.</a:t>
                      </a:r>
                    </a:p>
                    <a:p>
                      <a:pPr marL="0" marR="0" algn="l">
                        <a:lnSpc>
                          <a:spcPct val="115000"/>
                        </a:lnSpc>
                        <a:spcBef>
                          <a:spcPts val="0"/>
                        </a:spcBef>
                        <a:spcAft>
                          <a:spcPts val="0"/>
                        </a:spcAft>
                      </a:pPr>
                      <a:r>
                        <a:rPr lang="en-US" sz="1700" dirty="0">
                          <a:effectLst/>
                        </a:rPr>
                        <a:t>All you have to do is searching the VNF instance by querying the A&amp;AI. </a:t>
                      </a:r>
                      <a:endParaRPr lang="en-US" sz="1700" dirty="0">
                        <a:effectLst/>
                        <a:latin typeface="Calibri" panose="020F0502020204030204" pitchFamily="34" charset="0"/>
                        <a:ea typeface="Calibri" panose="020F0502020204030204" pitchFamily="34" charset="0"/>
                        <a:cs typeface="Arial" panose="020B0604020202020204" pitchFamily="34" charset="0"/>
                      </a:endParaRPr>
                    </a:p>
                  </a:txBody>
                  <a:tcPr marL="45131" marR="45131" marT="0" marB="0"/>
                </a:tc>
                <a:extLst>
                  <a:ext uri="{0D108BD9-81ED-4DB2-BD59-A6C34878D82A}">
                    <a16:rowId xmlns:a16="http://schemas.microsoft.com/office/drawing/2014/main" val="295468286"/>
                  </a:ext>
                </a:extLst>
              </a:tr>
              <a:tr h="2185583">
                <a:tc>
                  <a:txBody>
                    <a:bodyPr/>
                    <a:lstStyle/>
                    <a:p>
                      <a:pPr marL="0" marR="0" algn="l">
                        <a:lnSpc>
                          <a:spcPct val="107000"/>
                        </a:lnSpc>
                        <a:spcBef>
                          <a:spcPts val="0"/>
                        </a:spcBef>
                        <a:spcAft>
                          <a:spcPts val="0"/>
                        </a:spcAft>
                      </a:pPr>
                      <a:r>
                        <a:rPr lang="en-US" sz="1700">
                          <a:effectLst/>
                        </a:rPr>
                        <a:t>CM</a:t>
                      </a:r>
                      <a:endParaRPr lang="en-US" sz="1700">
                        <a:effectLst/>
                        <a:latin typeface="Calibri" panose="020F0502020204030204" pitchFamily="34" charset="0"/>
                        <a:ea typeface="Calibri" panose="020F0502020204030204" pitchFamily="34" charset="0"/>
                        <a:cs typeface="Arial" panose="020B0604020202020204" pitchFamily="34" charset="0"/>
                      </a:endParaRPr>
                    </a:p>
                  </a:txBody>
                  <a:tcPr marL="45131" marR="45131" marT="0" marB="0"/>
                </a:tc>
                <a:tc>
                  <a:txBody>
                    <a:bodyPr/>
                    <a:lstStyle/>
                    <a:p>
                      <a:pPr marL="0" marR="0" algn="l">
                        <a:lnSpc>
                          <a:spcPct val="107000"/>
                        </a:lnSpc>
                        <a:spcBef>
                          <a:spcPts val="0"/>
                        </a:spcBef>
                        <a:spcAft>
                          <a:spcPts val="0"/>
                        </a:spcAft>
                      </a:pPr>
                      <a:r>
                        <a:rPr lang="en-US" sz="1700" dirty="0">
                          <a:effectLst/>
                        </a:rPr>
                        <a:t>The “New” popup</a:t>
                      </a:r>
                      <a:endParaRPr lang="en-US" sz="1700" dirty="0">
                        <a:effectLst/>
                        <a:latin typeface="Calibri" panose="020F0502020204030204" pitchFamily="34" charset="0"/>
                        <a:ea typeface="Calibri" panose="020F0502020204030204" pitchFamily="34" charset="0"/>
                        <a:cs typeface="Arial" panose="020B0604020202020204" pitchFamily="34" charset="0"/>
                      </a:endParaRPr>
                    </a:p>
                  </a:txBody>
                  <a:tcPr marL="45131" marR="45131" marT="0" marB="0"/>
                </a:tc>
                <a:tc>
                  <a:txBody>
                    <a:bodyPr/>
                    <a:lstStyle/>
                    <a:p>
                      <a:pPr marL="0" marR="0" algn="l">
                        <a:lnSpc>
                          <a:spcPct val="115000"/>
                        </a:lnSpc>
                        <a:spcBef>
                          <a:spcPts val="0"/>
                        </a:spcBef>
                        <a:spcAft>
                          <a:spcPts val="0"/>
                        </a:spcAft>
                      </a:pPr>
                      <a:r>
                        <a:rPr lang="en-US" sz="1700" dirty="0">
                          <a:effectLst/>
                        </a:rPr>
                        <a:t>Here you can choose the VNF instance and the workflow to apply.</a:t>
                      </a:r>
                    </a:p>
                    <a:p>
                      <a:pPr marL="0" marR="0" algn="l">
                        <a:lnSpc>
                          <a:spcPct val="115000"/>
                        </a:lnSpc>
                        <a:spcBef>
                          <a:spcPts val="0"/>
                        </a:spcBef>
                        <a:spcAft>
                          <a:spcPts val="0"/>
                        </a:spcAft>
                      </a:pPr>
                      <a:r>
                        <a:rPr lang="en-US" sz="1700" dirty="0">
                          <a:effectLst/>
                        </a:rPr>
                        <a:t>In this demo, we select the scale-out workflow which is  </a:t>
                      </a:r>
                      <a:r>
                        <a:rPr lang="en-US" sz="1700" dirty="0">
                          <a:effectLst/>
                          <a:highlight>
                            <a:srgbClr val="FFFF00"/>
                          </a:highlight>
                        </a:rPr>
                        <a:t>(TBD)</a:t>
                      </a:r>
                      <a:endParaRPr lang="en-US" sz="1700" dirty="0">
                        <a:effectLst/>
                      </a:endParaRPr>
                    </a:p>
                    <a:p>
                      <a:pPr marL="0" marR="0" algn="l">
                        <a:lnSpc>
                          <a:spcPct val="115000"/>
                        </a:lnSpc>
                        <a:spcBef>
                          <a:spcPts val="0"/>
                        </a:spcBef>
                        <a:spcAft>
                          <a:spcPts val="0"/>
                        </a:spcAft>
                      </a:pPr>
                      <a:r>
                        <a:rPr lang="en-US" sz="1700" dirty="0">
                          <a:effectLst/>
                        </a:rPr>
                        <a:t>The additional workflows you can perform are software update, configuration update and replace. </a:t>
                      </a:r>
                    </a:p>
                    <a:p>
                      <a:pPr marL="0" marR="0" algn="l">
                        <a:lnSpc>
                          <a:spcPct val="115000"/>
                        </a:lnSpc>
                        <a:spcBef>
                          <a:spcPts val="0"/>
                        </a:spcBef>
                        <a:spcAft>
                          <a:spcPts val="0"/>
                        </a:spcAft>
                      </a:pPr>
                      <a:r>
                        <a:rPr lang="en-US" sz="1700" dirty="0">
                          <a:effectLst/>
                        </a:rPr>
                        <a:t>Also planned to add the scheduling capability, so you will able to schedule a change to a future time.</a:t>
                      </a:r>
                    </a:p>
                    <a:p>
                      <a:pPr marL="0" marR="0" algn="l">
                        <a:lnSpc>
                          <a:spcPct val="115000"/>
                        </a:lnSpc>
                        <a:spcBef>
                          <a:spcPts val="0"/>
                        </a:spcBef>
                        <a:spcAft>
                          <a:spcPts val="0"/>
                        </a:spcAft>
                      </a:pPr>
                      <a:r>
                        <a:rPr lang="en-US" sz="1700" dirty="0">
                          <a:effectLst/>
                          <a:latin typeface="Calibri" panose="020F0502020204030204" pitchFamily="34" charset="0"/>
                          <a:ea typeface="Calibri" panose="020F0502020204030204" pitchFamily="34" charset="0"/>
                          <a:cs typeface="Arial" panose="020B0604020202020204" pitchFamily="34" charset="0"/>
                        </a:rPr>
                        <a:t>Vid also provide the ability to track the status of the workflow </a:t>
                      </a:r>
                      <a:r>
                        <a:rPr lang="en-US" sz="1700" dirty="0" err="1">
                          <a:effectLst/>
                          <a:latin typeface="Calibri" panose="020F0502020204030204" pitchFamily="34" charset="0"/>
                          <a:ea typeface="Calibri" panose="020F0502020204030204" pitchFamily="34" charset="0"/>
                          <a:cs typeface="Arial" panose="020B0604020202020204" pitchFamily="34" charset="0"/>
                        </a:rPr>
                        <a:t>exacution</a:t>
                      </a:r>
                      <a:r>
                        <a:rPr lang="en-US" sz="1700">
                          <a:effectLst/>
                          <a:latin typeface="Calibri" panose="020F0502020204030204" pitchFamily="34" charset="0"/>
                          <a:ea typeface="Calibri" panose="020F0502020204030204" pitchFamily="34" charset="0"/>
                          <a:cs typeface="Arial" panose="020B0604020202020204" pitchFamily="34" charset="0"/>
                        </a:rPr>
                        <a:t>.</a:t>
                      </a:r>
                      <a:endParaRPr lang="en-US" sz="1700" dirty="0">
                        <a:effectLst/>
                        <a:latin typeface="Calibri" panose="020F0502020204030204" pitchFamily="34" charset="0"/>
                        <a:ea typeface="Calibri" panose="020F0502020204030204" pitchFamily="34" charset="0"/>
                        <a:cs typeface="Arial" panose="020B0604020202020204" pitchFamily="34" charset="0"/>
                      </a:endParaRPr>
                    </a:p>
                  </a:txBody>
                  <a:tcPr marL="45131" marR="45131" marT="0" marB="0"/>
                </a:tc>
                <a:extLst>
                  <a:ext uri="{0D108BD9-81ED-4DB2-BD59-A6C34878D82A}">
                    <a16:rowId xmlns:a16="http://schemas.microsoft.com/office/drawing/2014/main" val="2259293014"/>
                  </a:ext>
                </a:extLst>
              </a:tr>
            </a:tbl>
          </a:graphicData>
        </a:graphic>
      </p:graphicFrame>
    </p:spTree>
    <p:extLst>
      <p:ext uri="{BB962C8B-B14F-4D97-AF65-F5344CB8AC3E}">
        <p14:creationId xmlns:p14="http://schemas.microsoft.com/office/powerpoint/2010/main" val="3050020305"/>
      </p:ext>
    </p:extLst>
  </p:cSld>
  <p:clrMapOvr>
    <a:masterClrMapping/>
  </p:clrMapOvr>
  <p:transition advTm="36985">
    <p:wipe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F13402A-67F8-E646-90A5-1067B4E146DF}"/>
              </a:ext>
            </a:extLst>
          </p:cNvPr>
          <p:cNvSpPr>
            <a:spLocks noGrp="1"/>
          </p:cNvSpPr>
          <p:nvPr>
            <p:ph type="sldNum" sz="quarter" idx="4294967295"/>
          </p:nvPr>
        </p:nvSpPr>
        <p:spPr>
          <a:xfrm>
            <a:off x="11568704" y="6504192"/>
            <a:ext cx="607358" cy="365125"/>
          </a:xfrm>
        </p:spPr>
        <p:txBody>
          <a:bodyPr/>
          <a:lstStyle/>
          <a:p>
            <a:fld id="{6C9CD605-947A-3C4E-98CB-B055F943FEBA}" type="slidenum">
              <a:rPr lang="en-US" smtClean="0"/>
              <a:pPr/>
              <a:t>12</a:t>
            </a:fld>
            <a:endParaRPr lang="en-US" dirty="0"/>
          </a:p>
        </p:txBody>
      </p:sp>
      <p:sp>
        <p:nvSpPr>
          <p:cNvPr id="5" name="Text Placeholder 3">
            <a:extLst>
              <a:ext uri="{FF2B5EF4-FFF2-40B4-BE49-F238E27FC236}">
                <a16:creationId xmlns:a16="http://schemas.microsoft.com/office/drawing/2014/main" id="{15FB7D9B-035B-CD45-AD67-40B83FEA55DF}"/>
              </a:ext>
            </a:extLst>
          </p:cNvPr>
          <p:cNvSpPr txBox="1">
            <a:spLocks noGrp="1"/>
          </p:cNvSpPr>
          <p:nvPr>
            <p:ph type="body" sz="quarter" idx="10"/>
          </p:nvPr>
        </p:nvSpPr>
        <p:spPr>
          <a:xfrm>
            <a:off x="0" y="136186"/>
            <a:ext cx="12062298" cy="57884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457200" lvl="1" indent="0">
              <a:buFont typeface=".AppleSystemUIFont" charset="-120"/>
              <a:buNone/>
            </a:pPr>
            <a:r>
              <a:rPr lang="en-US" sz="2800" b="1" dirty="0">
                <a:solidFill>
                  <a:schemeClr val="bg1"/>
                </a:solidFill>
              </a:rPr>
              <a:t>Browse service models</a:t>
            </a:r>
            <a:endParaRPr lang="en-US" b="1" dirty="0">
              <a:solidFill>
                <a:schemeClr val="bg1"/>
              </a:solidFill>
            </a:endParaRPr>
          </a:p>
        </p:txBody>
      </p:sp>
      <p:pic>
        <p:nvPicPr>
          <p:cNvPr id="8" name="Picture 7">
            <a:extLst>
              <a:ext uri="{FF2B5EF4-FFF2-40B4-BE49-F238E27FC236}">
                <a16:creationId xmlns:a16="http://schemas.microsoft.com/office/drawing/2014/main" id="{F2CD4AF0-CF8E-4F1E-8838-44829A1F2F5D}"/>
              </a:ext>
            </a:extLst>
          </p:cNvPr>
          <p:cNvPicPr>
            <a:picLocks noChangeAspect="1"/>
          </p:cNvPicPr>
          <p:nvPr/>
        </p:nvPicPr>
        <p:blipFill>
          <a:blip r:embed="rId3"/>
          <a:stretch>
            <a:fillRect/>
          </a:stretch>
        </p:blipFill>
        <p:spPr>
          <a:xfrm>
            <a:off x="678953" y="715033"/>
            <a:ext cx="10912307" cy="5789159"/>
          </a:xfrm>
          <a:prstGeom prst="rect">
            <a:avLst/>
          </a:prstGeom>
        </p:spPr>
      </p:pic>
    </p:spTree>
    <p:extLst>
      <p:ext uri="{BB962C8B-B14F-4D97-AF65-F5344CB8AC3E}">
        <p14:creationId xmlns:p14="http://schemas.microsoft.com/office/powerpoint/2010/main" val="3403239388"/>
      </p:ext>
    </p:extLst>
  </p:cSld>
  <p:clrMapOvr>
    <a:masterClrMapping/>
  </p:clrMapOvr>
  <p:transition advTm="36985">
    <p:wipe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F13402A-67F8-E646-90A5-1067B4E146DF}"/>
              </a:ext>
            </a:extLst>
          </p:cNvPr>
          <p:cNvSpPr>
            <a:spLocks noGrp="1"/>
          </p:cNvSpPr>
          <p:nvPr>
            <p:ph type="sldNum" sz="quarter" idx="4294967295"/>
          </p:nvPr>
        </p:nvSpPr>
        <p:spPr>
          <a:xfrm>
            <a:off x="11568704" y="6504192"/>
            <a:ext cx="607358" cy="365125"/>
          </a:xfrm>
        </p:spPr>
        <p:txBody>
          <a:bodyPr/>
          <a:lstStyle/>
          <a:p>
            <a:fld id="{6C9CD605-947A-3C4E-98CB-B055F943FEBA}" type="slidenum">
              <a:rPr lang="en-US" smtClean="0"/>
              <a:pPr/>
              <a:t>13</a:t>
            </a:fld>
            <a:endParaRPr lang="en-US" dirty="0"/>
          </a:p>
        </p:txBody>
      </p:sp>
      <p:sp>
        <p:nvSpPr>
          <p:cNvPr id="5" name="Text Placeholder 3">
            <a:extLst>
              <a:ext uri="{FF2B5EF4-FFF2-40B4-BE49-F238E27FC236}">
                <a16:creationId xmlns:a16="http://schemas.microsoft.com/office/drawing/2014/main" id="{15FB7D9B-035B-CD45-AD67-40B83FEA55DF}"/>
              </a:ext>
            </a:extLst>
          </p:cNvPr>
          <p:cNvSpPr txBox="1">
            <a:spLocks noGrp="1"/>
          </p:cNvSpPr>
          <p:nvPr>
            <p:ph type="body" sz="quarter" idx="10"/>
          </p:nvPr>
        </p:nvSpPr>
        <p:spPr>
          <a:xfrm>
            <a:off x="0" y="136186"/>
            <a:ext cx="12062298" cy="57884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457200" lvl="1" indent="0">
              <a:buFont typeface=".AppleSystemUIFont" charset="-120"/>
              <a:buNone/>
            </a:pPr>
            <a:r>
              <a:rPr lang="en-US" sz="2800" b="1" dirty="0">
                <a:solidFill>
                  <a:schemeClr val="bg1"/>
                </a:solidFill>
              </a:rPr>
              <a:t>Macro service instance popup</a:t>
            </a:r>
            <a:endParaRPr lang="en-US" b="1" dirty="0">
              <a:solidFill>
                <a:schemeClr val="bg1"/>
              </a:solidFill>
            </a:endParaRPr>
          </a:p>
        </p:txBody>
      </p:sp>
      <p:pic>
        <p:nvPicPr>
          <p:cNvPr id="6" name="Picture 5">
            <a:extLst>
              <a:ext uri="{FF2B5EF4-FFF2-40B4-BE49-F238E27FC236}">
                <a16:creationId xmlns:a16="http://schemas.microsoft.com/office/drawing/2014/main" id="{58FF877C-657B-4F35-97F8-AFE5B786BE0F}"/>
              </a:ext>
            </a:extLst>
          </p:cNvPr>
          <p:cNvPicPr/>
          <p:nvPr/>
        </p:nvPicPr>
        <p:blipFill>
          <a:blip r:embed="rId3"/>
          <a:stretch>
            <a:fillRect/>
          </a:stretch>
        </p:blipFill>
        <p:spPr>
          <a:xfrm>
            <a:off x="1760707" y="856034"/>
            <a:ext cx="8453336" cy="5496128"/>
          </a:xfrm>
          <a:prstGeom prst="rect">
            <a:avLst/>
          </a:prstGeom>
        </p:spPr>
      </p:pic>
    </p:spTree>
    <p:extLst>
      <p:ext uri="{BB962C8B-B14F-4D97-AF65-F5344CB8AC3E}">
        <p14:creationId xmlns:p14="http://schemas.microsoft.com/office/powerpoint/2010/main" val="508327296"/>
      </p:ext>
    </p:extLst>
  </p:cSld>
  <p:clrMapOvr>
    <a:masterClrMapping/>
  </p:clrMapOvr>
  <p:transition advTm="36985">
    <p:wipe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F13402A-67F8-E646-90A5-1067B4E146DF}"/>
              </a:ext>
            </a:extLst>
          </p:cNvPr>
          <p:cNvSpPr>
            <a:spLocks noGrp="1"/>
          </p:cNvSpPr>
          <p:nvPr>
            <p:ph type="sldNum" sz="quarter" idx="4294967295"/>
          </p:nvPr>
        </p:nvSpPr>
        <p:spPr>
          <a:xfrm>
            <a:off x="11568704" y="6504192"/>
            <a:ext cx="607358" cy="365125"/>
          </a:xfrm>
        </p:spPr>
        <p:txBody>
          <a:bodyPr/>
          <a:lstStyle/>
          <a:p>
            <a:fld id="{6C9CD605-947A-3C4E-98CB-B055F943FEBA}" type="slidenum">
              <a:rPr lang="en-US" smtClean="0"/>
              <a:pPr/>
              <a:t>14</a:t>
            </a:fld>
            <a:endParaRPr lang="en-US" dirty="0"/>
          </a:p>
        </p:txBody>
      </p:sp>
      <p:sp>
        <p:nvSpPr>
          <p:cNvPr id="5" name="Text Placeholder 3">
            <a:extLst>
              <a:ext uri="{FF2B5EF4-FFF2-40B4-BE49-F238E27FC236}">
                <a16:creationId xmlns:a16="http://schemas.microsoft.com/office/drawing/2014/main" id="{15FB7D9B-035B-CD45-AD67-40B83FEA55DF}"/>
              </a:ext>
            </a:extLst>
          </p:cNvPr>
          <p:cNvSpPr txBox="1">
            <a:spLocks noGrp="1"/>
          </p:cNvSpPr>
          <p:nvPr>
            <p:ph type="body" sz="quarter" idx="10"/>
          </p:nvPr>
        </p:nvSpPr>
        <p:spPr>
          <a:xfrm>
            <a:off x="0" y="136186"/>
            <a:ext cx="12062298" cy="57884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457200" lvl="1" indent="0">
              <a:buFont typeface=".AppleSystemUIFont" charset="-120"/>
              <a:buNone/>
            </a:pPr>
            <a:r>
              <a:rPr lang="en-US" sz="2800" b="1" dirty="0">
                <a:solidFill>
                  <a:schemeClr val="bg1"/>
                </a:solidFill>
              </a:rPr>
              <a:t>Drawing board</a:t>
            </a:r>
            <a:endParaRPr lang="en-US" b="1" dirty="0">
              <a:solidFill>
                <a:schemeClr val="bg1"/>
              </a:solidFill>
            </a:endParaRPr>
          </a:p>
        </p:txBody>
      </p:sp>
      <p:pic>
        <p:nvPicPr>
          <p:cNvPr id="6" name="Picture 5">
            <a:extLst>
              <a:ext uri="{FF2B5EF4-FFF2-40B4-BE49-F238E27FC236}">
                <a16:creationId xmlns:a16="http://schemas.microsoft.com/office/drawing/2014/main" id="{52A7543A-0A85-4065-9619-ED091E43263D}"/>
              </a:ext>
            </a:extLst>
          </p:cNvPr>
          <p:cNvPicPr>
            <a:picLocks noChangeAspect="1"/>
          </p:cNvPicPr>
          <p:nvPr/>
        </p:nvPicPr>
        <p:blipFill>
          <a:blip r:embed="rId3"/>
          <a:stretch>
            <a:fillRect/>
          </a:stretch>
        </p:blipFill>
        <p:spPr>
          <a:xfrm>
            <a:off x="932944" y="826851"/>
            <a:ext cx="10528290" cy="5437623"/>
          </a:xfrm>
          <a:prstGeom prst="rect">
            <a:avLst/>
          </a:prstGeom>
          <a:ln>
            <a:solidFill>
              <a:schemeClr val="bg1">
                <a:lumMod val="75000"/>
              </a:schemeClr>
            </a:solidFill>
          </a:ln>
        </p:spPr>
      </p:pic>
    </p:spTree>
    <p:extLst>
      <p:ext uri="{BB962C8B-B14F-4D97-AF65-F5344CB8AC3E}">
        <p14:creationId xmlns:p14="http://schemas.microsoft.com/office/powerpoint/2010/main" val="2420655846"/>
      </p:ext>
    </p:extLst>
  </p:cSld>
  <p:clrMapOvr>
    <a:masterClrMapping/>
  </p:clrMapOvr>
  <p:transition advTm="36985">
    <p:wipe dir="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F13402A-67F8-E646-90A5-1067B4E146DF}"/>
              </a:ext>
            </a:extLst>
          </p:cNvPr>
          <p:cNvSpPr>
            <a:spLocks noGrp="1"/>
          </p:cNvSpPr>
          <p:nvPr>
            <p:ph type="sldNum" sz="quarter" idx="4294967295"/>
          </p:nvPr>
        </p:nvSpPr>
        <p:spPr>
          <a:xfrm>
            <a:off x="11568704" y="6504192"/>
            <a:ext cx="607358" cy="365125"/>
          </a:xfrm>
        </p:spPr>
        <p:txBody>
          <a:bodyPr/>
          <a:lstStyle/>
          <a:p>
            <a:fld id="{6C9CD605-947A-3C4E-98CB-B055F943FEBA}" type="slidenum">
              <a:rPr lang="en-US" smtClean="0"/>
              <a:pPr/>
              <a:t>15</a:t>
            </a:fld>
            <a:endParaRPr lang="en-US" dirty="0"/>
          </a:p>
        </p:txBody>
      </p:sp>
      <p:sp>
        <p:nvSpPr>
          <p:cNvPr id="5" name="Text Placeholder 3">
            <a:extLst>
              <a:ext uri="{FF2B5EF4-FFF2-40B4-BE49-F238E27FC236}">
                <a16:creationId xmlns:a16="http://schemas.microsoft.com/office/drawing/2014/main" id="{15FB7D9B-035B-CD45-AD67-40B83FEA55DF}"/>
              </a:ext>
            </a:extLst>
          </p:cNvPr>
          <p:cNvSpPr txBox="1">
            <a:spLocks noGrp="1"/>
          </p:cNvSpPr>
          <p:nvPr>
            <p:ph type="body" sz="quarter" idx="10"/>
          </p:nvPr>
        </p:nvSpPr>
        <p:spPr>
          <a:xfrm>
            <a:off x="0" y="136186"/>
            <a:ext cx="12062298" cy="57884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457200" lvl="1" indent="0">
              <a:buFont typeface=".AppleSystemUIFont" charset="-120"/>
              <a:buNone/>
            </a:pPr>
            <a:r>
              <a:rPr lang="en-US" sz="2800" b="1" dirty="0">
                <a:solidFill>
                  <a:schemeClr val="bg1"/>
                </a:solidFill>
              </a:rPr>
              <a:t>Progress popup</a:t>
            </a:r>
            <a:endParaRPr lang="en-US" b="1" dirty="0">
              <a:solidFill>
                <a:schemeClr val="bg1"/>
              </a:solidFill>
            </a:endParaRPr>
          </a:p>
        </p:txBody>
      </p:sp>
      <p:pic>
        <p:nvPicPr>
          <p:cNvPr id="6" name="Picture 5">
            <a:extLst>
              <a:ext uri="{FF2B5EF4-FFF2-40B4-BE49-F238E27FC236}">
                <a16:creationId xmlns:a16="http://schemas.microsoft.com/office/drawing/2014/main" id="{DDEA2088-A8BA-4D6A-920C-6AB49F95563B}"/>
              </a:ext>
            </a:extLst>
          </p:cNvPr>
          <p:cNvPicPr>
            <a:picLocks noChangeAspect="1"/>
          </p:cNvPicPr>
          <p:nvPr/>
        </p:nvPicPr>
        <p:blipFill>
          <a:blip r:embed="rId3"/>
          <a:stretch>
            <a:fillRect/>
          </a:stretch>
        </p:blipFill>
        <p:spPr>
          <a:xfrm>
            <a:off x="2913244" y="818040"/>
            <a:ext cx="6365511" cy="5625336"/>
          </a:xfrm>
          <a:prstGeom prst="rect">
            <a:avLst/>
          </a:prstGeom>
        </p:spPr>
      </p:pic>
    </p:spTree>
    <p:extLst>
      <p:ext uri="{BB962C8B-B14F-4D97-AF65-F5344CB8AC3E}">
        <p14:creationId xmlns:p14="http://schemas.microsoft.com/office/powerpoint/2010/main" val="4202892593"/>
      </p:ext>
    </p:extLst>
  </p:cSld>
  <p:clrMapOvr>
    <a:masterClrMapping/>
  </p:clrMapOvr>
  <p:transition advTm="36985">
    <p:wipe dir="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F13402A-67F8-E646-90A5-1067B4E146DF}"/>
              </a:ext>
            </a:extLst>
          </p:cNvPr>
          <p:cNvSpPr>
            <a:spLocks noGrp="1"/>
          </p:cNvSpPr>
          <p:nvPr>
            <p:ph type="sldNum" sz="quarter" idx="4294967295"/>
          </p:nvPr>
        </p:nvSpPr>
        <p:spPr>
          <a:xfrm>
            <a:off x="11568704" y="6504192"/>
            <a:ext cx="607358" cy="365125"/>
          </a:xfrm>
        </p:spPr>
        <p:txBody>
          <a:bodyPr/>
          <a:lstStyle/>
          <a:p>
            <a:fld id="{6C9CD605-947A-3C4E-98CB-B055F943FEBA}" type="slidenum">
              <a:rPr lang="en-US" smtClean="0"/>
              <a:pPr/>
              <a:t>16</a:t>
            </a:fld>
            <a:endParaRPr lang="en-US" dirty="0"/>
          </a:p>
        </p:txBody>
      </p:sp>
      <p:sp>
        <p:nvSpPr>
          <p:cNvPr id="5" name="Text Placeholder 3">
            <a:extLst>
              <a:ext uri="{FF2B5EF4-FFF2-40B4-BE49-F238E27FC236}">
                <a16:creationId xmlns:a16="http://schemas.microsoft.com/office/drawing/2014/main" id="{15FB7D9B-035B-CD45-AD67-40B83FEA55DF}"/>
              </a:ext>
            </a:extLst>
          </p:cNvPr>
          <p:cNvSpPr txBox="1">
            <a:spLocks noGrp="1"/>
          </p:cNvSpPr>
          <p:nvPr>
            <p:ph type="body" sz="quarter" idx="10"/>
          </p:nvPr>
        </p:nvSpPr>
        <p:spPr>
          <a:xfrm>
            <a:off x="0" y="136186"/>
            <a:ext cx="12062298" cy="57884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457200" lvl="1" indent="0">
              <a:buFont typeface=".AppleSystemUIFont" charset="-120"/>
              <a:buNone/>
            </a:pPr>
            <a:r>
              <a:rPr lang="en-US" sz="2800" b="1" dirty="0">
                <a:solidFill>
                  <a:schemeClr val="bg1"/>
                </a:solidFill>
              </a:rPr>
              <a:t>Dashboard</a:t>
            </a:r>
            <a:endParaRPr lang="en-US" b="1" dirty="0">
              <a:solidFill>
                <a:schemeClr val="bg1"/>
              </a:solidFill>
            </a:endParaRPr>
          </a:p>
        </p:txBody>
      </p:sp>
      <p:pic>
        <p:nvPicPr>
          <p:cNvPr id="7" name="Picture 6">
            <a:extLst>
              <a:ext uri="{FF2B5EF4-FFF2-40B4-BE49-F238E27FC236}">
                <a16:creationId xmlns:a16="http://schemas.microsoft.com/office/drawing/2014/main" id="{034D7A4D-A0D8-448D-B1DC-36F93EB15238}"/>
              </a:ext>
            </a:extLst>
          </p:cNvPr>
          <p:cNvPicPr>
            <a:picLocks noChangeAspect="1"/>
          </p:cNvPicPr>
          <p:nvPr/>
        </p:nvPicPr>
        <p:blipFill>
          <a:blip r:embed="rId3"/>
          <a:stretch>
            <a:fillRect/>
          </a:stretch>
        </p:blipFill>
        <p:spPr>
          <a:xfrm>
            <a:off x="1890666" y="715033"/>
            <a:ext cx="8410667" cy="5543534"/>
          </a:xfrm>
          <a:prstGeom prst="rect">
            <a:avLst/>
          </a:prstGeom>
          <a:ln>
            <a:solidFill>
              <a:schemeClr val="bg1">
                <a:lumMod val="65000"/>
              </a:schemeClr>
            </a:solidFill>
          </a:ln>
        </p:spPr>
      </p:pic>
    </p:spTree>
    <p:extLst>
      <p:ext uri="{BB962C8B-B14F-4D97-AF65-F5344CB8AC3E}">
        <p14:creationId xmlns:p14="http://schemas.microsoft.com/office/powerpoint/2010/main" val="2416179865"/>
      </p:ext>
    </p:extLst>
  </p:cSld>
  <p:clrMapOvr>
    <a:masterClrMapping/>
  </p:clrMapOvr>
  <p:transition advTm="36985">
    <p:wipe dir="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F13402A-67F8-E646-90A5-1067B4E146DF}"/>
              </a:ext>
            </a:extLst>
          </p:cNvPr>
          <p:cNvSpPr>
            <a:spLocks noGrp="1"/>
          </p:cNvSpPr>
          <p:nvPr>
            <p:ph type="sldNum" sz="quarter" idx="4294967295"/>
          </p:nvPr>
        </p:nvSpPr>
        <p:spPr>
          <a:xfrm>
            <a:off x="11568704" y="6504192"/>
            <a:ext cx="607358" cy="365125"/>
          </a:xfrm>
        </p:spPr>
        <p:txBody>
          <a:bodyPr/>
          <a:lstStyle/>
          <a:p>
            <a:fld id="{6C9CD605-947A-3C4E-98CB-B055F943FEBA}" type="slidenum">
              <a:rPr lang="en-US" smtClean="0"/>
              <a:pPr/>
              <a:t>17</a:t>
            </a:fld>
            <a:endParaRPr lang="en-US" dirty="0"/>
          </a:p>
        </p:txBody>
      </p:sp>
      <p:sp>
        <p:nvSpPr>
          <p:cNvPr id="5" name="Text Placeholder 3">
            <a:extLst>
              <a:ext uri="{FF2B5EF4-FFF2-40B4-BE49-F238E27FC236}">
                <a16:creationId xmlns:a16="http://schemas.microsoft.com/office/drawing/2014/main" id="{15FB7D9B-035B-CD45-AD67-40B83FEA55DF}"/>
              </a:ext>
            </a:extLst>
          </p:cNvPr>
          <p:cNvSpPr txBox="1">
            <a:spLocks noGrp="1"/>
          </p:cNvSpPr>
          <p:nvPr>
            <p:ph type="body" sz="quarter" idx="10"/>
          </p:nvPr>
        </p:nvSpPr>
        <p:spPr>
          <a:xfrm>
            <a:off x="0" y="136186"/>
            <a:ext cx="12062298" cy="57884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457200" lvl="1" indent="0">
              <a:buFont typeface=".AppleSystemUIFont" charset="-120"/>
              <a:buNone/>
            </a:pPr>
            <a:r>
              <a:rPr lang="en-US" sz="2800" b="1" dirty="0">
                <a:solidFill>
                  <a:schemeClr val="bg1"/>
                </a:solidFill>
              </a:rPr>
              <a:t>Change Management dashboard</a:t>
            </a:r>
            <a:endParaRPr lang="en-US" b="1" dirty="0">
              <a:solidFill>
                <a:schemeClr val="bg1"/>
              </a:solidFill>
            </a:endParaRPr>
          </a:p>
        </p:txBody>
      </p:sp>
      <p:pic>
        <p:nvPicPr>
          <p:cNvPr id="7" name="Picture 6">
            <a:extLst>
              <a:ext uri="{FF2B5EF4-FFF2-40B4-BE49-F238E27FC236}">
                <a16:creationId xmlns:a16="http://schemas.microsoft.com/office/drawing/2014/main" id="{B6D9EB8B-A128-4A0A-ACDE-C238050CE78C}"/>
              </a:ext>
            </a:extLst>
          </p:cNvPr>
          <p:cNvPicPr/>
          <p:nvPr/>
        </p:nvPicPr>
        <p:blipFill>
          <a:blip r:embed="rId3"/>
          <a:stretch>
            <a:fillRect/>
          </a:stretch>
        </p:blipFill>
        <p:spPr>
          <a:xfrm>
            <a:off x="1799617" y="715033"/>
            <a:ext cx="8920263" cy="5403665"/>
          </a:xfrm>
          <a:prstGeom prst="rect">
            <a:avLst/>
          </a:prstGeom>
        </p:spPr>
      </p:pic>
    </p:spTree>
    <p:extLst>
      <p:ext uri="{BB962C8B-B14F-4D97-AF65-F5344CB8AC3E}">
        <p14:creationId xmlns:p14="http://schemas.microsoft.com/office/powerpoint/2010/main" val="2485292932"/>
      </p:ext>
    </p:extLst>
  </p:cSld>
  <p:clrMapOvr>
    <a:masterClrMapping/>
  </p:clrMapOvr>
  <p:transition advTm="36985">
    <p:wipe dir="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F13402A-67F8-E646-90A5-1067B4E146DF}"/>
              </a:ext>
            </a:extLst>
          </p:cNvPr>
          <p:cNvSpPr>
            <a:spLocks noGrp="1"/>
          </p:cNvSpPr>
          <p:nvPr>
            <p:ph type="sldNum" sz="quarter" idx="4294967295"/>
          </p:nvPr>
        </p:nvSpPr>
        <p:spPr>
          <a:xfrm>
            <a:off x="11568704" y="6504192"/>
            <a:ext cx="607358" cy="365125"/>
          </a:xfrm>
        </p:spPr>
        <p:txBody>
          <a:bodyPr/>
          <a:lstStyle/>
          <a:p>
            <a:fld id="{6C9CD605-947A-3C4E-98CB-B055F943FEBA}" type="slidenum">
              <a:rPr lang="en-US" smtClean="0"/>
              <a:pPr/>
              <a:t>18</a:t>
            </a:fld>
            <a:endParaRPr lang="en-US" dirty="0"/>
          </a:p>
        </p:txBody>
      </p:sp>
      <p:sp>
        <p:nvSpPr>
          <p:cNvPr id="5" name="Text Placeholder 3">
            <a:extLst>
              <a:ext uri="{FF2B5EF4-FFF2-40B4-BE49-F238E27FC236}">
                <a16:creationId xmlns:a16="http://schemas.microsoft.com/office/drawing/2014/main" id="{15FB7D9B-035B-CD45-AD67-40B83FEA55DF}"/>
              </a:ext>
            </a:extLst>
          </p:cNvPr>
          <p:cNvSpPr txBox="1">
            <a:spLocks noGrp="1"/>
          </p:cNvSpPr>
          <p:nvPr>
            <p:ph type="body" sz="quarter" idx="10"/>
          </p:nvPr>
        </p:nvSpPr>
        <p:spPr>
          <a:xfrm>
            <a:off x="0" y="136186"/>
            <a:ext cx="12062298" cy="57884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457200" lvl="1" indent="0">
              <a:buFont typeface=".AppleSystemUIFont" charset="-120"/>
              <a:buNone/>
            </a:pPr>
            <a:r>
              <a:rPr lang="en-US" sz="2800" b="1" dirty="0">
                <a:solidFill>
                  <a:schemeClr val="bg1"/>
                </a:solidFill>
              </a:rPr>
              <a:t>The New popup</a:t>
            </a:r>
            <a:endParaRPr lang="en-US" b="1" dirty="0">
              <a:solidFill>
                <a:schemeClr val="bg1"/>
              </a:solidFill>
            </a:endParaRPr>
          </a:p>
        </p:txBody>
      </p:sp>
      <p:pic>
        <p:nvPicPr>
          <p:cNvPr id="7" name="Picture 6">
            <a:extLst>
              <a:ext uri="{FF2B5EF4-FFF2-40B4-BE49-F238E27FC236}">
                <a16:creationId xmlns:a16="http://schemas.microsoft.com/office/drawing/2014/main" id="{A4228ADB-9A15-47D8-AD3A-EDF0C86181D2}"/>
              </a:ext>
            </a:extLst>
          </p:cNvPr>
          <p:cNvPicPr/>
          <p:nvPr/>
        </p:nvPicPr>
        <p:blipFill>
          <a:blip r:embed="rId3"/>
          <a:stretch>
            <a:fillRect/>
          </a:stretch>
        </p:blipFill>
        <p:spPr>
          <a:xfrm>
            <a:off x="3562350" y="793310"/>
            <a:ext cx="4336510" cy="5632604"/>
          </a:xfrm>
          <a:prstGeom prst="rect">
            <a:avLst/>
          </a:prstGeom>
        </p:spPr>
      </p:pic>
    </p:spTree>
    <p:extLst>
      <p:ext uri="{BB962C8B-B14F-4D97-AF65-F5344CB8AC3E}">
        <p14:creationId xmlns:p14="http://schemas.microsoft.com/office/powerpoint/2010/main" val="2324472062"/>
      </p:ext>
    </p:extLst>
  </p:cSld>
  <p:clrMapOvr>
    <a:masterClrMapping/>
  </p:clrMapOvr>
  <p:transition advTm="36985">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F13402A-67F8-E646-90A5-1067B4E146DF}"/>
              </a:ext>
            </a:extLst>
          </p:cNvPr>
          <p:cNvSpPr>
            <a:spLocks noGrp="1"/>
          </p:cNvSpPr>
          <p:nvPr>
            <p:ph type="sldNum" sz="quarter" idx="4294967295"/>
          </p:nvPr>
        </p:nvSpPr>
        <p:spPr>
          <a:xfrm>
            <a:off x="11568704" y="6504192"/>
            <a:ext cx="607358" cy="365125"/>
          </a:xfrm>
        </p:spPr>
        <p:txBody>
          <a:bodyPr/>
          <a:lstStyle/>
          <a:p>
            <a:fld id="{6C9CD605-947A-3C4E-98CB-B055F943FEBA}" type="slidenum">
              <a:rPr lang="en-US" smtClean="0"/>
              <a:pPr/>
              <a:t>2</a:t>
            </a:fld>
            <a:endParaRPr lang="en-US" dirty="0"/>
          </a:p>
        </p:txBody>
      </p:sp>
      <p:sp>
        <p:nvSpPr>
          <p:cNvPr id="5" name="Text Placeholder 3">
            <a:extLst>
              <a:ext uri="{FF2B5EF4-FFF2-40B4-BE49-F238E27FC236}">
                <a16:creationId xmlns:a16="http://schemas.microsoft.com/office/drawing/2014/main" id="{15FB7D9B-035B-CD45-AD67-40B83FEA55DF}"/>
              </a:ext>
            </a:extLst>
          </p:cNvPr>
          <p:cNvSpPr txBox="1">
            <a:spLocks noGrp="1"/>
          </p:cNvSpPr>
          <p:nvPr>
            <p:ph type="body" sz="quarter" idx="10"/>
          </p:nvPr>
        </p:nvSpPr>
        <p:spPr>
          <a:xfrm>
            <a:off x="-85060" y="0"/>
            <a:ext cx="12261122" cy="650419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457200" lvl="1" indent="0" algn="ctr">
              <a:buFont typeface=".AppleSystemUIFont" charset="-120"/>
              <a:buNone/>
            </a:pPr>
            <a:endParaRPr lang="en-US" sz="13800" dirty="0"/>
          </a:p>
          <a:p>
            <a:pPr marL="457200" lvl="1" indent="0">
              <a:buFont typeface=".AppleSystemUIFont" charset="-120"/>
              <a:buNone/>
            </a:pPr>
            <a:endParaRPr lang="en-US" dirty="0"/>
          </a:p>
        </p:txBody>
      </p:sp>
      <p:sp>
        <p:nvSpPr>
          <p:cNvPr id="4" name="Text Placeholder 3">
            <a:extLst>
              <a:ext uri="{FF2B5EF4-FFF2-40B4-BE49-F238E27FC236}">
                <a16:creationId xmlns:a16="http://schemas.microsoft.com/office/drawing/2014/main" id="{26A3F230-F514-4101-A1E9-A44195FADE39}"/>
              </a:ext>
            </a:extLst>
          </p:cNvPr>
          <p:cNvSpPr txBox="1">
            <a:spLocks/>
          </p:cNvSpPr>
          <p:nvPr/>
        </p:nvSpPr>
        <p:spPr>
          <a:xfrm>
            <a:off x="0" y="136186"/>
            <a:ext cx="12062298" cy="57884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457200" lvl="1" indent="0">
              <a:buFont typeface=".AppleSystemUIFont" charset="-120"/>
              <a:buNone/>
            </a:pPr>
            <a:r>
              <a:rPr lang="en-US" sz="2800" b="1" dirty="0">
                <a:solidFill>
                  <a:schemeClr val="bg1"/>
                </a:solidFill>
                <a:latin typeface="+mj-lt"/>
              </a:rPr>
              <a:t>VID - Virtual Infrastructure Deployment Portal</a:t>
            </a:r>
            <a:endParaRPr lang="en-US" b="1" dirty="0">
              <a:solidFill>
                <a:schemeClr val="bg1"/>
              </a:solidFill>
              <a:latin typeface="+mj-lt"/>
            </a:endParaRPr>
          </a:p>
        </p:txBody>
      </p:sp>
      <p:sp>
        <p:nvSpPr>
          <p:cNvPr id="6" name="Text Placeholder 3">
            <a:extLst>
              <a:ext uri="{FF2B5EF4-FFF2-40B4-BE49-F238E27FC236}">
                <a16:creationId xmlns:a16="http://schemas.microsoft.com/office/drawing/2014/main" id="{FB330ACA-718B-4ED7-97B9-E95B4D635BE0}"/>
              </a:ext>
            </a:extLst>
          </p:cNvPr>
          <p:cNvSpPr txBox="1">
            <a:spLocks/>
          </p:cNvSpPr>
          <p:nvPr/>
        </p:nvSpPr>
        <p:spPr>
          <a:xfrm>
            <a:off x="314325" y="778314"/>
            <a:ext cx="11506200" cy="1799515"/>
          </a:xfrm>
          <a:prstGeom prst="rect">
            <a:avLst/>
          </a:prstGeom>
        </p:spPr>
        <p:txBody>
          <a:bodyPr/>
          <a:lst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50000"/>
              </a:lnSpc>
              <a:buFont typeface="Arial" charset="0"/>
              <a:buNone/>
            </a:pPr>
            <a:r>
              <a:rPr lang="en-US" sz="2400" i="1" dirty="0">
                <a:latin typeface="+mn-lt"/>
              </a:rPr>
              <a:t>Virtual Infrastructure Deployment (VID) is an ONAP VNF &amp; Service lifecycle management platform.</a:t>
            </a:r>
          </a:p>
        </p:txBody>
      </p:sp>
      <p:sp>
        <p:nvSpPr>
          <p:cNvPr id="7" name="Text Placeholder 3">
            <a:extLst>
              <a:ext uri="{FF2B5EF4-FFF2-40B4-BE49-F238E27FC236}">
                <a16:creationId xmlns:a16="http://schemas.microsoft.com/office/drawing/2014/main" id="{5262FA47-AC4A-4A32-BF78-D5E859E0B26B}"/>
              </a:ext>
            </a:extLst>
          </p:cNvPr>
          <p:cNvSpPr txBox="1">
            <a:spLocks/>
          </p:cNvSpPr>
          <p:nvPr/>
        </p:nvSpPr>
        <p:spPr>
          <a:xfrm>
            <a:off x="314325" y="2577829"/>
            <a:ext cx="11506200" cy="1799515"/>
          </a:xfrm>
          <a:prstGeom prst="rect">
            <a:avLst/>
          </a:prstGeom>
        </p:spPr>
        <p:txBody>
          <a:bodyPr/>
          <a:lst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50000"/>
              </a:lnSpc>
              <a:buFont typeface="Arial" charset="0"/>
              <a:buNone/>
            </a:pPr>
            <a:r>
              <a:rPr lang="en-US" sz="2400" b="1" dirty="0">
                <a:latin typeface="+mn-lt"/>
              </a:rPr>
              <a:t>What does it do?</a:t>
            </a:r>
          </a:p>
          <a:p>
            <a:pPr marL="0" indent="0">
              <a:lnSpc>
                <a:spcPct val="150000"/>
              </a:lnSpc>
              <a:buFont typeface="Arial" charset="0"/>
              <a:buNone/>
            </a:pPr>
            <a:r>
              <a:rPr lang="en-US" sz="2400" dirty="0">
                <a:latin typeface="+mn-lt"/>
              </a:rPr>
              <a:t>VID gives Operation Teams the capability to instantiate new VNFs &amp; Services and perform Change-Management activities on already-instantiated services.</a:t>
            </a:r>
          </a:p>
        </p:txBody>
      </p:sp>
      <p:sp>
        <p:nvSpPr>
          <p:cNvPr id="8" name="Text Placeholder 3">
            <a:extLst>
              <a:ext uri="{FF2B5EF4-FFF2-40B4-BE49-F238E27FC236}">
                <a16:creationId xmlns:a16="http://schemas.microsoft.com/office/drawing/2014/main" id="{D12ADF16-1FF8-4194-AAA2-A85C29188038}"/>
              </a:ext>
            </a:extLst>
          </p:cNvPr>
          <p:cNvSpPr txBox="1">
            <a:spLocks/>
          </p:cNvSpPr>
          <p:nvPr/>
        </p:nvSpPr>
        <p:spPr>
          <a:xfrm>
            <a:off x="314325" y="4374101"/>
            <a:ext cx="11506200" cy="1799515"/>
          </a:xfrm>
          <a:prstGeom prst="rect">
            <a:avLst/>
          </a:prstGeom>
        </p:spPr>
        <p:txBody>
          <a:bodyPr/>
          <a:lst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50000"/>
              </a:lnSpc>
              <a:buFont typeface="Arial" charset="0"/>
              <a:buNone/>
            </a:pPr>
            <a:r>
              <a:rPr lang="en-US" sz="2400" b="1" dirty="0">
                <a:latin typeface="+mn-lt"/>
              </a:rPr>
              <a:t>What else can it do?</a:t>
            </a:r>
          </a:p>
          <a:p>
            <a:pPr marL="0" indent="0">
              <a:lnSpc>
                <a:spcPct val="150000"/>
              </a:lnSpc>
              <a:buFont typeface="Arial" charset="0"/>
              <a:buNone/>
            </a:pPr>
            <a:r>
              <a:rPr lang="en-US" sz="2400" dirty="0">
                <a:latin typeface="+mn-lt"/>
              </a:rPr>
              <a:t>The VID user can also search for, and display existing service instances and direct the instantiation of subsequent instance components.</a:t>
            </a:r>
          </a:p>
        </p:txBody>
      </p:sp>
    </p:spTree>
    <p:extLst>
      <p:ext uri="{BB962C8B-B14F-4D97-AF65-F5344CB8AC3E}">
        <p14:creationId xmlns:p14="http://schemas.microsoft.com/office/powerpoint/2010/main" val="1869690347"/>
      </p:ext>
    </p:extLst>
  </p:cSld>
  <p:clrMapOvr>
    <a:masterClrMapping/>
  </p:clrMapOvr>
  <p:transition>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F13402A-67F8-E646-90A5-1067B4E146DF}"/>
              </a:ext>
            </a:extLst>
          </p:cNvPr>
          <p:cNvSpPr>
            <a:spLocks noGrp="1"/>
          </p:cNvSpPr>
          <p:nvPr>
            <p:ph type="sldNum" sz="quarter" idx="4294967295"/>
          </p:nvPr>
        </p:nvSpPr>
        <p:spPr>
          <a:xfrm>
            <a:off x="11568704" y="6504192"/>
            <a:ext cx="607358" cy="365125"/>
          </a:xfrm>
        </p:spPr>
        <p:txBody>
          <a:bodyPr/>
          <a:lstStyle/>
          <a:p>
            <a:fld id="{6C9CD605-947A-3C4E-98CB-B055F943FEBA}" type="slidenum">
              <a:rPr lang="en-US" smtClean="0"/>
              <a:pPr/>
              <a:t>3</a:t>
            </a:fld>
            <a:endParaRPr lang="en-US" dirty="0"/>
          </a:p>
        </p:txBody>
      </p:sp>
      <p:sp>
        <p:nvSpPr>
          <p:cNvPr id="4" name="Text Placeholder 3">
            <a:extLst>
              <a:ext uri="{FF2B5EF4-FFF2-40B4-BE49-F238E27FC236}">
                <a16:creationId xmlns:a16="http://schemas.microsoft.com/office/drawing/2014/main" id="{26A3F230-F514-4101-A1E9-A44195FADE39}"/>
              </a:ext>
            </a:extLst>
          </p:cNvPr>
          <p:cNvSpPr txBox="1">
            <a:spLocks/>
          </p:cNvSpPr>
          <p:nvPr/>
        </p:nvSpPr>
        <p:spPr>
          <a:xfrm>
            <a:off x="0" y="136186"/>
            <a:ext cx="12062298" cy="57884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457200" lvl="1" indent="0">
              <a:buFont typeface=".AppleSystemUIFont" charset="-120"/>
              <a:buNone/>
            </a:pPr>
            <a:r>
              <a:rPr lang="en-US" sz="2800" b="1" dirty="0">
                <a:solidFill>
                  <a:schemeClr val="bg1"/>
                </a:solidFill>
                <a:latin typeface="+mj-lt"/>
              </a:rPr>
              <a:t>VID in ONAP HL Architecture</a:t>
            </a:r>
            <a:endParaRPr lang="en-US" b="1" dirty="0">
              <a:solidFill>
                <a:schemeClr val="bg1"/>
              </a:solidFill>
              <a:latin typeface="+mj-lt"/>
            </a:endParaRPr>
          </a:p>
        </p:txBody>
      </p:sp>
      <p:pic>
        <p:nvPicPr>
          <p:cNvPr id="7" name="Picture 6">
            <a:extLst>
              <a:ext uri="{FF2B5EF4-FFF2-40B4-BE49-F238E27FC236}">
                <a16:creationId xmlns:a16="http://schemas.microsoft.com/office/drawing/2014/main" id="{BFA3BF76-4AF6-4782-B757-05DF051DCA6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1307" y="1082823"/>
            <a:ext cx="10969385" cy="5053579"/>
          </a:xfrm>
          <a:prstGeom prst="rect">
            <a:avLst/>
          </a:prstGeom>
        </p:spPr>
      </p:pic>
      <p:sp>
        <p:nvSpPr>
          <p:cNvPr id="8" name="Rectangle 7">
            <a:extLst>
              <a:ext uri="{FF2B5EF4-FFF2-40B4-BE49-F238E27FC236}">
                <a16:creationId xmlns:a16="http://schemas.microsoft.com/office/drawing/2014/main" id="{47D18B8F-4A76-471A-91AE-C01FAD918CCB}"/>
              </a:ext>
            </a:extLst>
          </p:cNvPr>
          <p:cNvSpPr/>
          <p:nvPr/>
        </p:nvSpPr>
        <p:spPr>
          <a:xfrm>
            <a:off x="3672167" y="1485901"/>
            <a:ext cx="1976157" cy="590550"/>
          </a:xfrm>
          <a:prstGeom prst="rect">
            <a:avLst/>
          </a:prstGeom>
          <a:noFill/>
          <a:ln w="76200"/>
        </p:spPr>
        <p:style>
          <a:lnRef idx="2">
            <a:schemeClr val="accent4"/>
          </a:lnRef>
          <a:fillRef idx="1">
            <a:schemeClr val="lt1"/>
          </a:fillRef>
          <a:effectRef idx="0">
            <a:schemeClr val="accent4"/>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277127437"/>
      </p:ext>
    </p:extLst>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F13402A-67F8-E646-90A5-1067B4E146DF}"/>
              </a:ext>
            </a:extLst>
          </p:cNvPr>
          <p:cNvSpPr>
            <a:spLocks noGrp="1"/>
          </p:cNvSpPr>
          <p:nvPr>
            <p:ph type="sldNum" sz="quarter" idx="4294967295"/>
          </p:nvPr>
        </p:nvSpPr>
        <p:spPr>
          <a:xfrm>
            <a:off x="11568704" y="6504192"/>
            <a:ext cx="607358" cy="365125"/>
          </a:xfrm>
        </p:spPr>
        <p:txBody>
          <a:bodyPr/>
          <a:lstStyle/>
          <a:p>
            <a:fld id="{6C9CD605-947A-3C4E-98CB-B055F943FEBA}" type="slidenum">
              <a:rPr lang="en-US" smtClean="0"/>
              <a:pPr/>
              <a:t>4</a:t>
            </a:fld>
            <a:endParaRPr lang="en-US" dirty="0"/>
          </a:p>
        </p:txBody>
      </p:sp>
      <p:pic>
        <p:nvPicPr>
          <p:cNvPr id="3" name="VID ONAP Presentation - edited">
            <a:hlinkClick r:id="" action="ppaction://media"/>
            <a:extLst>
              <a:ext uri="{FF2B5EF4-FFF2-40B4-BE49-F238E27FC236}">
                <a16:creationId xmlns:a16="http://schemas.microsoft.com/office/drawing/2014/main" id="{28370A9B-6012-47C6-B398-01D0DFD890E3}"/>
              </a:ext>
            </a:extLst>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419100" y="715033"/>
            <a:ext cx="11152934" cy="5698453"/>
          </a:xfrm>
          <a:prstGeom prst="rect">
            <a:avLst/>
          </a:prstGeom>
        </p:spPr>
      </p:pic>
      <p:sp>
        <p:nvSpPr>
          <p:cNvPr id="4" name="Text Placeholder 3">
            <a:extLst>
              <a:ext uri="{FF2B5EF4-FFF2-40B4-BE49-F238E27FC236}">
                <a16:creationId xmlns:a16="http://schemas.microsoft.com/office/drawing/2014/main" id="{C004AB71-5506-417D-9545-C59D75706139}"/>
              </a:ext>
            </a:extLst>
          </p:cNvPr>
          <p:cNvSpPr txBox="1">
            <a:spLocks/>
          </p:cNvSpPr>
          <p:nvPr/>
        </p:nvSpPr>
        <p:spPr>
          <a:xfrm>
            <a:off x="0" y="136186"/>
            <a:ext cx="12062298" cy="57884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457200" lvl="1" indent="0">
              <a:buFont typeface=".AppleSystemUIFont" charset="-120"/>
              <a:buNone/>
            </a:pPr>
            <a:r>
              <a:rPr lang="en-US" sz="2800" b="1" dirty="0">
                <a:solidFill>
                  <a:schemeClr val="bg1"/>
                </a:solidFill>
                <a:latin typeface="+mj-lt"/>
              </a:rPr>
              <a:t>DEMO</a:t>
            </a:r>
            <a:endParaRPr lang="en-US" b="1" dirty="0">
              <a:solidFill>
                <a:schemeClr val="bg1"/>
              </a:solidFill>
              <a:latin typeface="+mj-lt"/>
            </a:endParaRPr>
          </a:p>
        </p:txBody>
      </p:sp>
    </p:spTree>
    <p:extLst>
      <p:ext uri="{BB962C8B-B14F-4D97-AF65-F5344CB8AC3E}">
        <p14:creationId xmlns:p14="http://schemas.microsoft.com/office/powerpoint/2010/main" val="97708348"/>
      </p:ext>
    </p:extLst>
  </p:cSld>
  <p:clrMapOvr>
    <a:masterClrMapping/>
  </p:clrMapOvr>
  <p:transition advTm="70367">
    <p:wipe dir="r"/>
  </p:transition>
  <p:timing>
    <p:tnLst>
      <p:par>
        <p:cTn id="1" dur="indefinite" restart="never" nodeType="tmRoot">
          <p:childTnLst>
            <p:video>
              <p:cMediaNode vol="80000">
                <p:cTn id="2" fill="hold" display="0">
                  <p:stCondLst>
                    <p:cond delay="indefinite"/>
                  </p:stCondLst>
                </p:cTn>
                <p:tgtEl>
                  <p:spTgt spid="3"/>
                </p:tgtEl>
              </p:cMediaNode>
            </p:video>
          </p:childTnLst>
        </p:cTn>
      </p:par>
    </p:tnLst>
  </p:timing>
  <p:extLst mod="1">
    <p:ext uri="{E180D4A7-C9FB-4DFB-919C-405C955672EB}">
      <p14:showEvtLst xmlns:p14="http://schemas.microsoft.com/office/powerpoint/2010/main">
        <p14:playEvt time="28" objId="12"/>
        <p14:stopEvt time="70367" objId="12"/>
      </p14:showEvtLst>
    </p:ext>
  </p:extLs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F13402A-67F8-E646-90A5-1067B4E146DF}"/>
              </a:ext>
            </a:extLst>
          </p:cNvPr>
          <p:cNvSpPr>
            <a:spLocks noGrp="1"/>
          </p:cNvSpPr>
          <p:nvPr>
            <p:ph type="sldNum" sz="quarter" idx="4294967295"/>
          </p:nvPr>
        </p:nvSpPr>
        <p:spPr>
          <a:xfrm>
            <a:off x="11568704" y="6504192"/>
            <a:ext cx="607358" cy="365125"/>
          </a:xfrm>
        </p:spPr>
        <p:txBody>
          <a:bodyPr/>
          <a:lstStyle/>
          <a:p>
            <a:fld id="{6C9CD605-947A-3C4E-98CB-B055F943FEBA}" type="slidenum">
              <a:rPr lang="en-US" smtClean="0"/>
              <a:pPr/>
              <a:t>5</a:t>
            </a:fld>
            <a:endParaRPr lang="en-US" dirty="0"/>
          </a:p>
        </p:txBody>
      </p:sp>
      <p:sp>
        <p:nvSpPr>
          <p:cNvPr id="5" name="Text Placeholder 3">
            <a:extLst>
              <a:ext uri="{FF2B5EF4-FFF2-40B4-BE49-F238E27FC236}">
                <a16:creationId xmlns:a16="http://schemas.microsoft.com/office/drawing/2014/main" id="{15FB7D9B-035B-CD45-AD67-40B83FEA55DF}"/>
              </a:ext>
            </a:extLst>
          </p:cNvPr>
          <p:cNvSpPr txBox="1">
            <a:spLocks noGrp="1"/>
          </p:cNvSpPr>
          <p:nvPr>
            <p:ph type="body" sz="quarter" idx="10"/>
          </p:nvPr>
        </p:nvSpPr>
        <p:spPr>
          <a:xfrm>
            <a:off x="-85060" y="0"/>
            <a:ext cx="12261122" cy="6504192"/>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457200" lvl="1" indent="0" algn="ctr">
              <a:buFont typeface=".AppleSystemUIFont" charset="-120"/>
              <a:buNone/>
            </a:pPr>
            <a:r>
              <a:rPr lang="en-US" sz="16600" dirty="0">
                <a:latin typeface="+mj-lt"/>
              </a:rPr>
              <a:t>Q&amp;A</a:t>
            </a:r>
          </a:p>
        </p:txBody>
      </p:sp>
    </p:spTree>
    <p:extLst>
      <p:ext uri="{BB962C8B-B14F-4D97-AF65-F5344CB8AC3E}">
        <p14:creationId xmlns:p14="http://schemas.microsoft.com/office/powerpoint/2010/main" val="1095255906"/>
      </p:ext>
    </p:extLst>
  </p:cSld>
  <p:clrMapOvr>
    <a:masterClrMapping/>
  </p:clrMapOvr>
  <p:transition>
    <p:wipe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D43FFB-5D32-6B48-A88F-B6AD8F42BA90}"/>
              </a:ext>
            </a:extLst>
          </p:cNvPr>
          <p:cNvSpPr>
            <a:spLocks noGrp="1"/>
          </p:cNvSpPr>
          <p:nvPr>
            <p:ph type="ctrTitle"/>
          </p:nvPr>
        </p:nvSpPr>
        <p:spPr/>
        <p:txBody>
          <a:bodyPr>
            <a:normAutofit/>
          </a:bodyPr>
          <a:lstStyle/>
          <a:p>
            <a:r>
              <a:rPr lang="en-US" b="1" dirty="0">
                <a:latin typeface="+mn-lt"/>
              </a:rPr>
              <a:t>VID in R3</a:t>
            </a:r>
          </a:p>
        </p:txBody>
      </p:sp>
      <p:sp>
        <p:nvSpPr>
          <p:cNvPr id="3" name="Subtitle 2">
            <a:extLst>
              <a:ext uri="{FF2B5EF4-FFF2-40B4-BE49-F238E27FC236}">
                <a16:creationId xmlns:a16="http://schemas.microsoft.com/office/drawing/2014/main" id="{7AD42802-5157-D448-AF76-90285788E3C0}"/>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449354163"/>
      </p:ext>
    </p:extLst>
  </p:cSld>
  <p:clrMapOvr>
    <a:masterClrMapping/>
  </p:clrMapOvr>
  <p:transition>
    <p:wipe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F13402A-67F8-E646-90A5-1067B4E146DF}"/>
              </a:ext>
            </a:extLst>
          </p:cNvPr>
          <p:cNvSpPr>
            <a:spLocks noGrp="1"/>
          </p:cNvSpPr>
          <p:nvPr>
            <p:ph type="sldNum" sz="quarter" idx="4294967295"/>
          </p:nvPr>
        </p:nvSpPr>
        <p:spPr>
          <a:xfrm>
            <a:off x="11568704" y="6504192"/>
            <a:ext cx="607358" cy="365125"/>
          </a:xfrm>
        </p:spPr>
        <p:txBody>
          <a:bodyPr/>
          <a:lstStyle/>
          <a:p>
            <a:fld id="{6C9CD605-947A-3C4E-98CB-B055F943FEBA}" type="slidenum">
              <a:rPr lang="en-US" smtClean="0"/>
              <a:pPr/>
              <a:t>7</a:t>
            </a:fld>
            <a:endParaRPr lang="en-US" dirty="0"/>
          </a:p>
        </p:txBody>
      </p:sp>
      <p:sp>
        <p:nvSpPr>
          <p:cNvPr id="4" name="Text Placeholder 3">
            <a:extLst>
              <a:ext uri="{FF2B5EF4-FFF2-40B4-BE49-F238E27FC236}">
                <a16:creationId xmlns:a16="http://schemas.microsoft.com/office/drawing/2014/main" id="{26A3F230-F514-4101-A1E9-A44195FADE39}"/>
              </a:ext>
            </a:extLst>
          </p:cNvPr>
          <p:cNvSpPr txBox="1">
            <a:spLocks/>
          </p:cNvSpPr>
          <p:nvPr/>
        </p:nvSpPr>
        <p:spPr>
          <a:xfrm>
            <a:off x="0" y="136186"/>
            <a:ext cx="12062298" cy="57884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457200" lvl="1" indent="0">
              <a:buFont typeface=".AppleSystemUIFont" charset="-120"/>
              <a:buNone/>
            </a:pPr>
            <a:r>
              <a:rPr lang="en-US" sz="2800" b="1" dirty="0">
                <a:solidFill>
                  <a:schemeClr val="bg1"/>
                </a:solidFill>
                <a:latin typeface="+mj-lt"/>
              </a:rPr>
              <a:t>Casablanca Contribution</a:t>
            </a:r>
            <a:endParaRPr lang="en-US" b="1" dirty="0">
              <a:solidFill>
                <a:schemeClr val="bg1"/>
              </a:solidFill>
              <a:latin typeface="+mj-lt"/>
            </a:endParaRPr>
          </a:p>
        </p:txBody>
      </p:sp>
      <p:sp>
        <p:nvSpPr>
          <p:cNvPr id="9" name="Text Placeholder 8">
            <a:extLst>
              <a:ext uri="{FF2B5EF4-FFF2-40B4-BE49-F238E27FC236}">
                <a16:creationId xmlns:a16="http://schemas.microsoft.com/office/drawing/2014/main" id="{EB4D5EB1-1C57-4A27-BF46-1F15A3B60824}"/>
              </a:ext>
            </a:extLst>
          </p:cNvPr>
          <p:cNvSpPr>
            <a:spLocks noGrp="1"/>
          </p:cNvSpPr>
          <p:nvPr>
            <p:ph type="body" sz="quarter" idx="10"/>
          </p:nvPr>
        </p:nvSpPr>
        <p:spPr/>
        <p:txBody>
          <a:bodyPr/>
          <a:lstStyle/>
          <a:p>
            <a:pPr>
              <a:buFont typeface="Arial" panose="020B0604020202020204" pitchFamily="34" charset="0"/>
              <a:buChar char="•"/>
            </a:pPr>
            <a:r>
              <a:rPr lang="en-US" sz="2400" dirty="0"/>
              <a:t>Support Bulk Macro Instantiation.</a:t>
            </a:r>
          </a:p>
          <a:p>
            <a:pPr>
              <a:buFont typeface="Arial" panose="020B0604020202020204" pitchFamily="34" charset="0"/>
              <a:buChar char="•"/>
            </a:pPr>
            <a:r>
              <a:rPr lang="en-US" sz="2400" dirty="0"/>
              <a:t>Break the Assignment Process to Phases.</a:t>
            </a:r>
          </a:p>
          <a:p>
            <a:pPr>
              <a:buFont typeface="Arial" panose="020B0604020202020204" pitchFamily="34" charset="0"/>
              <a:buChar char="•"/>
            </a:pPr>
            <a:r>
              <a:rPr lang="en-US" sz="2400" dirty="0"/>
              <a:t>Association of VNFs to an already-instantiated Networks.</a:t>
            </a:r>
          </a:p>
          <a:p>
            <a:pPr>
              <a:buFont typeface="Arial" panose="020B0604020202020204" pitchFamily="34" charset="0"/>
              <a:buChar char="•"/>
            </a:pPr>
            <a:r>
              <a:rPr lang="en-US" sz="2400" dirty="0"/>
              <a:t>Network Service Instantiation.</a:t>
            </a:r>
          </a:p>
          <a:p>
            <a:pPr>
              <a:buFont typeface="Arial" panose="020B0604020202020204" pitchFamily="34" charset="0"/>
              <a:buChar char="•"/>
            </a:pPr>
            <a:r>
              <a:rPr lang="en-US" sz="2400" dirty="0"/>
              <a:t>Change-Management Operation will include the ability to Schedule an Operation.</a:t>
            </a:r>
          </a:p>
          <a:p>
            <a:pPr>
              <a:buFont typeface="Arial" panose="020B0604020202020204" pitchFamily="34" charset="0"/>
              <a:buChar char="•"/>
            </a:pPr>
            <a:r>
              <a:rPr lang="en-US" sz="2400" dirty="0"/>
              <a:t>We are evaluating approved use-cases that might include more platform enhancements.</a:t>
            </a:r>
          </a:p>
          <a:p>
            <a:pPr lvl="1"/>
            <a:r>
              <a:rPr lang="en-US" sz="2000" dirty="0"/>
              <a:t>PNF plug &amp; play.</a:t>
            </a:r>
          </a:p>
          <a:p>
            <a:pPr lvl="1"/>
            <a:r>
              <a:rPr lang="en-US" sz="2000" dirty="0"/>
              <a:t>Change Management enhancements:</a:t>
            </a:r>
          </a:p>
          <a:p>
            <a:pPr lvl="2"/>
            <a:r>
              <a:rPr lang="en-US" dirty="0"/>
              <a:t>Integration with workflow designer, canceling a workflow execution.</a:t>
            </a:r>
          </a:p>
          <a:p>
            <a:pPr lvl="2"/>
            <a:r>
              <a:rPr lang="en-US" dirty="0"/>
              <a:t>Scale out – enhancements to Beijing’s scaling out.</a:t>
            </a:r>
          </a:p>
          <a:p>
            <a:pPr lvl="1"/>
            <a:r>
              <a:rPr lang="en-US" sz="2000" dirty="0"/>
              <a:t>VoLTE – continue supporting and enhancing Volte support in VID.</a:t>
            </a:r>
          </a:p>
          <a:p>
            <a:pPr lvl="1">
              <a:buFont typeface="Arial" panose="020B0604020202020204" pitchFamily="34" charset="0"/>
              <a:buChar char="•"/>
            </a:pPr>
            <a:endParaRPr lang="en-US" dirty="0"/>
          </a:p>
          <a:p>
            <a:pPr marL="0" indent="0">
              <a:buNone/>
            </a:pPr>
            <a:endParaRPr lang="en-US" dirty="0"/>
          </a:p>
        </p:txBody>
      </p:sp>
    </p:spTree>
    <p:extLst>
      <p:ext uri="{BB962C8B-B14F-4D97-AF65-F5344CB8AC3E}">
        <p14:creationId xmlns:p14="http://schemas.microsoft.com/office/powerpoint/2010/main" val="860346899"/>
      </p:ext>
    </p:extLst>
  </p:cSld>
  <p:clrMapOvr>
    <a:masterClrMapping/>
  </p:clrMapOvr>
  <p:transition>
    <p:wipe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F13402A-67F8-E646-90A5-1067B4E146DF}"/>
              </a:ext>
            </a:extLst>
          </p:cNvPr>
          <p:cNvSpPr>
            <a:spLocks noGrp="1"/>
          </p:cNvSpPr>
          <p:nvPr>
            <p:ph type="sldNum" sz="quarter" idx="4294967295"/>
          </p:nvPr>
        </p:nvSpPr>
        <p:spPr>
          <a:xfrm>
            <a:off x="11568704" y="6504192"/>
            <a:ext cx="607358" cy="365125"/>
          </a:xfrm>
        </p:spPr>
        <p:txBody>
          <a:bodyPr/>
          <a:lstStyle/>
          <a:p>
            <a:fld id="{6C9CD605-947A-3C4E-98CB-B055F943FEBA}" type="slidenum">
              <a:rPr lang="en-US" smtClean="0"/>
              <a:pPr/>
              <a:t>8</a:t>
            </a:fld>
            <a:endParaRPr lang="en-US" dirty="0"/>
          </a:p>
        </p:txBody>
      </p:sp>
      <p:sp>
        <p:nvSpPr>
          <p:cNvPr id="5" name="Text Placeholder 3">
            <a:extLst>
              <a:ext uri="{FF2B5EF4-FFF2-40B4-BE49-F238E27FC236}">
                <a16:creationId xmlns:a16="http://schemas.microsoft.com/office/drawing/2014/main" id="{15FB7D9B-035B-CD45-AD67-40B83FEA55DF}"/>
              </a:ext>
            </a:extLst>
          </p:cNvPr>
          <p:cNvSpPr txBox="1">
            <a:spLocks noGrp="1"/>
          </p:cNvSpPr>
          <p:nvPr>
            <p:ph type="body" sz="quarter" idx="10"/>
          </p:nvPr>
        </p:nvSpPr>
        <p:spPr>
          <a:xfrm>
            <a:off x="-85060" y="0"/>
            <a:ext cx="12261122" cy="650419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457200" lvl="1" indent="0" algn="ctr">
              <a:buFont typeface=".AppleSystemUIFont" charset="-120"/>
              <a:buNone/>
            </a:pPr>
            <a:endParaRPr lang="en-US" sz="13800" dirty="0"/>
          </a:p>
          <a:p>
            <a:pPr marL="457200" lvl="1" indent="0" algn="ctr">
              <a:buFont typeface=".AppleSystemUIFont" charset="-120"/>
              <a:buNone/>
            </a:pPr>
            <a:r>
              <a:rPr lang="en-US" sz="16600" dirty="0"/>
              <a:t>Q&amp;A</a:t>
            </a:r>
          </a:p>
          <a:p>
            <a:pPr marL="457200" lvl="1" indent="0">
              <a:buFont typeface=".AppleSystemUIFont" charset="-120"/>
              <a:buNone/>
            </a:pPr>
            <a:endParaRPr lang="en-US" dirty="0"/>
          </a:p>
        </p:txBody>
      </p:sp>
    </p:spTree>
    <p:extLst>
      <p:ext uri="{BB962C8B-B14F-4D97-AF65-F5344CB8AC3E}">
        <p14:creationId xmlns:p14="http://schemas.microsoft.com/office/powerpoint/2010/main" val="3344946617"/>
      </p:ext>
    </p:extLst>
  </p:cSld>
  <p:clrMapOvr>
    <a:masterClrMapping/>
  </p:clrMapOvr>
  <p:transition>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7B09E5-9385-0249-8A5C-0CDF8111A1DC}"/>
              </a:ext>
            </a:extLst>
          </p:cNvPr>
          <p:cNvSpPr>
            <a:spLocks noGrp="1"/>
          </p:cNvSpPr>
          <p:nvPr>
            <p:ph type="ctrTitle"/>
          </p:nvPr>
        </p:nvSpPr>
        <p:spPr>
          <a:xfrm>
            <a:off x="5755335" y="3110771"/>
            <a:ext cx="11332718" cy="1514822"/>
          </a:xfrm>
          <a:prstGeom prst="rect">
            <a:avLst/>
          </a:prstGeom>
        </p:spPr>
        <p:txBody>
          <a:bodyPr/>
          <a:lstStyle/>
          <a:p>
            <a:r>
              <a:rPr lang="en-US" dirty="0"/>
              <a:t>Thank you </a:t>
            </a:r>
          </a:p>
        </p:txBody>
      </p:sp>
    </p:spTree>
    <p:extLst>
      <p:ext uri="{BB962C8B-B14F-4D97-AF65-F5344CB8AC3E}">
        <p14:creationId xmlns:p14="http://schemas.microsoft.com/office/powerpoint/2010/main" val="1286282406"/>
      </p:ext>
    </p:extLst>
  </p:cSld>
  <p:clrMapOvr>
    <a:masterClrMapping/>
  </p:clrMapOvr>
  <p:transition>
    <p:wipe dir="r"/>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NAP_powerpoint_presentation_v1" id="{DB83975D-0410-E24B-B943-5F1FFD2693BC}" vid="{26E034CB-823C-6A4E-B815-6D6A1245F6F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ONAP_powerpoint_presentation_v1</Template>
  <TotalTime>12508</TotalTime>
  <Words>1095</Words>
  <Application>Microsoft Office PowerPoint</Application>
  <PresentationFormat>Widescreen</PresentationFormat>
  <Paragraphs>138</Paragraphs>
  <Slides>18</Slides>
  <Notes>13</Notes>
  <HiddenSlides>0</HiddenSlides>
  <MMClips>1</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18</vt:i4>
      </vt:variant>
    </vt:vector>
  </HeadingPairs>
  <TitlesOfParts>
    <vt:vector size="22" baseType="lpstr">
      <vt:lpstr>.AppleSystemUIFont</vt:lpstr>
      <vt:lpstr>Arial</vt:lpstr>
      <vt:lpstr>Calibri</vt:lpstr>
      <vt:lpstr>Office Theme</vt:lpstr>
      <vt:lpstr>VID Demo</vt:lpstr>
      <vt:lpstr>PowerPoint Presentation</vt:lpstr>
      <vt:lpstr>PowerPoint Presentation</vt:lpstr>
      <vt:lpstr>PowerPoint Presentation</vt:lpstr>
      <vt:lpstr>PowerPoint Presentation</vt:lpstr>
      <vt:lpstr>VID in R3</vt:lpstr>
      <vt:lpstr>PowerPoint Presentation</vt:lpstr>
      <vt:lpstr>PowerPoint Presentation</vt:lpstr>
      <vt:lpstr>Thank you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Alex Contini</dc:creator>
  <cp:lastModifiedBy>Rozin, Eden</cp:lastModifiedBy>
  <cp:revision>191</cp:revision>
  <dcterms:created xsi:type="dcterms:W3CDTF">2017-02-27T16:23:08Z</dcterms:created>
  <dcterms:modified xsi:type="dcterms:W3CDTF">2018-06-14T13:01:17Z</dcterms:modified>
</cp:coreProperties>
</file>