
<file path=[Content_Types].xml><?xml version="1.0" encoding="utf-8"?>
<Types xmlns="http://schemas.openxmlformats.org/package/2006/content-types">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59" r:id="rId1"/>
  </p:sldMasterIdLst>
  <p:notesMasterIdLst>
    <p:notesMasterId r:id="rId7"/>
  </p:notesMasterIdLst>
  <p:sldIdLst>
    <p:sldId id="256" r:id="rId2"/>
    <p:sldId id="257" r:id="rId3"/>
    <p:sldId id="258" r:id="rId4"/>
    <p:sldId id="259" r:id="rId5"/>
    <p:sldId id="260" r:id="rId6"/>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ED594FCD-9391-41AF-8DC5-A64DE5BB48D7}">
  <a:tblStyle styleId="{ED594FCD-9391-41AF-8DC5-A64DE5BB48D7}" styleName="Table_0">
    <a:wholeTbl>
      <a:tcTxStyle>
        <a:font>
          <a:latin typeface="Arial"/>
          <a:ea typeface="Arial"/>
          <a:cs typeface="Arial"/>
        </a:font>
        <a:srgbClr val="000000"/>
      </a:tcTxStyle>
      <a:tcStyle>
        <a:tcBdr>
          <a:left>
            <a:ln w="9525" cap="flat" cmpd="sng">
              <a:solidFill>
                <a:srgbClr val="9E9E9E"/>
              </a:solidFill>
              <a:prstDash val="solid"/>
              <a:round/>
              <a:headEnd type="none" w="med" len="med"/>
              <a:tailEnd type="none" w="med" len="med"/>
            </a:ln>
          </a:left>
          <a:right>
            <a:ln w="9525" cap="flat" cmpd="sng">
              <a:solidFill>
                <a:srgbClr val="9E9E9E"/>
              </a:solidFill>
              <a:prstDash val="solid"/>
              <a:round/>
              <a:headEnd type="none" w="med" len="med"/>
              <a:tailEnd type="none" w="med" len="med"/>
            </a:ln>
          </a:right>
          <a:top>
            <a:ln w="9525" cap="flat" cmpd="sng">
              <a:solidFill>
                <a:srgbClr val="9E9E9E"/>
              </a:solidFill>
              <a:prstDash val="solid"/>
              <a:round/>
              <a:headEnd type="none" w="med" len="med"/>
              <a:tailEnd type="none" w="med" len="med"/>
            </a:ln>
          </a:top>
          <a:bottom>
            <a:ln w="9525" cap="flat" cmpd="sng">
              <a:solidFill>
                <a:srgbClr val="9E9E9E"/>
              </a:solidFill>
              <a:prstDash val="solid"/>
              <a:round/>
              <a:headEnd type="none" w="med" len="med"/>
              <a:tailEnd type="none" w="med" len="med"/>
            </a:ln>
          </a:bottom>
          <a:insideH>
            <a:ln w="9525" cap="flat" cmpd="sng">
              <a:solidFill>
                <a:srgbClr val="9E9E9E"/>
              </a:solidFill>
              <a:prstDash val="solid"/>
              <a:round/>
              <a:headEnd type="none" w="med" len="med"/>
              <a:tailEnd type="none" w="med" len="med"/>
            </a:ln>
          </a:insideH>
          <a:insideV>
            <a:ln w="9525" cap="flat" cmpd="sng">
              <a:solidFill>
                <a:srgbClr val="9E9E9E"/>
              </a:solidFill>
              <a:prstDash val="solid"/>
              <a:round/>
              <a:headEnd type="none" w="med" len="med"/>
              <a:tailEnd type="none" w="med" len="med"/>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05" d="100"/>
          <a:sy n="105" d="100"/>
        </p:scale>
        <p:origin x="809" y="5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12" Type="http://schemas.microsoft.com/office/2015/10/relationships/revisionInfo" Target="revisionInfo.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Shape 3"/>
          <p:cNvSpPr>
            <a:spLocks noGrp="1" noRot="1" noChangeAspect="1"/>
          </p:cNvSpPr>
          <p:nvPr>
            <p:ph type="sldImg" idx="2"/>
          </p:nvPr>
        </p:nvSpPr>
        <p:spPr>
          <a:xfrm>
            <a:off x="381300" y="685800"/>
            <a:ext cx="6096075" cy="3429000"/>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
        <p:nvSpPr>
          <p:cNvPr id="4" name="Shape 4"/>
          <p:cNvSpPr txBox="1">
            <a:spLocks noGrp="1"/>
          </p:cNvSpPr>
          <p:nvPr>
            <p:ph type="body" idx="1"/>
          </p:nvPr>
        </p:nvSpPr>
        <p:spPr>
          <a:xfrm>
            <a:off x="685800" y="4343400"/>
            <a:ext cx="5486400" cy="4114800"/>
          </a:xfrm>
          <a:prstGeom prst="rect">
            <a:avLst/>
          </a:prstGeom>
          <a:noFill/>
          <a:ln>
            <a:noFill/>
          </a:ln>
        </p:spPr>
        <p:txBody>
          <a:bodyPr wrap="square" lIns="91425" tIns="91425" rIns="91425" bIns="91425" anchor="t" anchorCtr="0"/>
          <a:lstStyle>
            <a:lvl1pPr lvl="0">
              <a:spcBef>
                <a:spcPts val="0"/>
              </a:spcBef>
              <a:buSzPct val="100000"/>
              <a:buChar char="●"/>
              <a:defRPr sz="1100"/>
            </a:lvl1pPr>
            <a:lvl2pPr lvl="1">
              <a:spcBef>
                <a:spcPts val="0"/>
              </a:spcBef>
              <a:buSzPct val="100000"/>
              <a:buChar char="○"/>
              <a:defRPr sz="1100"/>
            </a:lvl2pPr>
            <a:lvl3pPr lvl="2">
              <a:spcBef>
                <a:spcPts val="0"/>
              </a:spcBef>
              <a:buSzPct val="100000"/>
              <a:buChar char="■"/>
              <a:defRPr sz="1100"/>
            </a:lvl3pPr>
            <a:lvl4pPr lvl="3">
              <a:spcBef>
                <a:spcPts val="0"/>
              </a:spcBef>
              <a:buSzPct val="100000"/>
              <a:buChar char="●"/>
              <a:defRPr sz="1100"/>
            </a:lvl4pPr>
            <a:lvl5pPr lvl="4">
              <a:spcBef>
                <a:spcPts val="0"/>
              </a:spcBef>
              <a:buSzPct val="100000"/>
              <a:buChar char="○"/>
              <a:defRPr sz="1100"/>
            </a:lvl5pPr>
            <a:lvl6pPr lvl="5">
              <a:spcBef>
                <a:spcPts val="0"/>
              </a:spcBef>
              <a:buSzPct val="100000"/>
              <a:buChar char="■"/>
              <a:defRPr sz="1100"/>
            </a:lvl6pPr>
            <a:lvl7pPr lvl="6">
              <a:spcBef>
                <a:spcPts val="0"/>
              </a:spcBef>
              <a:buSzPct val="100000"/>
              <a:buChar char="●"/>
              <a:defRPr sz="1100"/>
            </a:lvl7pPr>
            <a:lvl8pPr lvl="7">
              <a:spcBef>
                <a:spcPts val="0"/>
              </a:spcBef>
              <a:buSzPct val="100000"/>
              <a:buChar char="○"/>
              <a:defRPr sz="1100"/>
            </a:lvl8pPr>
            <a:lvl9pPr lvl="8">
              <a:spcBef>
                <a:spcPts val="0"/>
              </a:spcBef>
              <a:buSzPct val="100000"/>
              <a:buChar char="■"/>
              <a:defRPr sz="1100"/>
            </a:lvl9pPr>
          </a:lstStyle>
          <a:p>
            <a:endParaRPr/>
          </a:p>
        </p:txBody>
      </p:sp>
    </p:spTree>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0"/>
        <p:cNvGrpSpPr/>
        <p:nvPr/>
      </p:nvGrpSpPr>
      <p:grpSpPr>
        <a:xfrm>
          <a:off x="0" y="0"/>
          <a:ext cx="0" cy="0"/>
          <a:chOff x="0" y="0"/>
          <a:chExt cx="0" cy="0"/>
        </a:xfrm>
      </p:grpSpPr>
      <p:sp>
        <p:nvSpPr>
          <p:cNvPr id="51" name="Shape 51"/>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2" name="Shape 52"/>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6"/>
        <p:cNvGrpSpPr/>
        <p:nvPr/>
      </p:nvGrpSpPr>
      <p:grpSpPr>
        <a:xfrm>
          <a:off x="0" y="0"/>
          <a:ext cx="0" cy="0"/>
          <a:chOff x="0" y="0"/>
          <a:chExt cx="0" cy="0"/>
        </a:xfrm>
      </p:grpSpPr>
      <p:sp>
        <p:nvSpPr>
          <p:cNvPr id="57" name="Shape 5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58" name="Shape 5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Shape 84"/>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85" name="Shape 85"/>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Shape 90"/>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1" name="Shape 91"/>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Shape 97"/>
          <p:cNvSpPr>
            <a:spLocks noGrp="1" noRot="1" noChangeAspect="1"/>
          </p:cNvSpPr>
          <p:nvPr>
            <p:ph type="sldImg" idx="2"/>
          </p:nvPr>
        </p:nvSpPr>
        <p:spPr>
          <a:xfrm>
            <a:off x="381000" y="685800"/>
            <a:ext cx="6096000" cy="3429000"/>
          </a:xfrm>
          <a:custGeom>
            <a:avLst/>
            <a:gdLst/>
            <a:ahLst/>
            <a:cxnLst/>
            <a:rect l="0" t="0" r="0" b="0"/>
            <a:pathLst>
              <a:path w="120000" h="120000" extrusionOk="0">
                <a:moveTo>
                  <a:pt x="0" y="0"/>
                </a:moveTo>
                <a:lnTo>
                  <a:pt x="120000" y="0"/>
                </a:lnTo>
                <a:lnTo>
                  <a:pt x="120000" y="120000"/>
                </a:lnTo>
                <a:lnTo>
                  <a:pt x="0" y="120000"/>
                </a:lnTo>
                <a:close/>
              </a:path>
            </a:pathLst>
          </a:custGeom>
        </p:spPr>
      </p:sp>
      <p:sp>
        <p:nvSpPr>
          <p:cNvPr id="98" name="Shape 98"/>
          <p:cNvSpPr txBox="1">
            <a:spLocks noGrp="1"/>
          </p:cNvSpPr>
          <p:nvPr>
            <p:ph type="body" idx="1"/>
          </p:nvPr>
        </p:nvSpPr>
        <p:spPr>
          <a:xfrm>
            <a:off x="685800" y="4343400"/>
            <a:ext cx="5486400" cy="4114800"/>
          </a:xfrm>
          <a:prstGeom prst="rect">
            <a:avLst/>
          </a:prstGeom>
        </p:spPr>
        <p:txBody>
          <a:bodyPr wrap="square" lIns="91425" tIns="91425" rIns="91425" bIns="91425" anchor="t" anchorCtr="0">
            <a:noAutofit/>
          </a:bodyPr>
          <a:lstStyle/>
          <a:p>
            <a:pPr lvl="0">
              <a:spcBef>
                <a:spcPts val="0"/>
              </a:spcBef>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9"/>
        <p:cNvGrpSpPr/>
        <p:nvPr/>
      </p:nvGrpSpPr>
      <p:grpSpPr>
        <a:xfrm>
          <a:off x="0" y="0"/>
          <a:ext cx="0" cy="0"/>
          <a:chOff x="0" y="0"/>
          <a:chExt cx="0" cy="0"/>
        </a:xfrm>
      </p:grpSpPr>
      <p:sp>
        <p:nvSpPr>
          <p:cNvPr id="10" name="Shape 10"/>
          <p:cNvSpPr txBox="1">
            <a:spLocks noGrp="1"/>
          </p:cNvSpPr>
          <p:nvPr>
            <p:ph type="ctrTitle"/>
          </p:nvPr>
        </p:nvSpPr>
        <p:spPr>
          <a:xfrm>
            <a:off x="311708" y="744575"/>
            <a:ext cx="8520600" cy="2052600"/>
          </a:xfrm>
          <a:prstGeom prst="rect">
            <a:avLst/>
          </a:prstGeom>
        </p:spPr>
        <p:txBody>
          <a:bodyPr wrap="square" lIns="91425" tIns="91425" rIns="91425" bIns="91425" anchor="b" anchorCtr="0"/>
          <a:lstStyle>
            <a:lvl1pPr lvl="0" algn="ctr">
              <a:spcBef>
                <a:spcPts val="0"/>
              </a:spcBef>
              <a:buSzPct val="100000"/>
              <a:defRPr sz="5200"/>
            </a:lvl1pPr>
            <a:lvl2pPr lvl="1" algn="ctr">
              <a:spcBef>
                <a:spcPts val="0"/>
              </a:spcBef>
              <a:buSzPct val="100000"/>
              <a:defRPr sz="5200"/>
            </a:lvl2pPr>
            <a:lvl3pPr lvl="2" algn="ctr">
              <a:spcBef>
                <a:spcPts val="0"/>
              </a:spcBef>
              <a:buSzPct val="100000"/>
              <a:defRPr sz="5200"/>
            </a:lvl3pPr>
            <a:lvl4pPr lvl="3" algn="ctr">
              <a:spcBef>
                <a:spcPts val="0"/>
              </a:spcBef>
              <a:buSzPct val="100000"/>
              <a:defRPr sz="5200"/>
            </a:lvl4pPr>
            <a:lvl5pPr lvl="4" algn="ctr">
              <a:spcBef>
                <a:spcPts val="0"/>
              </a:spcBef>
              <a:buSzPct val="100000"/>
              <a:defRPr sz="5200"/>
            </a:lvl5pPr>
            <a:lvl6pPr lvl="5" algn="ctr">
              <a:spcBef>
                <a:spcPts val="0"/>
              </a:spcBef>
              <a:buSzPct val="100000"/>
              <a:defRPr sz="5200"/>
            </a:lvl6pPr>
            <a:lvl7pPr lvl="6" algn="ctr">
              <a:spcBef>
                <a:spcPts val="0"/>
              </a:spcBef>
              <a:buSzPct val="100000"/>
              <a:defRPr sz="5200"/>
            </a:lvl7pPr>
            <a:lvl8pPr lvl="7" algn="ctr">
              <a:spcBef>
                <a:spcPts val="0"/>
              </a:spcBef>
              <a:buSzPct val="100000"/>
              <a:defRPr sz="5200"/>
            </a:lvl8pPr>
            <a:lvl9pPr lvl="8" algn="ctr">
              <a:spcBef>
                <a:spcPts val="0"/>
              </a:spcBef>
              <a:buSzPct val="100000"/>
              <a:defRPr sz="5200"/>
            </a:lvl9pPr>
          </a:lstStyle>
          <a:p>
            <a:endParaRPr/>
          </a:p>
        </p:txBody>
      </p:sp>
      <p:sp>
        <p:nvSpPr>
          <p:cNvPr id="11" name="Shape 11"/>
          <p:cNvSpPr txBox="1">
            <a:spLocks noGrp="1"/>
          </p:cNvSpPr>
          <p:nvPr>
            <p:ph type="subTitle" idx="1"/>
          </p:nvPr>
        </p:nvSpPr>
        <p:spPr>
          <a:xfrm>
            <a:off x="311700" y="2834125"/>
            <a:ext cx="8520600" cy="7926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800"/>
            </a:lvl1pPr>
            <a:lvl2pPr lvl="1" algn="ctr">
              <a:lnSpc>
                <a:spcPct val="100000"/>
              </a:lnSpc>
              <a:spcBef>
                <a:spcPts val="0"/>
              </a:spcBef>
              <a:spcAft>
                <a:spcPts val="0"/>
              </a:spcAft>
              <a:buSzPct val="100000"/>
              <a:buNone/>
              <a:defRPr sz="2800"/>
            </a:lvl2pPr>
            <a:lvl3pPr lvl="2" algn="ctr">
              <a:lnSpc>
                <a:spcPct val="100000"/>
              </a:lnSpc>
              <a:spcBef>
                <a:spcPts val="0"/>
              </a:spcBef>
              <a:spcAft>
                <a:spcPts val="0"/>
              </a:spcAft>
              <a:buSzPct val="100000"/>
              <a:buNone/>
              <a:defRPr sz="2800"/>
            </a:lvl3pPr>
            <a:lvl4pPr lvl="3" algn="ctr">
              <a:lnSpc>
                <a:spcPct val="100000"/>
              </a:lnSpc>
              <a:spcBef>
                <a:spcPts val="0"/>
              </a:spcBef>
              <a:spcAft>
                <a:spcPts val="0"/>
              </a:spcAft>
              <a:buSzPct val="100000"/>
              <a:buNone/>
              <a:defRPr sz="2800"/>
            </a:lvl4pPr>
            <a:lvl5pPr lvl="4" algn="ctr">
              <a:lnSpc>
                <a:spcPct val="100000"/>
              </a:lnSpc>
              <a:spcBef>
                <a:spcPts val="0"/>
              </a:spcBef>
              <a:spcAft>
                <a:spcPts val="0"/>
              </a:spcAft>
              <a:buSzPct val="100000"/>
              <a:buNone/>
              <a:defRPr sz="2800"/>
            </a:lvl5pPr>
            <a:lvl6pPr lvl="5" algn="ctr">
              <a:lnSpc>
                <a:spcPct val="100000"/>
              </a:lnSpc>
              <a:spcBef>
                <a:spcPts val="0"/>
              </a:spcBef>
              <a:spcAft>
                <a:spcPts val="0"/>
              </a:spcAft>
              <a:buSzPct val="100000"/>
              <a:buNone/>
              <a:defRPr sz="2800"/>
            </a:lvl6pPr>
            <a:lvl7pPr lvl="6" algn="ctr">
              <a:lnSpc>
                <a:spcPct val="100000"/>
              </a:lnSpc>
              <a:spcBef>
                <a:spcPts val="0"/>
              </a:spcBef>
              <a:spcAft>
                <a:spcPts val="0"/>
              </a:spcAft>
              <a:buSzPct val="100000"/>
              <a:buNone/>
              <a:defRPr sz="2800"/>
            </a:lvl7pPr>
            <a:lvl8pPr lvl="7" algn="ctr">
              <a:lnSpc>
                <a:spcPct val="100000"/>
              </a:lnSpc>
              <a:spcBef>
                <a:spcPts val="0"/>
              </a:spcBef>
              <a:spcAft>
                <a:spcPts val="0"/>
              </a:spcAft>
              <a:buSzPct val="100000"/>
              <a:buNone/>
              <a:defRPr sz="2800"/>
            </a:lvl8pPr>
            <a:lvl9pPr lvl="8" algn="ctr">
              <a:lnSpc>
                <a:spcPct val="100000"/>
              </a:lnSpc>
              <a:spcBef>
                <a:spcPts val="0"/>
              </a:spcBef>
              <a:spcAft>
                <a:spcPts val="0"/>
              </a:spcAft>
              <a:buSzPct val="100000"/>
              <a:buNone/>
              <a:defRPr sz="2800"/>
            </a:lvl9pPr>
          </a:lstStyle>
          <a:p>
            <a:endParaRPr/>
          </a:p>
        </p:txBody>
      </p:sp>
      <p:sp>
        <p:nvSpPr>
          <p:cNvPr id="12" name="Shape 12"/>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Big number">
    <p:spTree>
      <p:nvGrpSpPr>
        <p:cNvPr id="1" name="Shape 44"/>
        <p:cNvGrpSpPr/>
        <p:nvPr/>
      </p:nvGrpSpPr>
      <p:grpSpPr>
        <a:xfrm>
          <a:off x="0" y="0"/>
          <a:ext cx="0" cy="0"/>
          <a:chOff x="0" y="0"/>
          <a:chExt cx="0" cy="0"/>
        </a:xfrm>
      </p:grpSpPr>
      <p:sp>
        <p:nvSpPr>
          <p:cNvPr id="45" name="Shape 45"/>
          <p:cNvSpPr txBox="1">
            <a:spLocks noGrp="1"/>
          </p:cNvSpPr>
          <p:nvPr>
            <p:ph type="title"/>
          </p:nvPr>
        </p:nvSpPr>
        <p:spPr>
          <a:xfrm>
            <a:off x="311700" y="1106125"/>
            <a:ext cx="8520600" cy="1963500"/>
          </a:xfrm>
          <a:prstGeom prst="rect">
            <a:avLst/>
          </a:prstGeom>
        </p:spPr>
        <p:txBody>
          <a:bodyPr wrap="square" lIns="91425" tIns="91425" rIns="91425" bIns="91425" anchor="b" anchorCtr="0"/>
          <a:lstStyle>
            <a:lvl1pPr lvl="0" algn="ctr">
              <a:spcBef>
                <a:spcPts val="0"/>
              </a:spcBef>
              <a:buSzPct val="100000"/>
              <a:defRPr sz="12000"/>
            </a:lvl1pPr>
            <a:lvl2pPr lvl="1" algn="ctr">
              <a:spcBef>
                <a:spcPts val="0"/>
              </a:spcBef>
              <a:buSzPct val="100000"/>
              <a:defRPr sz="12000"/>
            </a:lvl2pPr>
            <a:lvl3pPr lvl="2" algn="ctr">
              <a:spcBef>
                <a:spcPts val="0"/>
              </a:spcBef>
              <a:buSzPct val="100000"/>
              <a:defRPr sz="12000"/>
            </a:lvl3pPr>
            <a:lvl4pPr lvl="3" algn="ctr">
              <a:spcBef>
                <a:spcPts val="0"/>
              </a:spcBef>
              <a:buSzPct val="100000"/>
              <a:defRPr sz="12000"/>
            </a:lvl4pPr>
            <a:lvl5pPr lvl="4" algn="ctr">
              <a:spcBef>
                <a:spcPts val="0"/>
              </a:spcBef>
              <a:buSzPct val="100000"/>
              <a:defRPr sz="12000"/>
            </a:lvl5pPr>
            <a:lvl6pPr lvl="5" algn="ctr">
              <a:spcBef>
                <a:spcPts val="0"/>
              </a:spcBef>
              <a:buSzPct val="100000"/>
              <a:defRPr sz="12000"/>
            </a:lvl6pPr>
            <a:lvl7pPr lvl="6" algn="ctr">
              <a:spcBef>
                <a:spcPts val="0"/>
              </a:spcBef>
              <a:buSzPct val="100000"/>
              <a:defRPr sz="12000"/>
            </a:lvl7pPr>
            <a:lvl8pPr lvl="7" algn="ctr">
              <a:spcBef>
                <a:spcPts val="0"/>
              </a:spcBef>
              <a:buSzPct val="100000"/>
              <a:defRPr sz="12000"/>
            </a:lvl8pPr>
            <a:lvl9pPr lvl="8" algn="ctr">
              <a:spcBef>
                <a:spcPts val="0"/>
              </a:spcBef>
              <a:buSzPct val="100000"/>
              <a:defRPr sz="12000"/>
            </a:lvl9pPr>
          </a:lstStyle>
          <a:p>
            <a:endParaRPr/>
          </a:p>
        </p:txBody>
      </p:sp>
      <p:sp>
        <p:nvSpPr>
          <p:cNvPr id="46" name="Shape 46"/>
          <p:cNvSpPr txBox="1">
            <a:spLocks noGrp="1"/>
          </p:cNvSpPr>
          <p:nvPr>
            <p:ph type="body" idx="1"/>
          </p:nvPr>
        </p:nvSpPr>
        <p:spPr>
          <a:xfrm>
            <a:off x="311700" y="3152225"/>
            <a:ext cx="8520600" cy="1300800"/>
          </a:xfrm>
          <a:prstGeom prst="rect">
            <a:avLst/>
          </a:prstGeom>
        </p:spPr>
        <p:txBody>
          <a:bodyPr wrap="square" lIns="91425" tIns="91425" rIns="91425" bIns="91425" anchor="t" anchorCtr="0"/>
          <a:lstStyle>
            <a:lvl1pPr lvl="0" algn="ctr">
              <a:spcBef>
                <a:spcPts val="0"/>
              </a:spcBef>
              <a:defRPr/>
            </a:lvl1pPr>
            <a:lvl2pPr lvl="1" algn="ctr">
              <a:spcBef>
                <a:spcPts val="0"/>
              </a:spcBef>
              <a:defRPr/>
            </a:lvl2pPr>
            <a:lvl3pPr lvl="2" algn="ctr">
              <a:spcBef>
                <a:spcPts val="0"/>
              </a:spcBef>
              <a:defRPr/>
            </a:lvl3pPr>
            <a:lvl4pPr lvl="3" algn="ctr">
              <a:spcBef>
                <a:spcPts val="0"/>
              </a:spcBef>
              <a:defRPr/>
            </a:lvl4pPr>
            <a:lvl5pPr lvl="4" algn="ctr">
              <a:spcBef>
                <a:spcPts val="0"/>
              </a:spcBef>
              <a:defRPr/>
            </a:lvl5pPr>
            <a:lvl6pPr lvl="5" algn="ctr">
              <a:spcBef>
                <a:spcPts val="0"/>
              </a:spcBef>
              <a:defRPr/>
            </a:lvl6pPr>
            <a:lvl7pPr lvl="6" algn="ctr">
              <a:spcBef>
                <a:spcPts val="0"/>
              </a:spcBef>
              <a:defRPr/>
            </a:lvl7pPr>
            <a:lvl8pPr lvl="7" algn="ctr">
              <a:spcBef>
                <a:spcPts val="0"/>
              </a:spcBef>
              <a:defRPr/>
            </a:lvl8pPr>
            <a:lvl9pPr lvl="8" algn="ctr">
              <a:spcBef>
                <a:spcPts val="0"/>
              </a:spcBef>
              <a:defRPr/>
            </a:lvl9pPr>
          </a:lstStyle>
          <a:p>
            <a:endParaRPr/>
          </a:p>
        </p:txBody>
      </p:sp>
      <p:sp>
        <p:nvSpPr>
          <p:cNvPr id="47" name="Shape 4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cSld name="Blank">
    <p:spTree>
      <p:nvGrpSpPr>
        <p:cNvPr id="1" name="Shape 48"/>
        <p:cNvGrpSpPr/>
        <p:nvPr/>
      </p:nvGrpSpPr>
      <p:grpSpPr>
        <a:xfrm>
          <a:off x="0" y="0"/>
          <a:ext cx="0" cy="0"/>
          <a:chOff x="0" y="0"/>
          <a:chExt cx="0" cy="0"/>
        </a:xfrm>
      </p:grpSpPr>
      <p:sp>
        <p:nvSpPr>
          <p:cNvPr id="49" name="Shape 4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cSld name="Section header">
    <p:spTree>
      <p:nvGrpSpPr>
        <p:cNvPr id="1" name="Shape 13"/>
        <p:cNvGrpSpPr/>
        <p:nvPr/>
      </p:nvGrpSpPr>
      <p:grpSpPr>
        <a:xfrm>
          <a:off x="0" y="0"/>
          <a:ext cx="0" cy="0"/>
          <a:chOff x="0" y="0"/>
          <a:chExt cx="0" cy="0"/>
        </a:xfrm>
      </p:grpSpPr>
      <p:sp>
        <p:nvSpPr>
          <p:cNvPr id="14" name="Shape 14"/>
          <p:cNvSpPr txBox="1">
            <a:spLocks noGrp="1"/>
          </p:cNvSpPr>
          <p:nvPr>
            <p:ph type="title"/>
          </p:nvPr>
        </p:nvSpPr>
        <p:spPr>
          <a:xfrm>
            <a:off x="311700" y="2150850"/>
            <a:ext cx="8520600" cy="841800"/>
          </a:xfrm>
          <a:prstGeom prst="rect">
            <a:avLst/>
          </a:prstGeom>
        </p:spPr>
        <p:txBody>
          <a:bodyPr wrap="square" lIns="91425" tIns="91425" rIns="91425" bIns="91425" anchor="ctr" anchorCtr="0"/>
          <a:lstStyle>
            <a:lvl1pPr lvl="0" algn="ctr">
              <a:spcBef>
                <a:spcPts val="0"/>
              </a:spcBef>
              <a:buSzPct val="100000"/>
              <a:defRPr sz="3600"/>
            </a:lvl1pPr>
            <a:lvl2pPr lvl="1" algn="ctr">
              <a:spcBef>
                <a:spcPts val="0"/>
              </a:spcBef>
              <a:buSzPct val="100000"/>
              <a:defRPr sz="3600"/>
            </a:lvl2pPr>
            <a:lvl3pPr lvl="2" algn="ctr">
              <a:spcBef>
                <a:spcPts val="0"/>
              </a:spcBef>
              <a:buSzPct val="100000"/>
              <a:defRPr sz="3600"/>
            </a:lvl3pPr>
            <a:lvl4pPr lvl="3" algn="ctr">
              <a:spcBef>
                <a:spcPts val="0"/>
              </a:spcBef>
              <a:buSzPct val="100000"/>
              <a:defRPr sz="3600"/>
            </a:lvl4pPr>
            <a:lvl5pPr lvl="4" algn="ctr">
              <a:spcBef>
                <a:spcPts val="0"/>
              </a:spcBef>
              <a:buSzPct val="100000"/>
              <a:defRPr sz="3600"/>
            </a:lvl5pPr>
            <a:lvl6pPr lvl="5" algn="ctr">
              <a:spcBef>
                <a:spcPts val="0"/>
              </a:spcBef>
              <a:buSzPct val="100000"/>
              <a:defRPr sz="3600"/>
            </a:lvl6pPr>
            <a:lvl7pPr lvl="6" algn="ctr">
              <a:spcBef>
                <a:spcPts val="0"/>
              </a:spcBef>
              <a:buSzPct val="100000"/>
              <a:defRPr sz="3600"/>
            </a:lvl7pPr>
            <a:lvl8pPr lvl="7" algn="ctr">
              <a:spcBef>
                <a:spcPts val="0"/>
              </a:spcBef>
              <a:buSzPct val="100000"/>
              <a:defRPr sz="3600"/>
            </a:lvl8pPr>
            <a:lvl9pPr lvl="8" algn="ctr">
              <a:spcBef>
                <a:spcPts val="0"/>
              </a:spcBef>
              <a:buSzPct val="100000"/>
              <a:defRPr sz="3600"/>
            </a:lvl9pPr>
          </a:lstStyle>
          <a:p>
            <a:endParaRPr/>
          </a:p>
        </p:txBody>
      </p:sp>
      <p:sp>
        <p:nvSpPr>
          <p:cNvPr id="15" name="Shape 15"/>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Title and body">
    <p:spTree>
      <p:nvGrpSpPr>
        <p:cNvPr id="1" name="Shape 16"/>
        <p:cNvGrpSpPr/>
        <p:nvPr/>
      </p:nvGrpSpPr>
      <p:grpSpPr>
        <a:xfrm>
          <a:off x="0" y="0"/>
          <a:ext cx="0" cy="0"/>
          <a:chOff x="0" y="0"/>
          <a:chExt cx="0" cy="0"/>
        </a:xfrm>
      </p:grpSpPr>
      <p:sp>
        <p:nvSpPr>
          <p:cNvPr id="17" name="Shape 17"/>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8" name="Shape 18"/>
          <p:cNvSpPr txBox="1">
            <a:spLocks noGrp="1"/>
          </p:cNvSpPr>
          <p:nvPr>
            <p:ph type="body" idx="1"/>
          </p:nvPr>
        </p:nvSpPr>
        <p:spPr>
          <a:xfrm>
            <a:off x="311700" y="1152475"/>
            <a:ext cx="8520600" cy="34164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19" name="Shape 19"/>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ColTx">
  <p:cSld name="Title and two columns">
    <p:spTree>
      <p:nvGrpSpPr>
        <p:cNvPr id="1" name="Shape 20"/>
        <p:cNvGrpSpPr/>
        <p:nvPr/>
      </p:nvGrpSpPr>
      <p:grpSpPr>
        <a:xfrm>
          <a:off x="0" y="0"/>
          <a:ext cx="0" cy="0"/>
          <a:chOff x="0" y="0"/>
          <a:chExt cx="0" cy="0"/>
        </a:xfrm>
      </p:grpSpPr>
      <p:sp>
        <p:nvSpPr>
          <p:cNvPr id="21" name="Shape 21"/>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2" name="Shape 22"/>
          <p:cNvSpPr txBox="1">
            <a:spLocks noGrp="1"/>
          </p:cNvSpPr>
          <p:nvPr>
            <p:ph type="body" idx="1"/>
          </p:nvPr>
        </p:nvSpPr>
        <p:spPr>
          <a:xfrm>
            <a:off x="3117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3" name="Shape 23"/>
          <p:cNvSpPr txBox="1">
            <a:spLocks noGrp="1"/>
          </p:cNvSpPr>
          <p:nvPr>
            <p:ph type="body" idx="2"/>
          </p:nvPr>
        </p:nvSpPr>
        <p:spPr>
          <a:xfrm>
            <a:off x="4832400" y="1152475"/>
            <a:ext cx="3999900" cy="3416400"/>
          </a:xfrm>
          <a:prstGeom prst="rect">
            <a:avLst/>
          </a:prstGeom>
        </p:spPr>
        <p:txBody>
          <a:bodyPr wrap="square" lIns="91425" tIns="91425" rIns="91425" bIns="91425" anchor="t" anchorCtr="0"/>
          <a:lstStyle>
            <a:lvl1pPr lvl="0">
              <a:spcBef>
                <a:spcPts val="0"/>
              </a:spcBef>
              <a:buSzPct val="100000"/>
              <a:defRPr sz="14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24" name="Shape 2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Shape 25"/>
        <p:cNvGrpSpPr/>
        <p:nvPr/>
      </p:nvGrpSpPr>
      <p:grpSpPr>
        <a:xfrm>
          <a:off x="0" y="0"/>
          <a:ext cx="0" cy="0"/>
          <a:chOff x="0" y="0"/>
          <a:chExt cx="0" cy="0"/>
        </a:xfrm>
      </p:grpSpPr>
      <p:sp>
        <p:nvSpPr>
          <p:cNvPr id="26" name="Shape 26"/>
          <p:cNvSpPr txBox="1">
            <a:spLocks noGrp="1"/>
          </p:cNvSpPr>
          <p:nvPr>
            <p:ph type="title"/>
          </p:nvPr>
        </p:nvSpPr>
        <p:spPr>
          <a:xfrm>
            <a:off x="311700" y="445025"/>
            <a:ext cx="8520600" cy="572700"/>
          </a:xfrm>
          <a:prstGeom prst="rect">
            <a:avLst/>
          </a:prstGeom>
        </p:spPr>
        <p:txBody>
          <a:bodyPr wrap="square" lIns="91425" tIns="91425" rIns="91425" bIns="91425" anchor="t"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27" name="Shape 27"/>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cSld name="One column text">
    <p:spTree>
      <p:nvGrpSpPr>
        <p:cNvPr id="1" name="Shape 28"/>
        <p:cNvGrpSpPr/>
        <p:nvPr/>
      </p:nvGrpSpPr>
      <p:grpSpPr>
        <a:xfrm>
          <a:off x="0" y="0"/>
          <a:ext cx="0" cy="0"/>
          <a:chOff x="0" y="0"/>
          <a:chExt cx="0" cy="0"/>
        </a:xfrm>
      </p:grpSpPr>
      <p:sp>
        <p:nvSpPr>
          <p:cNvPr id="29" name="Shape 29"/>
          <p:cNvSpPr txBox="1">
            <a:spLocks noGrp="1"/>
          </p:cNvSpPr>
          <p:nvPr>
            <p:ph type="title"/>
          </p:nvPr>
        </p:nvSpPr>
        <p:spPr>
          <a:xfrm>
            <a:off x="311700" y="555600"/>
            <a:ext cx="2808000" cy="755700"/>
          </a:xfrm>
          <a:prstGeom prst="rect">
            <a:avLst/>
          </a:prstGeom>
        </p:spPr>
        <p:txBody>
          <a:bodyPr wrap="square" lIns="91425" tIns="91425" rIns="91425" bIns="91425" anchor="b" anchorCtr="0"/>
          <a:lstStyle>
            <a:lvl1pPr lvl="0">
              <a:spcBef>
                <a:spcPts val="0"/>
              </a:spcBef>
              <a:buSzPct val="100000"/>
              <a:defRPr sz="2400"/>
            </a:lvl1pPr>
            <a:lvl2pPr lvl="1">
              <a:spcBef>
                <a:spcPts val="0"/>
              </a:spcBef>
              <a:buSzPct val="100000"/>
              <a:defRPr sz="2400"/>
            </a:lvl2pPr>
            <a:lvl3pPr lvl="2">
              <a:spcBef>
                <a:spcPts val="0"/>
              </a:spcBef>
              <a:buSzPct val="100000"/>
              <a:defRPr sz="2400"/>
            </a:lvl3pPr>
            <a:lvl4pPr lvl="3">
              <a:spcBef>
                <a:spcPts val="0"/>
              </a:spcBef>
              <a:buSzPct val="100000"/>
              <a:defRPr sz="2400"/>
            </a:lvl4pPr>
            <a:lvl5pPr lvl="4">
              <a:spcBef>
                <a:spcPts val="0"/>
              </a:spcBef>
              <a:buSzPct val="100000"/>
              <a:defRPr sz="2400"/>
            </a:lvl5pPr>
            <a:lvl6pPr lvl="5">
              <a:spcBef>
                <a:spcPts val="0"/>
              </a:spcBef>
              <a:buSzPct val="100000"/>
              <a:defRPr sz="2400"/>
            </a:lvl6pPr>
            <a:lvl7pPr lvl="6">
              <a:spcBef>
                <a:spcPts val="0"/>
              </a:spcBef>
              <a:buSzPct val="100000"/>
              <a:defRPr sz="2400"/>
            </a:lvl7pPr>
            <a:lvl8pPr lvl="7">
              <a:spcBef>
                <a:spcPts val="0"/>
              </a:spcBef>
              <a:buSzPct val="100000"/>
              <a:defRPr sz="2400"/>
            </a:lvl8pPr>
            <a:lvl9pPr lvl="8">
              <a:spcBef>
                <a:spcPts val="0"/>
              </a:spcBef>
              <a:buSzPct val="100000"/>
              <a:defRPr sz="2400"/>
            </a:lvl9pPr>
          </a:lstStyle>
          <a:p>
            <a:endParaRPr/>
          </a:p>
        </p:txBody>
      </p:sp>
      <p:sp>
        <p:nvSpPr>
          <p:cNvPr id="30" name="Shape 30"/>
          <p:cNvSpPr txBox="1">
            <a:spLocks noGrp="1"/>
          </p:cNvSpPr>
          <p:nvPr>
            <p:ph type="body" idx="1"/>
          </p:nvPr>
        </p:nvSpPr>
        <p:spPr>
          <a:xfrm>
            <a:off x="311700" y="1389600"/>
            <a:ext cx="2808000" cy="3179400"/>
          </a:xfrm>
          <a:prstGeom prst="rect">
            <a:avLst/>
          </a:prstGeom>
        </p:spPr>
        <p:txBody>
          <a:bodyPr wrap="square" lIns="91425" tIns="91425" rIns="91425" bIns="91425" anchor="t" anchorCtr="0"/>
          <a:lstStyle>
            <a:lvl1pPr lvl="0">
              <a:spcBef>
                <a:spcPts val="0"/>
              </a:spcBef>
              <a:buSzPct val="100000"/>
              <a:defRPr sz="1200"/>
            </a:lvl1pPr>
            <a:lvl2pPr lvl="1">
              <a:spcBef>
                <a:spcPts val="0"/>
              </a:spcBef>
              <a:buSzPct val="100000"/>
              <a:defRPr sz="1200"/>
            </a:lvl2pPr>
            <a:lvl3pPr lvl="2">
              <a:spcBef>
                <a:spcPts val="0"/>
              </a:spcBef>
              <a:buSzPct val="100000"/>
              <a:defRPr sz="1200"/>
            </a:lvl3pPr>
            <a:lvl4pPr lvl="3">
              <a:spcBef>
                <a:spcPts val="0"/>
              </a:spcBef>
              <a:buSzPct val="100000"/>
              <a:defRPr sz="1200"/>
            </a:lvl4pPr>
            <a:lvl5pPr lvl="4">
              <a:spcBef>
                <a:spcPts val="0"/>
              </a:spcBef>
              <a:buSzPct val="100000"/>
              <a:defRPr sz="1200"/>
            </a:lvl5pPr>
            <a:lvl6pPr lvl="5">
              <a:spcBef>
                <a:spcPts val="0"/>
              </a:spcBef>
              <a:buSzPct val="100000"/>
              <a:defRPr sz="1200"/>
            </a:lvl6pPr>
            <a:lvl7pPr lvl="6">
              <a:spcBef>
                <a:spcPts val="0"/>
              </a:spcBef>
              <a:buSzPct val="100000"/>
              <a:defRPr sz="1200"/>
            </a:lvl7pPr>
            <a:lvl8pPr lvl="7">
              <a:spcBef>
                <a:spcPts val="0"/>
              </a:spcBef>
              <a:buSzPct val="100000"/>
              <a:defRPr sz="1200"/>
            </a:lvl8pPr>
            <a:lvl9pPr lvl="8">
              <a:spcBef>
                <a:spcPts val="0"/>
              </a:spcBef>
              <a:buSzPct val="100000"/>
              <a:defRPr sz="1200"/>
            </a:lvl9pPr>
          </a:lstStyle>
          <a:p>
            <a:endParaRPr/>
          </a:p>
        </p:txBody>
      </p:sp>
      <p:sp>
        <p:nvSpPr>
          <p:cNvPr id="31" name="Shape 31"/>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Main point">
    <p:spTree>
      <p:nvGrpSpPr>
        <p:cNvPr id="1" name="Shape 32"/>
        <p:cNvGrpSpPr/>
        <p:nvPr/>
      </p:nvGrpSpPr>
      <p:grpSpPr>
        <a:xfrm>
          <a:off x="0" y="0"/>
          <a:ext cx="0" cy="0"/>
          <a:chOff x="0" y="0"/>
          <a:chExt cx="0" cy="0"/>
        </a:xfrm>
      </p:grpSpPr>
      <p:sp>
        <p:nvSpPr>
          <p:cNvPr id="33" name="Shape 33"/>
          <p:cNvSpPr txBox="1">
            <a:spLocks noGrp="1"/>
          </p:cNvSpPr>
          <p:nvPr>
            <p:ph type="title"/>
          </p:nvPr>
        </p:nvSpPr>
        <p:spPr>
          <a:xfrm>
            <a:off x="490250" y="450150"/>
            <a:ext cx="6367800" cy="4090800"/>
          </a:xfrm>
          <a:prstGeom prst="rect">
            <a:avLst/>
          </a:prstGeom>
        </p:spPr>
        <p:txBody>
          <a:bodyPr wrap="square" lIns="91425" tIns="91425" rIns="91425" bIns="91425" anchor="ctr" anchorCtr="0"/>
          <a:lstStyle>
            <a:lvl1pPr lvl="0">
              <a:spcBef>
                <a:spcPts val="0"/>
              </a:spcBef>
              <a:buSzPct val="100000"/>
              <a:defRPr sz="4800"/>
            </a:lvl1pPr>
            <a:lvl2pPr lvl="1">
              <a:spcBef>
                <a:spcPts val="0"/>
              </a:spcBef>
              <a:buSzPct val="100000"/>
              <a:defRPr sz="4800"/>
            </a:lvl2pPr>
            <a:lvl3pPr lvl="2">
              <a:spcBef>
                <a:spcPts val="0"/>
              </a:spcBef>
              <a:buSzPct val="100000"/>
              <a:defRPr sz="4800"/>
            </a:lvl3pPr>
            <a:lvl4pPr lvl="3">
              <a:spcBef>
                <a:spcPts val="0"/>
              </a:spcBef>
              <a:buSzPct val="100000"/>
              <a:defRPr sz="4800"/>
            </a:lvl4pPr>
            <a:lvl5pPr lvl="4">
              <a:spcBef>
                <a:spcPts val="0"/>
              </a:spcBef>
              <a:buSzPct val="100000"/>
              <a:defRPr sz="4800"/>
            </a:lvl5pPr>
            <a:lvl6pPr lvl="5">
              <a:spcBef>
                <a:spcPts val="0"/>
              </a:spcBef>
              <a:buSzPct val="100000"/>
              <a:defRPr sz="4800"/>
            </a:lvl6pPr>
            <a:lvl7pPr lvl="6">
              <a:spcBef>
                <a:spcPts val="0"/>
              </a:spcBef>
              <a:buSzPct val="100000"/>
              <a:defRPr sz="4800"/>
            </a:lvl7pPr>
            <a:lvl8pPr lvl="7">
              <a:spcBef>
                <a:spcPts val="0"/>
              </a:spcBef>
              <a:buSzPct val="100000"/>
              <a:defRPr sz="4800"/>
            </a:lvl8pPr>
            <a:lvl9pPr lvl="8">
              <a:spcBef>
                <a:spcPts val="0"/>
              </a:spcBef>
              <a:buSzPct val="100000"/>
              <a:defRPr sz="4800"/>
            </a:lvl9pPr>
          </a:lstStyle>
          <a:p>
            <a:endParaRPr/>
          </a:p>
        </p:txBody>
      </p:sp>
      <p:sp>
        <p:nvSpPr>
          <p:cNvPr id="34" name="Shape 34"/>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Section title and description">
    <p:spTree>
      <p:nvGrpSpPr>
        <p:cNvPr id="1" name="Shape 35"/>
        <p:cNvGrpSpPr/>
        <p:nvPr/>
      </p:nvGrpSpPr>
      <p:grpSpPr>
        <a:xfrm>
          <a:off x="0" y="0"/>
          <a:ext cx="0" cy="0"/>
          <a:chOff x="0" y="0"/>
          <a:chExt cx="0" cy="0"/>
        </a:xfrm>
      </p:grpSpPr>
      <p:sp>
        <p:nvSpPr>
          <p:cNvPr id="36" name="Shape 36"/>
          <p:cNvSpPr/>
          <p:nvPr/>
        </p:nvSpPr>
        <p:spPr>
          <a:xfrm>
            <a:off x="4572000" y="-125"/>
            <a:ext cx="4572000" cy="5143500"/>
          </a:xfrm>
          <a:prstGeom prst="rect">
            <a:avLst/>
          </a:prstGeom>
          <a:solidFill>
            <a:schemeClr val="lt2"/>
          </a:solidFill>
          <a:ln>
            <a:noFill/>
          </a:ln>
        </p:spPr>
        <p:txBody>
          <a:bodyPr wrap="square" lIns="91425" tIns="91425" rIns="91425" bIns="91425" anchor="ctr" anchorCtr="0">
            <a:noAutofit/>
          </a:bodyPr>
          <a:lstStyle/>
          <a:p>
            <a:pPr lvl="0">
              <a:spcBef>
                <a:spcPts val="0"/>
              </a:spcBef>
              <a:buNone/>
            </a:pPr>
            <a:endParaRPr/>
          </a:p>
        </p:txBody>
      </p:sp>
      <p:sp>
        <p:nvSpPr>
          <p:cNvPr id="37" name="Shape 37"/>
          <p:cNvSpPr txBox="1">
            <a:spLocks noGrp="1"/>
          </p:cNvSpPr>
          <p:nvPr>
            <p:ph type="title"/>
          </p:nvPr>
        </p:nvSpPr>
        <p:spPr>
          <a:xfrm>
            <a:off x="265500" y="1233175"/>
            <a:ext cx="4045200" cy="1482300"/>
          </a:xfrm>
          <a:prstGeom prst="rect">
            <a:avLst/>
          </a:prstGeom>
        </p:spPr>
        <p:txBody>
          <a:bodyPr wrap="square" lIns="91425" tIns="91425" rIns="91425" bIns="91425" anchor="b" anchorCtr="0"/>
          <a:lstStyle>
            <a:lvl1pPr lvl="0" algn="ctr">
              <a:spcBef>
                <a:spcPts val="0"/>
              </a:spcBef>
              <a:buSzPct val="100000"/>
              <a:defRPr sz="4200"/>
            </a:lvl1pPr>
            <a:lvl2pPr lvl="1" algn="ctr">
              <a:spcBef>
                <a:spcPts val="0"/>
              </a:spcBef>
              <a:buSzPct val="100000"/>
              <a:defRPr sz="4200"/>
            </a:lvl2pPr>
            <a:lvl3pPr lvl="2" algn="ctr">
              <a:spcBef>
                <a:spcPts val="0"/>
              </a:spcBef>
              <a:buSzPct val="100000"/>
              <a:defRPr sz="4200"/>
            </a:lvl3pPr>
            <a:lvl4pPr lvl="3" algn="ctr">
              <a:spcBef>
                <a:spcPts val="0"/>
              </a:spcBef>
              <a:buSzPct val="100000"/>
              <a:defRPr sz="4200"/>
            </a:lvl4pPr>
            <a:lvl5pPr lvl="4" algn="ctr">
              <a:spcBef>
                <a:spcPts val="0"/>
              </a:spcBef>
              <a:buSzPct val="100000"/>
              <a:defRPr sz="4200"/>
            </a:lvl5pPr>
            <a:lvl6pPr lvl="5" algn="ctr">
              <a:spcBef>
                <a:spcPts val="0"/>
              </a:spcBef>
              <a:buSzPct val="100000"/>
              <a:defRPr sz="4200"/>
            </a:lvl6pPr>
            <a:lvl7pPr lvl="6" algn="ctr">
              <a:spcBef>
                <a:spcPts val="0"/>
              </a:spcBef>
              <a:buSzPct val="100000"/>
              <a:defRPr sz="4200"/>
            </a:lvl7pPr>
            <a:lvl8pPr lvl="7" algn="ctr">
              <a:spcBef>
                <a:spcPts val="0"/>
              </a:spcBef>
              <a:buSzPct val="100000"/>
              <a:defRPr sz="4200"/>
            </a:lvl8pPr>
            <a:lvl9pPr lvl="8" algn="ctr">
              <a:spcBef>
                <a:spcPts val="0"/>
              </a:spcBef>
              <a:buSzPct val="100000"/>
              <a:defRPr sz="4200"/>
            </a:lvl9pPr>
          </a:lstStyle>
          <a:p>
            <a:endParaRPr/>
          </a:p>
        </p:txBody>
      </p:sp>
      <p:sp>
        <p:nvSpPr>
          <p:cNvPr id="38" name="Shape 38"/>
          <p:cNvSpPr txBox="1">
            <a:spLocks noGrp="1"/>
          </p:cNvSpPr>
          <p:nvPr>
            <p:ph type="subTitle" idx="1"/>
          </p:nvPr>
        </p:nvSpPr>
        <p:spPr>
          <a:xfrm>
            <a:off x="265500" y="2803075"/>
            <a:ext cx="4045200" cy="1235100"/>
          </a:xfrm>
          <a:prstGeom prst="rect">
            <a:avLst/>
          </a:prstGeom>
        </p:spPr>
        <p:txBody>
          <a:bodyPr wrap="square" lIns="91425" tIns="91425" rIns="91425" bIns="91425" anchor="t" anchorCtr="0"/>
          <a:lstStyle>
            <a:lvl1pPr lvl="0" algn="ctr">
              <a:lnSpc>
                <a:spcPct val="100000"/>
              </a:lnSpc>
              <a:spcBef>
                <a:spcPts val="0"/>
              </a:spcBef>
              <a:spcAft>
                <a:spcPts val="0"/>
              </a:spcAft>
              <a:buSzPct val="100000"/>
              <a:buNone/>
              <a:defRPr sz="2100"/>
            </a:lvl1pPr>
            <a:lvl2pPr lvl="1" algn="ctr">
              <a:lnSpc>
                <a:spcPct val="100000"/>
              </a:lnSpc>
              <a:spcBef>
                <a:spcPts val="0"/>
              </a:spcBef>
              <a:spcAft>
                <a:spcPts val="0"/>
              </a:spcAft>
              <a:buSzPct val="100000"/>
              <a:buNone/>
              <a:defRPr sz="2100"/>
            </a:lvl2pPr>
            <a:lvl3pPr lvl="2" algn="ctr">
              <a:lnSpc>
                <a:spcPct val="100000"/>
              </a:lnSpc>
              <a:spcBef>
                <a:spcPts val="0"/>
              </a:spcBef>
              <a:spcAft>
                <a:spcPts val="0"/>
              </a:spcAft>
              <a:buSzPct val="100000"/>
              <a:buNone/>
              <a:defRPr sz="2100"/>
            </a:lvl3pPr>
            <a:lvl4pPr lvl="3" algn="ctr">
              <a:lnSpc>
                <a:spcPct val="100000"/>
              </a:lnSpc>
              <a:spcBef>
                <a:spcPts val="0"/>
              </a:spcBef>
              <a:spcAft>
                <a:spcPts val="0"/>
              </a:spcAft>
              <a:buSzPct val="100000"/>
              <a:buNone/>
              <a:defRPr sz="2100"/>
            </a:lvl4pPr>
            <a:lvl5pPr lvl="4" algn="ctr">
              <a:lnSpc>
                <a:spcPct val="100000"/>
              </a:lnSpc>
              <a:spcBef>
                <a:spcPts val="0"/>
              </a:spcBef>
              <a:spcAft>
                <a:spcPts val="0"/>
              </a:spcAft>
              <a:buSzPct val="100000"/>
              <a:buNone/>
              <a:defRPr sz="2100"/>
            </a:lvl5pPr>
            <a:lvl6pPr lvl="5" algn="ctr">
              <a:lnSpc>
                <a:spcPct val="100000"/>
              </a:lnSpc>
              <a:spcBef>
                <a:spcPts val="0"/>
              </a:spcBef>
              <a:spcAft>
                <a:spcPts val="0"/>
              </a:spcAft>
              <a:buSzPct val="100000"/>
              <a:buNone/>
              <a:defRPr sz="2100"/>
            </a:lvl6pPr>
            <a:lvl7pPr lvl="6" algn="ctr">
              <a:lnSpc>
                <a:spcPct val="100000"/>
              </a:lnSpc>
              <a:spcBef>
                <a:spcPts val="0"/>
              </a:spcBef>
              <a:spcAft>
                <a:spcPts val="0"/>
              </a:spcAft>
              <a:buSzPct val="100000"/>
              <a:buNone/>
              <a:defRPr sz="2100"/>
            </a:lvl7pPr>
            <a:lvl8pPr lvl="7" algn="ctr">
              <a:lnSpc>
                <a:spcPct val="100000"/>
              </a:lnSpc>
              <a:spcBef>
                <a:spcPts val="0"/>
              </a:spcBef>
              <a:spcAft>
                <a:spcPts val="0"/>
              </a:spcAft>
              <a:buSzPct val="100000"/>
              <a:buNone/>
              <a:defRPr sz="2100"/>
            </a:lvl8pPr>
            <a:lvl9pPr lvl="8" algn="ctr">
              <a:lnSpc>
                <a:spcPct val="100000"/>
              </a:lnSpc>
              <a:spcBef>
                <a:spcPts val="0"/>
              </a:spcBef>
              <a:spcAft>
                <a:spcPts val="0"/>
              </a:spcAft>
              <a:buSzPct val="100000"/>
              <a:buNone/>
              <a:defRPr sz="2100"/>
            </a:lvl9pPr>
          </a:lstStyle>
          <a:p>
            <a:endParaRPr/>
          </a:p>
        </p:txBody>
      </p:sp>
      <p:sp>
        <p:nvSpPr>
          <p:cNvPr id="39" name="Shape 39"/>
          <p:cNvSpPr txBox="1">
            <a:spLocks noGrp="1"/>
          </p:cNvSpPr>
          <p:nvPr>
            <p:ph type="body" idx="2"/>
          </p:nvPr>
        </p:nvSpPr>
        <p:spPr>
          <a:xfrm>
            <a:off x="4939500" y="724075"/>
            <a:ext cx="3837000" cy="3695100"/>
          </a:xfrm>
          <a:prstGeom prst="rect">
            <a:avLst/>
          </a:prstGeom>
        </p:spPr>
        <p:txBody>
          <a:bodyPr wrap="square" lIns="91425" tIns="91425" rIns="91425" bIns="91425" anchor="ctr" anchorCtr="0"/>
          <a:lstStyle>
            <a:lvl1pPr lvl="0">
              <a:spcBef>
                <a:spcPts val="0"/>
              </a:spcBef>
              <a:defRPr/>
            </a:lvl1pPr>
            <a:lvl2pPr lvl="1">
              <a:spcBef>
                <a:spcPts val="0"/>
              </a:spcBef>
              <a:defRPr/>
            </a:lvl2pPr>
            <a:lvl3pPr lvl="2">
              <a:spcBef>
                <a:spcPts val="0"/>
              </a:spcBef>
              <a:defRPr/>
            </a:lvl3pPr>
            <a:lvl4pPr lvl="3">
              <a:spcBef>
                <a:spcPts val="0"/>
              </a:spcBef>
              <a:defRPr/>
            </a:lvl4pPr>
            <a:lvl5pPr lvl="4">
              <a:spcBef>
                <a:spcPts val="0"/>
              </a:spcBef>
              <a:defRPr/>
            </a:lvl5pPr>
            <a:lvl6pPr lvl="5">
              <a:spcBef>
                <a:spcPts val="0"/>
              </a:spcBef>
              <a:defRPr/>
            </a:lvl6pPr>
            <a:lvl7pPr lvl="6">
              <a:spcBef>
                <a:spcPts val="0"/>
              </a:spcBef>
              <a:defRPr/>
            </a:lvl7pPr>
            <a:lvl8pPr lvl="7">
              <a:spcBef>
                <a:spcPts val="0"/>
              </a:spcBef>
              <a:defRPr/>
            </a:lvl8pPr>
            <a:lvl9pPr lvl="8">
              <a:spcBef>
                <a:spcPts val="0"/>
              </a:spcBef>
              <a:defRPr/>
            </a:lvl9pPr>
          </a:lstStyle>
          <a:p>
            <a:endParaRPr/>
          </a:p>
        </p:txBody>
      </p:sp>
      <p:sp>
        <p:nvSpPr>
          <p:cNvPr id="40" name="Shape 40"/>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Caption">
    <p:spTree>
      <p:nvGrpSpPr>
        <p:cNvPr id="1" name="Shape 41"/>
        <p:cNvGrpSpPr/>
        <p:nvPr/>
      </p:nvGrpSpPr>
      <p:grpSpPr>
        <a:xfrm>
          <a:off x="0" y="0"/>
          <a:ext cx="0" cy="0"/>
          <a:chOff x="0" y="0"/>
          <a:chExt cx="0" cy="0"/>
        </a:xfrm>
      </p:grpSpPr>
      <p:sp>
        <p:nvSpPr>
          <p:cNvPr id="42" name="Shape 42"/>
          <p:cNvSpPr txBox="1">
            <a:spLocks noGrp="1"/>
          </p:cNvSpPr>
          <p:nvPr>
            <p:ph type="body" idx="1"/>
          </p:nvPr>
        </p:nvSpPr>
        <p:spPr>
          <a:xfrm>
            <a:off x="311700" y="4230575"/>
            <a:ext cx="5998800" cy="605100"/>
          </a:xfrm>
          <a:prstGeom prst="rect">
            <a:avLst/>
          </a:prstGeom>
        </p:spPr>
        <p:txBody>
          <a:bodyPr wrap="square" lIns="91425" tIns="91425" rIns="91425" bIns="91425" anchor="ctr" anchorCtr="0"/>
          <a:lstStyle>
            <a:lvl1pPr lvl="0">
              <a:lnSpc>
                <a:spcPct val="100000"/>
              </a:lnSpc>
              <a:spcBef>
                <a:spcPts val="0"/>
              </a:spcBef>
              <a:spcAft>
                <a:spcPts val="0"/>
              </a:spcAft>
              <a:buNone/>
              <a:defRPr/>
            </a:lvl1pPr>
          </a:lstStyle>
          <a:p>
            <a:endParaRPr/>
          </a:p>
        </p:txBody>
      </p:sp>
      <p:sp>
        <p:nvSpPr>
          <p:cNvPr id="43" name="Shape 43"/>
          <p:cNvSpPr txBox="1">
            <a:spLocks noGrp="1"/>
          </p:cNvSpPr>
          <p:nvPr>
            <p:ph type="sldNum" idx="12"/>
          </p:nvPr>
        </p:nvSpPr>
        <p:spPr>
          <a:xfrm>
            <a:off x="8472458" y="4663217"/>
            <a:ext cx="548700" cy="393600"/>
          </a:xfrm>
          <a:prstGeom prst="rect">
            <a:avLst/>
          </a:prstGeom>
        </p:spPr>
        <p:txBody>
          <a:bodyPr wrap="square" lIns="91425" tIns="91425" rIns="91425" bIns="91425" anchor="ctr" anchorCtr="0">
            <a:noAutofit/>
          </a:bodyPr>
          <a:lstStyle/>
          <a:p>
            <a:pPr lvl="0">
              <a:spcBef>
                <a:spcPts val="0"/>
              </a:spcBef>
              <a:buNone/>
            </a:pPr>
            <a:fld id="{00000000-1234-1234-1234-123412341234}" type="slidenum">
              <a:rPr lang="en"/>
              <a:t>‹#›</a:t>
            </a:fld>
            <a:endParaRPr lang="e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Shape 6"/>
          <p:cNvSpPr txBox="1">
            <a:spLocks noGrp="1"/>
          </p:cNvSpPr>
          <p:nvPr>
            <p:ph type="title"/>
          </p:nvPr>
        </p:nvSpPr>
        <p:spPr>
          <a:xfrm>
            <a:off x="311700" y="445025"/>
            <a:ext cx="8520600" cy="572700"/>
          </a:xfrm>
          <a:prstGeom prst="rect">
            <a:avLst/>
          </a:prstGeom>
          <a:noFill/>
          <a:ln>
            <a:noFill/>
          </a:ln>
        </p:spPr>
        <p:txBody>
          <a:bodyPr wrap="square" lIns="91425" tIns="91425" rIns="91425" bIns="91425" anchor="t" anchorCtr="0"/>
          <a:lstStyle>
            <a:lvl1pPr lvl="0">
              <a:spcBef>
                <a:spcPts val="0"/>
              </a:spcBef>
              <a:buClr>
                <a:schemeClr val="dk1"/>
              </a:buClr>
              <a:buSzPct val="100000"/>
              <a:buNone/>
              <a:defRPr sz="2800">
                <a:solidFill>
                  <a:schemeClr val="dk1"/>
                </a:solidFill>
              </a:defRPr>
            </a:lvl1pPr>
            <a:lvl2pPr lvl="1">
              <a:spcBef>
                <a:spcPts val="0"/>
              </a:spcBef>
              <a:buClr>
                <a:schemeClr val="dk1"/>
              </a:buClr>
              <a:buSzPct val="100000"/>
              <a:buNone/>
              <a:defRPr sz="2800">
                <a:solidFill>
                  <a:schemeClr val="dk1"/>
                </a:solidFill>
              </a:defRPr>
            </a:lvl2pPr>
            <a:lvl3pPr lvl="2">
              <a:spcBef>
                <a:spcPts val="0"/>
              </a:spcBef>
              <a:buClr>
                <a:schemeClr val="dk1"/>
              </a:buClr>
              <a:buSzPct val="100000"/>
              <a:buNone/>
              <a:defRPr sz="2800">
                <a:solidFill>
                  <a:schemeClr val="dk1"/>
                </a:solidFill>
              </a:defRPr>
            </a:lvl3pPr>
            <a:lvl4pPr lvl="3">
              <a:spcBef>
                <a:spcPts val="0"/>
              </a:spcBef>
              <a:buClr>
                <a:schemeClr val="dk1"/>
              </a:buClr>
              <a:buSzPct val="100000"/>
              <a:buNone/>
              <a:defRPr sz="2800">
                <a:solidFill>
                  <a:schemeClr val="dk1"/>
                </a:solidFill>
              </a:defRPr>
            </a:lvl4pPr>
            <a:lvl5pPr lvl="4">
              <a:spcBef>
                <a:spcPts val="0"/>
              </a:spcBef>
              <a:buClr>
                <a:schemeClr val="dk1"/>
              </a:buClr>
              <a:buSzPct val="100000"/>
              <a:buNone/>
              <a:defRPr sz="2800">
                <a:solidFill>
                  <a:schemeClr val="dk1"/>
                </a:solidFill>
              </a:defRPr>
            </a:lvl5pPr>
            <a:lvl6pPr lvl="5">
              <a:spcBef>
                <a:spcPts val="0"/>
              </a:spcBef>
              <a:buClr>
                <a:schemeClr val="dk1"/>
              </a:buClr>
              <a:buSzPct val="100000"/>
              <a:buNone/>
              <a:defRPr sz="2800">
                <a:solidFill>
                  <a:schemeClr val="dk1"/>
                </a:solidFill>
              </a:defRPr>
            </a:lvl6pPr>
            <a:lvl7pPr lvl="6">
              <a:spcBef>
                <a:spcPts val="0"/>
              </a:spcBef>
              <a:buClr>
                <a:schemeClr val="dk1"/>
              </a:buClr>
              <a:buSzPct val="100000"/>
              <a:buNone/>
              <a:defRPr sz="2800">
                <a:solidFill>
                  <a:schemeClr val="dk1"/>
                </a:solidFill>
              </a:defRPr>
            </a:lvl7pPr>
            <a:lvl8pPr lvl="7">
              <a:spcBef>
                <a:spcPts val="0"/>
              </a:spcBef>
              <a:buClr>
                <a:schemeClr val="dk1"/>
              </a:buClr>
              <a:buSzPct val="100000"/>
              <a:buNone/>
              <a:defRPr sz="2800">
                <a:solidFill>
                  <a:schemeClr val="dk1"/>
                </a:solidFill>
              </a:defRPr>
            </a:lvl8pPr>
            <a:lvl9pPr lvl="8">
              <a:spcBef>
                <a:spcPts val="0"/>
              </a:spcBef>
              <a:buClr>
                <a:schemeClr val="dk1"/>
              </a:buClr>
              <a:buSzPct val="100000"/>
              <a:buNone/>
              <a:defRPr sz="2800">
                <a:solidFill>
                  <a:schemeClr val="dk1"/>
                </a:solidFill>
              </a:defRPr>
            </a:lvl9pPr>
          </a:lstStyle>
          <a:p>
            <a:endParaRPr/>
          </a:p>
        </p:txBody>
      </p:sp>
      <p:sp>
        <p:nvSpPr>
          <p:cNvPr id="7" name="Shape 7"/>
          <p:cNvSpPr txBox="1">
            <a:spLocks noGrp="1"/>
          </p:cNvSpPr>
          <p:nvPr>
            <p:ph type="body" idx="1"/>
          </p:nvPr>
        </p:nvSpPr>
        <p:spPr>
          <a:xfrm>
            <a:off x="311700" y="1152475"/>
            <a:ext cx="8520600" cy="3416400"/>
          </a:xfrm>
          <a:prstGeom prst="rect">
            <a:avLst/>
          </a:prstGeom>
          <a:noFill/>
          <a:ln>
            <a:noFill/>
          </a:ln>
        </p:spPr>
        <p:txBody>
          <a:bodyPr wrap="square" lIns="91425" tIns="91425" rIns="91425" bIns="91425" anchor="t" anchorCtr="0"/>
          <a:lstStyle>
            <a:lvl1pPr lvl="0">
              <a:lnSpc>
                <a:spcPct val="115000"/>
              </a:lnSpc>
              <a:spcBef>
                <a:spcPts val="0"/>
              </a:spcBef>
              <a:spcAft>
                <a:spcPts val="1600"/>
              </a:spcAft>
              <a:buClr>
                <a:schemeClr val="dk2"/>
              </a:buClr>
              <a:buSzPct val="100000"/>
              <a:buChar char="●"/>
              <a:defRPr sz="1800">
                <a:solidFill>
                  <a:schemeClr val="dk2"/>
                </a:solidFill>
              </a:defRPr>
            </a:lvl1pPr>
            <a:lvl2pPr lvl="1">
              <a:lnSpc>
                <a:spcPct val="115000"/>
              </a:lnSpc>
              <a:spcBef>
                <a:spcPts val="0"/>
              </a:spcBef>
              <a:spcAft>
                <a:spcPts val="1600"/>
              </a:spcAft>
              <a:buClr>
                <a:schemeClr val="dk2"/>
              </a:buClr>
              <a:buChar char="○"/>
              <a:defRPr>
                <a:solidFill>
                  <a:schemeClr val="dk2"/>
                </a:solidFill>
              </a:defRPr>
            </a:lvl2pPr>
            <a:lvl3pPr lvl="2">
              <a:lnSpc>
                <a:spcPct val="115000"/>
              </a:lnSpc>
              <a:spcBef>
                <a:spcPts val="0"/>
              </a:spcBef>
              <a:spcAft>
                <a:spcPts val="1600"/>
              </a:spcAft>
              <a:buClr>
                <a:schemeClr val="dk2"/>
              </a:buClr>
              <a:buChar char="■"/>
              <a:defRPr>
                <a:solidFill>
                  <a:schemeClr val="dk2"/>
                </a:solidFill>
              </a:defRPr>
            </a:lvl3pPr>
            <a:lvl4pPr lvl="3">
              <a:lnSpc>
                <a:spcPct val="115000"/>
              </a:lnSpc>
              <a:spcBef>
                <a:spcPts val="0"/>
              </a:spcBef>
              <a:spcAft>
                <a:spcPts val="1600"/>
              </a:spcAft>
              <a:buClr>
                <a:schemeClr val="dk2"/>
              </a:buClr>
              <a:buChar char="●"/>
              <a:defRPr>
                <a:solidFill>
                  <a:schemeClr val="dk2"/>
                </a:solidFill>
              </a:defRPr>
            </a:lvl4pPr>
            <a:lvl5pPr lvl="4">
              <a:lnSpc>
                <a:spcPct val="115000"/>
              </a:lnSpc>
              <a:spcBef>
                <a:spcPts val="0"/>
              </a:spcBef>
              <a:spcAft>
                <a:spcPts val="1600"/>
              </a:spcAft>
              <a:buClr>
                <a:schemeClr val="dk2"/>
              </a:buClr>
              <a:buChar char="○"/>
              <a:defRPr>
                <a:solidFill>
                  <a:schemeClr val="dk2"/>
                </a:solidFill>
              </a:defRPr>
            </a:lvl5pPr>
            <a:lvl6pPr lvl="5">
              <a:lnSpc>
                <a:spcPct val="115000"/>
              </a:lnSpc>
              <a:spcBef>
                <a:spcPts val="0"/>
              </a:spcBef>
              <a:spcAft>
                <a:spcPts val="1600"/>
              </a:spcAft>
              <a:buClr>
                <a:schemeClr val="dk2"/>
              </a:buClr>
              <a:buChar char="■"/>
              <a:defRPr>
                <a:solidFill>
                  <a:schemeClr val="dk2"/>
                </a:solidFill>
              </a:defRPr>
            </a:lvl6pPr>
            <a:lvl7pPr lvl="6">
              <a:lnSpc>
                <a:spcPct val="115000"/>
              </a:lnSpc>
              <a:spcBef>
                <a:spcPts val="0"/>
              </a:spcBef>
              <a:spcAft>
                <a:spcPts val="1600"/>
              </a:spcAft>
              <a:buClr>
                <a:schemeClr val="dk2"/>
              </a:buClr>
              <a:buChar char="●"/>
              <a:defRPr>
                <a:solidFill>
                  <a:schemeClr val="dk2"/>
                </a:solidFill>
              </a:defRPr>
            </a:lvl7pPr>
            <a:lvl8pPr lvl="7">
              <a:lnSpc>
                <a:spcPct val="115000"/>
              </a:lnSpc>
              <a:spcBef>
                <a:spcPts val="0"/>
              </a:spcBef>
              <a:spcAft>
                <a:spcPts val="1600"/>
              </a:spcAft>
              <a:buClr>
                <a:schemeClr val="dk2"/>
              </a:buClr>
              <a:buChar char="○"/>
              <a:defRPr>
                <a:solidFill>
                  <a:schemeClr val="dk2"/>
                </a:solidFill>
              </a:defRPr>
            </a:lvl8pPr>
            <a:lvl9pPr lvl="8">
              <a:lnSpc>
                <a:spcPct val="115000"/>
              </a:lnSpc>
              <a:spcBef>
                <a:spcPts val="0"/>
              </a:spcBef>
              <a:spcAft>
                <a:spcPts val="1600"/>
              </a:spcAft>
              <a:buClr>
                <a:schemeClr val="dk2"/>
              </a:buClr>
              <a:buChar char="■"/>
              <a:defRPr>
                <a:solidFill>
                  <a:schemeClr val="dk2"/>
                </a:solidFill>
              </a:defRPr>
            </a:lvl9pPr>
          </a:lstStyle>
          <a:p>
            <a:endParaRPr/>
          </a:p>
        </p:txBody>
      </p:sp>
      <p:sp>
        <p:nvSpPr>
          <p:cNvPr id="8" name="Shape 8"/>
          <p:cNvSpPr txBox="1">
            <a:spLocks noGrp="1"/>
          </p:cNvSpPr>
          <p:nvPr>
            <p:ph type="sldNum" idx="12"/>
          </p:nvPr>
        </p:nvSpPr>
        <p:spPr>
          <a:xfrm>
            <a:off x="8472458" y="4663217"/>
            <a:ext cx="548700" cy="393600"/>
          </a:xfrm>
          <a:prstGeom prst="rect">
            <a:avLst/>
          </a:prstGeom>
          <a:noFill/>
          <a:ln>
            <a:noFill/>
          </a:ln>
        </p:spPr>
        <p:txBody>
          <a:bodyPr wrap="square" lIns="91425" tIns="91425" rIns="91425" bIns="91425" anchor="ctr" anchorCtr="0">
            <a:noAutofit/>
          </a:bodyPr>
          <a:lstStyle/>
          <a:p>
            <a:pPr lvl="0" algn="r">
              <a:spcBef>
                <a:spcPts val="0"/>
              </a:spcBef>
              <a:buNone/>
            </a:pPr>
            <a:fld id="{00000000-1234-1234-1234-123412341234}" type="slidenum">
              <a:rPr lang="en" sz="1000">
                <a:solidFill>
                  <a:schemeClr val="dk2"/>
                </a:solidFill>
              </a:rPr>
              <a:t>‹#›</a:t>
            </a:fld>
            <a:endParaRPr lang="en" sz="1000">
              <a:solidFill>
                <a:schemeClr val="dk2"/>
              </a:solidFill>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p:titleStyle>
    <p:body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None/>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3"/>
        <p:cNvGrpSpPr/>
        <p:nvPr/>
      </p:nvGrpSpPr>
      <p:grpSpPr>
        <a:xfrm>
          <a:off x="0" y="0"/>
          <a:ext cx="0" cy="0"/>
          <a:chOff x="0" y="0"/>
          <a:chExt cx="0" cy="0"/>
        </a:xfrm>
      </p:grpSpPr>
      <p:sp>
        <p:nvSpPr>
          <p:cNvPr id="54" name="Shape 54"/>
          <p:cNvSpPr txBox="1">
            <a:spLocks noGrp="1"/>
          </p:cNvSpPr>
          <p:nvPr>
            <p:ph type="ctrTitle"/>
          </p:nvPr>
        </p:nvSpPr>
        <p:spPr>
          <a:xfrm>
            <a:off x="311708" y="744575"/>
            <a:ext cx="8520600" cy="2052600"/>
          </a:xfrm>
          <a:prstGeom prst="rect">
            <a:avLst/>
          </a:prstGeom>
        </p:spPr>
        <p:txBody>
          <a:bodyPr wrap="square" lIns="91425" tIns="91425" rIns="91425" bIns="91425" anchor="b" anchorCtr="0">
            <a:noAutofit/>
          </a:bodyPr>
          <a:lstStyle/>
          <a:p>
            <a:pPr lvl="0">
              <a:spcBef>
                <a:spcPts val="0"/>
              </a:spcBef>
              <a:buNone/>
            </a:pPr>
            <a:r>
              <a:rPr lang="en"/>
              <a:t>State Management for Edge Cloud on Server Side</a:t>
            </a:r>
          </a:p>
        </p:txBody>
      </p:sp>
      <p:sp>
        <p:nvSpPr>
          <p:cNvPr id="55" name="Shape 55"/>
          <p:cNvSpPr txBox="1">
            <a:spLocks noGrp="1"/>
          </p:cNvSpPr>
          <p:nvPr>
            <p:ph type="subTitle" idx="1"/>
          </p:nvPr>
        </p:nvSpPr>
        <p:spPr>
          <a:xfrm>
            <a:off x="311700" y="2834125"/>
            <a:ext cx="8520600" cy="792600"/>
          </a:xfrm>
          <a:prstGeom prst="rect">
            <a:avLst/>
          </a:prstGeom>
        </p:spPr>
        <p:txBody>
          <a:bodyPr wrap="square" lIns="91425" tIns="91425" rIns="91425" bIns="91425" anchor="t" anchorCtr="0">
            <a:noAutofit/>
          </a:bodyPr>
          <a:lstStyle/>
          <a:p>
            <a:pPr lvl="0">
              <a:spcBef>
                <a:spcPts val="0"/>
              </a:spcBef>
              <a:buNone/>
            </a:pPr>
            <a:r>
              <a:rPr lang="en"/>
              <a:t>Prakash Ramchandra</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9"/>
        <p:cNvGrpSpPr/>
        <p:nvPr/>
      </p:nvGrpSpPr>
      <p:grpSpPr>
        <a:xfrm>
          <a:off x="0" y="0"/>
          <a:ext cx="0" cy="0"/>
          <a:chOff x="0" y="0"/>
          <a:chExt cx="0" cy="0"/>
        </a:xfrm>
      </p:grpSpPr>
      <p:sp>
        <p:nvSpPr>
          <p:cNvPr id="60" name="Shape 60"/>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lvl="0">
              <a:spcBef>
                <a:spcPts val="0"/>
              </a:spcBef>
              <a:buNone/>
            </a:pPr>
            <a:r>
              <a:rPr lang="en"/>
              <a:t>Persistent Volume for state management at Edge</a:t>
            </a:r>
          </a:p>
        </p:txBody>
      </p:sp>
      <p:sp>
        <p:nvSpPr>
          <p:cNvPr id="61" name="Shape 61"/>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lvl="0" rtl="0">
              <a:lnSpc>
                <a:spcPct val="100000"/>
              </a:lnSpc>
              <a:spcBef>
                <a:spcPts val="0"/>
              </a:spcBef>
              <a:spcAft>
                <a:spcPts val="0"/>
              </a:spcAft>
              <a:buNone/>
            </a:pPr>
            <a:endParaRPr b="1">
              <a:solidFill>
                <a:srgbClr val="000000"/>
              </a:solidFill>
            </a:endParaRPr>
          </a:p>
          <a:p>
            <a:pPr lvl="0" rtl="0">
              <a:lnSpc>
                <a:spcPct val="100000"/>
              </a:lnSpc>
              <a:spcBef>
                <a:spcPts val="0"/>
              </a:spcBef>
              <a:spcAft>
                <a:spcPts val="0"/>
              </a:spcAft>
              <a:buNone/>
            </a:pPr>
            <a:endParaRPr b="1">
              <a:solidFill>
                <a:srgbClr val="000000"/>
              </a:solidFill>
            </a:endParaRPr>
          </a:p>
          <a:p>
            <a:pPr lvl="0">
              <a:spcBef>
                <a:spcPts val="0"/>
              </a:spcBef>
              <a:buNone/>
            </a:pPr>
            <a:endParaRPr/>
          </a:p>
        </p:txBody>
      </p:sp>
      <p:grpSp>
        <p:nvGrpSpPr>
          <p:cNvPr id="62" name="Shape 62"/>
          <p:cNvGrpSpPr/>
          <p:nvPr/>
        </p:nvGrpSpPr>
        <p:grpSpPr>
          <a:xfrm>
            <a:off x="604600" y="1666550"/>
            <a:ext cx="7543350" cy="2719625"/>
            <a:chOff x="534250" y="4500200"/>
            <a:chExt cx="7543350" cy="2719625"/>
          </a:xfrm>
        </p:grpSpPr>
        <p:sp>
          <p:nvSpPr>
            <p:cNvPr id="63" name="Shape 63"/>
            <p:cNvSpPr/>
            <p:nvPr/>
          </p:nvSpPr>
          <p:spPr>
            <a:xfrm>
              <a:off x="534250" y="4500200"/>
              <a:ext cx="1019700" cy="785100"/>
            </a:xfrm>
            <a:prstGeom prst="smileyFace">
              <a:avLst>
                <a:gd name="adj" fmla="val 4653"/>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Admin</a:t>
              </a:r>
            </a:p>
          </p:txBody>
        </p:sp>
        <p:sp>
          <p:nvSpPr>
            <p:cNvPr id="64" name="Shape 64"/>
            <p:cNvSpPr/>
            <p:nvPr/>
          </p:nvSpPr>
          <p:spPr>
            <a:xfrm>
              <a:off x="1505450" y="4832050"/>
              <a:ext cx="1165500" cy="162000"/>
            </a:xfrm>
            <a:prstGeom prst="rightArrow">
              <a:avLst>
                <a:gd name="adj1" fmla="val 6003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a:spcBef>
                  <a:spcPts val="0"/>
                </a:spcBef>
                <a:buNone/>
              </a:pPr>
              <a:endParaRPr/>
            </a:p>
          </p:txBody>
        </p:sp>
        <p:sp>
          <p:nvSpPr>
            <p:cNvPr id="65" name="Shape 65"/>
            <p:cNvSpPr/>
            <p:nvPr/>
          </p:nvSpPr>
          <p:spPr>
            <a:xfrm>
              <a:off x="2638600" y="4629700"/>
              <a:ext cx="1716000" cy="566700"/>
            </a:xfrm>
            <a:prstGeom prst="rect">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hostPath, Cinder or   CephFS</a:t>
              </a:r>
            </a:p>
            <a:p>
              <a:pPr lvl="0" rtl="0">
                <a:spcBef>
                  <a:spcPts val="0"/>
                </a:spcBef>
                <a:buNone/>
              </a:pPr>
              <a:r>
                <a:rPr lang="en"/>
                <a:t>PV Pools</a:t>
              </a:r>
            </a:p>
          </p:txBody>
        </p:sp>
        <p:sp>
          <p:nvSpPr>
            <p:cNvPr id="66" name="Shape 66"/>
            <p:cNvSpPr txBox="1"/>
            <p:nvPr/>
          </p:nvSpPr>
          <p:spPr>
            <a:xfrm>
              <a:off x="1424575" y="4629700"/>
              <a:ext cx="1165500" cy="162000"/>
            </a:xfrm>
            <a:prstGeom prst="rect">
              <a:avLst/>
            </a:prstGeom>
            <a:noFill/>
            <a:ln>
              <a:noFill/>
            </a:ln>
          </p:spPr>
          <p:txBody>
            <a:bodyPr wrap="square" lIns="91425" tIns="91425" rIns="91425" bIns="91425" anchor="t" anchorCtr="0">
              <a:noAutofit/>
            </a:bodyPr>
            <a:lstStyle/>
            <a:p>
              <a:pPr lvl="0" rtl="0">
                <a:spcBef>
                  <a:spcPts val="0"/>
                </a:spcBef>
                <a:buNone/>
              </a:pPr>
              <a:r>
                <a:rPr lang="en"/>
                <a:t>1.Create PV</a:t>
              </a:r>
            </a:p>
          </p:txBody>
        </p:sp>
        <p:sp>
          <p:nvSpPr>
            <p:cNvPr id="67" name="Shape 67"/>
            <p:cNvSpPr/>
            <p:nvPr/>
          </p:nvSpPr>
          <p:spPr>
            <a:xfrm>
              <a:off x="680125" y="5593875"/>
              <a:ext cx="809400" cy="897300"/>
            </a:xfrm>
            <a:prstGeom prst="smileyFace">
              <a:avLst>
                <a:gd name="adj" fmla="val 4653"/>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User</a:t>
              </a:r>
            </a:p>
          </p:txBody>
        </p:sp>
        <p:sp>
          <p:nvSpPr>
            <p:cNvPr id="68" name="Shape 68"/>
            <p:cNvSpPr/>
            <p:nvPr/>
          </p:nvSpPr>
          <p:spPr>
            <a:xfrm>
              <a:off x="1359775" y="5633325"/>
              <a:ext cx="1837200" cy="162000"/>
            </a:xfrm>
            <a:prstGeom prst="rightArrow">
              <a:avLst>
                <a:gd name="adj1" fmla="val 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2. Request PV Claim </a:t>
              </a:r>
            </a:p>
          </p:txBody>
        </p:sp>
        <p:sp>
          <p:nvSpPr>
            <p:cNvPr id="69" name="Shape 69"/>
            <p:cNvSpPr/>
            <p:nvPr/>
          </p:nvSpPr>
          <p:spPr>
            <a:xfrm>
              <a:off x="3197075" y="5538225"/>
              <a:ext cx="1019700" cy="566700"/>
            </a:xfrm>
            <a:prstGeom prst="roundRect">
              <a:avLst>
                <a:gd name="adj" fmla="val 16667"/>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Claim</a:t>
              </a:r>
            </a:p>
          </p:txBody>
        </p:sp>
        <p:sp>
          <p:nvSpPr>
            <p:cNvPr id="70" name="Shape 70"/>
            <p:cNvSpPr/>
            <p:nvPr/>
          </p:nvSpPr>
          <p:spPr>
            <a:xfrm>
              <a:off x="3820300" y="5147750"/>
              <a:ext cx="226500" cy="404700"/>
            </a:xfrm>
            <a:prstGeom prst="downArrow">
              <a:avLst>
                <a:gd name="adj1" fmla="val 5000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3</a:t>
              </a:r>
            </a:p>
          </p:txBody>
        </p:sp>
        <p:sp>
          <p:nvSpPr>
            <p:cNvPr id="71" name="Shape 71"/>
            <p:cNvSpPr/>
            <p:nvPr/>
          </p:nvSpPr>
          <p:spPr>
            <a:xfrm>
              <a:off x="3383350" y="5147750"/>
              <a:ext cx="226500" cy="404700"/>
            </a:xfrm>
            <a:prstGeom prst="upArrow">
              <a:avLst>
                <a:gd name="adj1" fmla="val 5000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2</a:t>
              </a:r>
            </a:p>
          </p:txBody>
        </p:sp>
        <p:sp>
          <p:nvSpPr>
            <p:cNvPr id="72" name="Shape 72"/>
            <p:cNvSpPr/>
            <p:nvPr/>
          </p:nvSpPr>
          <p:spPr>
            <a:xfrm>
              <a:off x="1359775" y="5892350"/>
              <a:ext cx="1910100" cy="162000"/>
            </a:xfrm>
            <a:prstGeom prst="leftArrow">
              <a:avLst>
                <a:gd name="adj1" fmla="val 5000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3.Grant PV Claim. </a:t>
              </a:r>
            </a:p>
          </p:txBody>
        </p:sp>
        <p:sp>
          <p:nvSpPr>
            <p:cNvPr id="73" name="Shape 73"/>
            <p:cNvSpPr/>
            <p:nvPr/>
          </p:nvSpPr>
          <p:spPr>
            <a:xfrm>
              <a:off x="1359775" y="6151375"/>
              <a:ext cx="3496500" cy="194100"/>
            </a:xfrm>
            <a:prstGeom prst="rightArrow">
              <a:avLst>
                <a:gd name="adj1" fmla="val 50000"/>
                <a:gd name="adj2" fmla="val 50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4. Mount  PVC to VM or Conatiner</a:t>
              </a:r>
            </a:p>
          </p:txBody>
        </p:sp>
        <p:sp>
          <p:nvSpPr>
            <p:cNvPr id="74" name="Shape 74"/>
            <p:cNvSpPr/>
            <p:nvPr/>
          </p:nvSpPr>
          <p:spPr>
            <a:xfrm rot="-5400000">
              <a:off x="4844113" y="5855875"/>
              <a:ext cx="809400" cy="785100"/>
            </a:xfrm>
            <a:prstGeom prst="leftRightUpArrow">
              <a:avLst>
                <a:gd name="adj1" fmla="val 25000"/>
                <a:gd name="adj2" fmla="val 25000"/>
                <a:gd name="adj3" fmla="val 25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4 ...4</a:t>
              </a:r>
            </a:p>
          </p:txBody>
        </p:sp>
        <p:sp>
          <p:nvSpPr>
            <p:cNvPr id="75" name="Shape 75"/>
            <p:cNvSpPr/>
            <p:nvPr/>
          </p:nvSpPr>
          <p:spPr>
            <a:xfrm>
              <a:off x="5018200" y="4966175"/>
              <a:ext cx="2784300" cy="897300"/>
            </a:xfrm>
            <a:prstGeom prst="rect">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Host</a:t>
              </a:r>
            </a:p>
            <a:p>
              <a:pPr lvl="0" rtl="0">
                <a:spcBef>
                  <a:spcPts val="0"/>
                </a:spcBef>
                <a:buNone/>
              </a:pPr>
              <a:r>
                <a:rPr lang="en"/>
                <a:t>Volume</a:t>
              </a:r>
            </a:p>
          </p:txBody>
        </p:sp>
        <p:sp>
          <p:nvSpPr>
            <p:cNvPr id="76" name="Shape 76"/>
            <p:cNvSpPr/>
            <p:nvPr/>
          </p:nvSpPr>
          <p:spPr>
            <a:xfrm>
              <a:off x="5779025" y="5196275"/>
              <a:ext cx="712200" cy="437100"/>
            </a:xfrm>
            <a:prstGeom prst="ellipse">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VM /mt</a:t>
              </a:r>
            </a:p>
          </p:txBody>
        </p:sp>
        <p:sp>
          <p:nvSpPr>
            <p:cNvPr id="77" name="Shape 77"/>
            <p:cNvSpPr/>
            <p:nvPr/>
          </p:nvSpPr>
          <p:spPr>
            <a:xfrm>
              <a:off x="6879800" y="5196200"/>
              <a:ext cx="712200" cy="437100"/>
            </a:xfrm>
            <a:prstGeom prst="ellipse">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VM /mt</a:t>
              </a:r>
            </a:p>
          </p:txBody>
        </p:sp>
        <p:sp>
          <p:nvSpPr>
            <p:cNvPr id="78" name="Shape 78"/>
            <p:cNvSpPr/>
            <p:nvPr/>
          </p:nvSpPr>
          <p:spPr>
            <a:xfrm>
              <a:off x="5018200" y="6653125"/>
              <a:ext cx="3059400" cy="566700"/>
            </a:xfrm>
            <a:prstGeom prst="rect">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Host</a:t>
              </a:r>
            </a:p>
            <a:p>
              <a:pPr lvl="0" rtl="0">
                <a:spcBef>
                  <a:spcPts val="0"/>
                </a:spcBef>
                <a:buNone/>
              </a:pPr>
              <a:r>
                <a:rPr lang="en"/>
                <a:t>Volume</a:t>
              </a:r>
            </a:p>
          </p:txBody>
        </p:sp>
        <p:sp>
          <p:nvSpPr>
            <p:cNvPr id="79" name="Shape 79"/>
            <p:cNvSpPr/>
            <p:nvPr/>
          </p:nvSpPr>
          <p:spPr>
            <a:xfrm>
              <a:off x="5681825" y="6782350"/>
              <a:ext cx="906600" cy="315900"/>
            </a:xfrm>
            <a:prstGeom prst="ellipse">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POD /mt</a:t>
              </a:r>
            </a:p>
          </p:txBody>
        </p:sp>
        <p:sp>
          <p:nvSpPr>
            <p:cNvPr id="80" name="Shape 80"/>
            <p:cNvSpPr/>
            <p:nvPr/>
          </p:nvSpPr>
          <p:spPr>
            <a:xfrm>
              <a:off x="6879800" y="6734125"/>
              <a:ext cx="1019700" cy="404700"/>
            </a:xfrm>
            <a:prstGeom prst="ellipse">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POD /mt</a:t>
              </a:r>
            </a:p>
          </p:txBody>
        </p:sp>
        <p:sp>
          <p:nvSpPr>
            <p:cNvPr id="81" name="Shape 81"/>
            <p:cNvSpPr/>
            <p:nvPr/>
          </p:nvSpPr>
          <p:spPr>
            <a:xfrm rot="5400000">
              <a:off x="4864975" y="4184950"/>
              <a:ext cx="256800" cy="1409400"/>
            </a:xfrm>
            <a:prstGeom prst="bentArrow">
              <a:avLst>
                <a:gd name="adj1" fmla="val 47991"/>
                <a:gd name="adj2" fmla="val 25000"/>
                <a:gd name="adj3" fmla="val 25000"/>
                <a:gd name="adj4" fmla="val 4375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1</a:t>
              </a:r>
            </a:p>
          </p:txBody>
        </p:sp>
        <p:sp>
          <p:nvSpPr>
            <p:cNvPr id="82" name="Shape 82"/>
            <p:cNvSpPr/>
            <p:nvPr/>
          </p:nvSpPr>
          <p:spPr>
            <a:xfrm rot="10800000" flipH="1">
              <a:off x="4176427" y="4985950"/>
              <a:ext cx="1440900" cy="1796400"/>
            </a:xfrm>
            <a:prstGeom prst="bentUpArrow">
              <a:avLst>
                <a:gd name="adj1" fmla="val 10052"/>
                <a:gd name="adj2" fmla="val 25000"/>
                <a:gd name="adj3" fmla="val 25000"/>
              </a:avLst>
            </a:prstGeom>
            <a:solidFill>
              <a:srgbClr val="EEECE1"/>
            </a:solidFill>
            <a:ln w="9525" cap="flat" cmpd="sng">
              <a:solidFill>
                <a:srgbClr val="1F497D"/>
              </a:solidFill>
              <a:prstDash val="solid"/>
              <a:round/>
              <a:headEnd type="none" w="med" len="med"/>
              <a:tailEnd type="none" w="med" len="med"/>
            </a:ln>
          </p:spPr>
          <p:txBody>
            <a:bodyPr wrap="square" lIns="91425" tIns="91425" rIns="91425" bIns="91425" anchor="ctr" anchorCtr="0">
              <a:noAutofit/>
            </a:bodyPr>
            <a:lstStyle/>
            <a:p>
              <a:pPr lvl="0" rtl="0">
                <a:spcBef>
                  <a:spcPts val="0"/>
                </a:spcBef>
                <a:buNone/>
              </a:pPr>
              <a:r>
                <a:rPr lang="en"/>
                <a:t>1</a:t>
              </a:r>
            </a:p>
          </p:txBody>
        </p:sp>
      </p:gr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Shape 87"/>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lvl="0">
              <a:spcBef>
                <a:spcPts val="0"/>
              </a:spcBef>
              <a:buClr>
                <a:schemeClr val="dk1"/>
              </a:buClr>
              <a:buSzPct val="45833"/>
              <a:buFont typeface="Arial"/>
              <a:buNone/>
            </a:pPr>
            <a:r>
              <a:rPr lang="en" sz="2400"/>
              <a:t>State Management using Persistent Volume for EC Platform</a:t>
            </a:r>
          </a:p>
        </p:txBody>
      </p:sp>
      <p:sp>
        <p:nvSpPr>
          <p:cNvPr id="88" name="Shape 88"/>
          <p:cNvSpPr txBox="1">
            <a:spLocks noGrp="1"/>
          </p:cNvSpPr>
          <p:nvPr>
            <p:ph type="body" idx="1"/>
          </p:nvPr>
        </p:nvSpPr>
        <p:spPr>
          <a:xfrm>
            <a:off x="311700" y="1152475"/>
            <a:ext cx="8663400" cy="4565700"/>
          </a:xfrm>
          <a:prstGeom prst="rect">
            <a:avLst/>
          </a:prstGeom>
        </p:spPr>
        <p:txBody>
          <a:bodyPr wrap="square" lIns="91425" tIns="91425" rIns="91425" bIns="91425" anchor="t" anchorCtr="0">
            <a:noAutofit/>
          </a:bodyPr>
          <a:lstStyle/>
          <a:p>
            <a:pPr marL="457200" lvl="0" indent="-342900" rtl="0">
              <a:lnSpc>
                <a:spcPct val="100000"/>
              </a:lnSpc>
              <a:spcBef>
                <a:spcPts val="0"/>
              </a:spcBef>
              <a:spcAft>
                <a:spcPts val="0"/>
              </a:spcAft>
              <a:buClr>
                <a:schemeClr val="dk1"/>
              </a:buClr>
              <a:buChar char="❖"/>
            </a:pPr>
            <a:r>
              <a:rPr lang="en" b="1">
                <a:solidFill>
                  <a:schemeClr val="dk1"/>
                </a:solidFill>
              </a:rPr>
              <a:t>A Persistent Volume (PV) is a network attached storage in the cluster, which is provisioned by the administrator and user claims them from the Pools to mount them in PODs or VMs and finally used by the applications contained in them.</a:t>
            </a:r>
          </a:p>
          <a:p>
            <a:pPr marL="457200" lvl="0" indent="-342900" rtl="0">
              <a:lnSpc>
                <a:spcPct val="100000"/>
              </a:lnSpc>
              <a:spcBef>
                <a:spcPts val="0"/>
              </a:spcBef>
              <a:spcAft>
                <a:spcPts val="0"/>
              </a:spcAft>
              <a:buClr>
                <a:schemeClr val="dk1"/>
              </a:buClr>
              <a:buChar char="❖"/>
            </a:pPr>
            <a:r>
              <a:rPr lang="en" b="1">
                <a:solidFill>
                  <a:schemeClr val="dk1"/>
                </a:solidFill>
              </a:rPr>
              <a:t>PVs based on the Storage Class resource. A StorageClass contains pre-defined provisioners and parameters to create a Persistent Volume.</a:t>
            </a:r>
          </a:p>
          <a:p>
            <a:pPr marL="457200" lvl="0" indent="-342900" rtl="0">
              <a:lnSpc>
                <a:spcPct val="100000"/>
              </a:lnSpc>
              <a:spcBef>
                <a:spcPts val="0"/>
              </a:spcBef>
              <a:spcAft>
                <a:spcPts val="0"/>
              </a:spcAft>
              <a:buClr>
                <a:schemeClr val="dk1"/>
              </a:buClr>
              <a:buChar char="❖"/>
            </a:pPr>
            <a:r>
              <a:rPr lang="en" b="1">
                <a:solidFill>
                  <a:schemeClr val="dk1"/>
                </a:solidFill>
              </a:rPr>
              <a:t>Volume Types that support managing storage using Persistent Volumes are several but we will limit it to hostPath, CephFS or Cinder as in Openstack for Cloudlet. For minikube demo we use hostPath. Note for VMs use Cinder/CephS.</a:t>
            </a:r>
          </a:p>
          <a:p>
            <a:pPr marL="457200" lvl="0" indent="-342900" rtl="0">
              <a:lnSpc>
                <a:spcPct val="100000"/>
              </a:lnSpc>
              <a:spcBef>
                <a:spcPts val="0"/>
              </a:spcBef>
              <a:spcAft>
                <a:spcPts val="0"/>
              </a:spcAft>
              <a:buClr>
                <a:schemeClr val="dk1"/>
              </a:buClr>
              <a:buChar char="❖"/>
            </a:pPr>
            <a:r>
              <a:rPr lang="en" b="1">
                <a:solidFill>
                  <a:schemeClr val="dk1"/>
                </a:solidFill>
              </a:rPr>
              <a:t>So the Object PV will have C,RC,GC,MT(attach), UMT(detach) REST Calls for Cloudlets to support State mangement for both Openstack VMs and Containers. </a:t>
            </a:r>
          </a:p>
          <a:p>
            <a:pPr lvl="0" rtl="0">
              <a:lnSpc>
                <a:spcPct val="100000"/>
              </a:lnSpc>
              <a:spcBef>
                <a:spcPts val="0"/>
              </a:spcBef>
              <a:spcAft>
                <a:spcPts val="0"/>
              </a:spcAft>
              <a:buClr>
                <a:schemeClr val="dk1"/>
              </a:buClr>
              <a:buSzPct val="61111"/>
              <a:buFont typeface="Arial"/>
              <a:buNone/>
            </a:pPr>
            <a:endParaRPr b="1">
              <a:solidFill>
                <a:schemeClr val="dk1"/>
              </a:solidFill>
            </a:endParaRPr>
          </a:p>
          <a:p>
            <a:pPr lvl="0">
              <a:spcBef>
                <a:spcPts val="0"/>
              </a:spcBef>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92"/>
        <p:cNvGrpSpPr/>
        <p:nvPr/>
      </p:nvGrpSpPr>
      <p:grpSpPr>
        <a:xfrm>
          <a:off x="0" y="0"/>
          <a:ext cx="0" cy="0"/>
          <a:chOff x="0" y="0"/>
          <a:chExt cx="0" cy="0"/>
        </a:xfrm>
      </p:grpSpPr>
      <p:sp>
        <p:nvSpPr>
          <p:cNvPr id="93" name="Shape 93"/>
          <p:cNvSpPr txBox="1">
            <a:spLocks noGrp="1"/>
          </p:cNvSpPr>
          <p:nvPr>
            <p:ph type="title"/>
          </p:nvPr>
        </p:nvSpPr>
        <p:spPr>
          <a:xfrm>
            <a:off x="311700" y="55366"/>
            <a:ext cx="8520600" cy="572700"/>
          </a:xfrm>
          <a:prstGeom prst="rect">
            <a:avLst/>
          </a:prstGeom>
        </p:spPr>
        <p:txBody>
          <a:bodyPr wrap="square" lIns="91425" tIns="91425" rIns="91425" bIns="91425" anchor="t" anchorCtr="0">
            <a:noAutofit/>
          </a:bodyPr>
          <a:lstStyle/>
          <a:p>
            <a:pPr lvl="0">
              <a:spcBef>
                <a:spcPts val="0"/>
              </a:spcBef>
              <a:buNone/>
            </a:pPr>
            <a:r>
              <a:rPr lang="en-US" dirty="0"/>
              <a:t>Admin </a:t>
            </a:r>
            <a:r>
              <a:rPr lang="en" dirty="0"/>
              <a:t>APIs</a:t>
            </a:r>
          </a:p>
        </p:txBody>
      </p:sp>
      <p:sp>
        <p:nvSpPr>
          <p:cNvPr id="94" name="Shape 94"/>
          <p:cNvSpPr txBox="1">
            <a:spLocks noGrp="1"/>
          </p:cNvSpPr>
          <p:nvPr>
            <p:ph type="body" idx="1"/>
          </p:nvPr>
        </p:nvSpPr>
        <p:spPr>
          <a:xfrm>
            <a:off x="223405" y="570583"/>
            <a:ext cx="8520600" cy="3798000"/>
          </a:xfrm>
          <a:prstGeom prst="rect">
            <a:avLst/>
          </a:prstGeom>
        </p:spPr>
        <p:txBody>
          <a:bodyPr wrap="square" lIns="91425" tIns="91425" rIns="91425" bIns="91425" anchor="t" anchorCtr="0">
            <a:noAutofit/>
          </a:bodyPr>
          <a:lstStyle/>
          <a:p>
            <a:pPr lvl="0">
              <a:spcBef>
                <a:spcPts val="0"/>
              </a:spcBef>
              <a:buNone/>
            </a:pPr>
            <a:r>
              <a:rPr lang="en" sz="1600" dirty="0"/>
              <a:t>PV_Pool, PV/PVExtend</a:t>
            </a:r>
          </a:p>
        </p:txBody>
      </p:sp>
      <p:graphicFrame>
        <p:nvGraphicFramePr>
          <p:cNvPr id="95" name="Shape 95"/>
          <p:cNvGraphicFramePr/>
          <p:nvPr>
            <p:extLst>
              <p:ext uri="{D42A27DB-BD31-4B8C-83A1-F6EECF244321}">
                <p14:modId xmlns:p14="http://schemas.microsoft.com/office/powerpoint/2010/main" val="1306129299"/>
              </p:ext>
            </p:extLst>
          </p:nvPr>
        </p:nvGraphicFramePr>
        <p:xfrm>
          <a:off x="311700" y="909205"/>
          <a:ext cx="7528213" cy="4164636"/>
        </p:xfrm>
        <a:graphic>
          <a:graphicData uri="http://schemas.openxmlformats.org/drawingml/2006/table">
            <a:tbl>
              <a:tblPr>
                <a:noFill/>
                <a:tableStyleId>{ED594FCD-9391-41AF-8DC5-A64DE5BB48D7}</a:tableStyleId>
              </a:tblPr>
              <a:tblGrid>
                <a:gridCol w="1472323">
                  <a:extLst>
                    <a:ext uri="{9D8B030D-6E8A-4147-A177-3AD203B41FA5}">
                      <a16:colId xmlns:a16="http://schemas.microsoft.com/office/drawing/2014/main" val="20000"/>
                    </a:ext>
                  </a:extLst>
                </a:gridCol>
                <a:gridCol w="1251700">
                  <a:extLst>
                    <a:ext uri="{9D8B030D-6E8A-4147-A177-3AD203B41FA5}">
                      <a16:colId xmlns:a16="http://schemas.microsoft.com/office/drawing/2014/main" val="20001"/>
                    </a:ext>
                  </a:extLst>
                </a:gridCol>
                <a:gridCol w="1895560">
                  <a:extLst>
                    <a:ext uri="{9D8B030D-6E8A-4147-A177-3AD203B41FA5}">
                      <a16:colId xmlns:a16="http://schemas.microsoft.com/office/drawing/2014/main" val="20002"/>
                    </a:ext>
                  </a:extLst>
                </a:gridCol>
                <a:gridCol w="2908630">
                  <a:extLst>
                    <a:ext uri="{9D8B030D-6E8A-4147-A177-3AD203B41FA5}">
                      <a16:colId xmlns:a16="http://schemas.microsoft.com/office/drawing/2014/main" val="20003"/>
                    </a:ext>
                  </a:extLst>
                </a:gridCol>
              </a:tblGrid>
              <a:tr h="361705">
                <a:tc>
                  <a:txBody>
                    <a:bodyPr/>
                    <a:lstStyle/>
                    <a:p>
                      <a:pPr lvl="0">
                        <a:spcBef>
                          <a:spcPts val="0"/>
                        </a:spcBef>
                        <a:buNone/>
                      </a:pPr>
                      <a:r>
                        <a:rPr lang="en" dirty="0"/>
                        <a:t>Object</a:t>
                      </a:r>
                    </a:p>
                  </a:txBody>
                  <a:tcPr marL="91425" marR="91425" marT="91425" marB="91425"/>
                </a:tc>
                <a:tc>
                  <a:txBody>
                    <a:bodyPr/>
                    <a:lstStyle/>
                    <a:p>
                      <a:pPr lvl="0">
                        <a:spcBef>
                          <a:spcPts val="0"/>
                        </a:spcBef>
                        <a:buNone/>
                      </a:pPr>
                      <a:r>
                        <a:rPr lang="en" dirty="0"/>
                        <a:t>Action</a:t>
                      </a:r>
                    </a:p>
                  </a:txBody>
                  <a:tcPr marL="91425" marR="91425" marT="91425" marB="91425"/>
                </a:tc>
                <a:tc>
                  <a:txBody>
                    <a:bodyPr/>
                    <a:lstStyle/>
                    <a:p>
                      <a:pPr lvl="0">
                        <a:spcBef>
                          <a:spcPts val="0"/>
                        </a:spcBef>
                        <a:buNone/>
                      </a:pPr>
                      <a:r>
                        <a:rPr lang="en"/>
                        <a:t>Type</a:t>
                      </a:r>
                    </a:p>
                  </a:txBody>
                  <a:tcPr marL="91425" marR="91425" marT="91425" marB="91425"/>
                </a:tc>
                <a:tc>
                  <a:txBody>
                    <a:bodyPr/>
                    <a:lstStyle/>
                    <a:p>
                      <a:pPr lvl="0">
                        <a:spcBef>
                          <a:spcPts val="0"/>
                        </a:spcBef>
                        <a:buNone/>
                      </a:pPr>
                      <a:r>
                        <a:rPr lang="en"/>
                        <a:t>Attributes</a:t>
                      </a:r>
                    </a:p>
                  </a:txBody>
                  <a:tcPr marL="91425" marR="91425" marT="91425" marB="91425"/>
                </a:tc>
                <a:extLst>
                  <a:ext uri="{0D108BD9-81ED-4DB2-BD59-A6C34878D82A}">
                    <a16:rowId xmlns:a16="http://schemas.microsoft.com/office/drawing/2014/main" val="10000"/>
                  </a:ext>
                </a:extLst>
              </a:tr>
              <a:tr h="361705">
                <a:tc>
                  <a:txBody>
                    <a:bodyPr/>
                    <a:lstStyle/>
                    <a:p>
                      <a:pPr lvl="0">
                        <a:spcBef>
                          <a:spcPts val="0"/>
                        </a:spcBef>
                        <a:buNone/>
                      </a:pPr>
                      <a:r>
                        <a:rPr lang="en"/>
                        <a:t>PV_Pool</a:t>
                      </a:r>
                    </a:p>
                  </a:txBody>
                  <a:tcPr marL="91425" marR="91425" marT="91425" marB="91425"/>
                </a:tc>
                <a:tc>
                  <a:txBody>
                    <a:bodyPr/>
                    <a:lstStyle/>
                    <a:p>
                      <a:pPr lvl="0">
                        <a:spcBef>
                          <a:spcPts val="0"/>
                        </a:spcBef>
                        <a:buNone/>
                      </a:pPr>
                      <a:r>
                        <a:rPr lang="en"/>
                        <a:t>Create</a:t>
                      </a:r>
                    </a:p>
                  </a:txBody>
                  <a:tcPr marL="91425" marR="91425" marT="91425" marB="91425"/>
                </a:tc>
                <a:tc>
                  <a:txBody>
                    <a:bodyPr/>
                    <a:lstStyle/>
                    <a:p>
                      <a:pPr lvl="0">
                        <a:spcBef>
                          <a:spcPts val="0"/>
                        </a:spcBef>
                        <a:buNone/>
                      </a:pPr>
                      <a:r>
                        <a:rPr lang="en"/>
                        <a:t>Defalut</a:t>
                      </a:r>
                    </a:p>
                  </a:txBody>
                  <a:tcPr marL="91425" marR="91425" marT="91425" marB="91425"/>
                </a:tc>
                <a:tc>
                  <a:txBody>
                    <a:bodyPr/>
                    <a:lstStyle/>
                    <a:p>
                      <a:pPr lvl="0">
                        <a:spcBef>
                          <a:spcPts val="0"/>
                        </a:spcBef>
                        <a:buNone/>
                      </a:pPr>
                      <a:r>
                        <a:rPr lang="en"/>
                        <a:t>PV of Type hostPath</a:t>
                      </a:r>
                    </a:p>
                  </a:txBody>
                  <a:tcPr marL="91425" marR="91425" marT="91425" marB="91425"/>
                </a:tc>
                <a:extLst>
                  <a:ext uri="{0D108BD9-81ED-4DB2-BD59-A6C34878D82A}">
                    <a16:rowId xmlns:a16="http://schemas.microsoft.com/office/drawing/2014/main" val="10001"/>
                  </a:ext>
                </a:extLst>
              </a:tr>
              <a:tr h="361705">
                <a:tc>
                  <a:txBody>
                    <a:bodyPr/>
                    <a:lstStyle/>
                    <a:p>
                      <a:pPr lvl="0" rtl="0">
                        <a:spcBef>
                          <a:spcPts val="0"/>
                        </a:spcBef>
                        <a:buNone/>
                      </a:pPr>
                      <a:r>
                        <a:rPr lang="en"/>
                        <a:t>PV_Pool</a:t>
                      </a:r>
                    </a:p>
                  </a:txBody>
                  <a:tcPr marL="91425" marR="91425" marT="91425" marB="91425">
                    <a:lnB w="9525" cap="flat" cmpd="sng">
                      <a:solidFill>
                        <a:srgbClr val="9E9E9E"/>
                      </a:solidFill>
                      <a:prstDash val="solid"/>
                      <a:round/>
                      <a:headEnd type="none" w="med" len="med"/>
                      <a:tailEnd type="none" w="med" len="med"/>
                    </a:lnB>
                  </a:tcPr>
                </a:tc>
                <a:tc>
                  <a:txBody>
                    <a:bodyPr/>
                    <a:lstStyle/>
                    <a:p>
                      <a:pPr lvl="0" rtl="0">
                        <a:spcBef>
                          <a:spcPts val="0"/>
                        </a:spcBef>
                        <a:buNone/>
                      </a:pPr>
                      <a:r>
                        <a:rPr lang="en"/>
                        <a:t>Delete</a:t>
                      </a:r>
                    </a:p>
                  </a:txBody>
                  <a:tcPr marL="91425" marR="91425" marT="91425" marB="91425">
                    <a:lnB w="9525" cap="flat" cmpd="sng">
                      <a:solidFill>
                        <a:srgbClr val="9E9E9E"/>
                      </a:solidFill>
                      <a:prstDash val="solid"/>
                      <a:round/>
                      <a:headEnd type="none" w="med" len="med"/>
                      <a:tailEnd type="none" w="med" len="med"/>
                    </a:lnB>
                  </a:tcPr>
                </a:tc>
                <a:tc>
                  <a:txBody>
                    <a:bodyPr/>
                    <a:lstStyle/>
                    <a:p>
                      <a:pPr lvl="0" rtl="0">
                        <a:spcBef>
                          <a:spcPts val="0"/>
                        </a:spcBef>
                        <a:buNone/>
                      </a:pPr>
                      <a:r>
                        <a:rPr lang="en"/>
                        <a:t>Defalut</a:t>
                      </a:r>
                    </a:p>
                  </a:txBody>
                  <a:tcPr marL="91425" marR="91425" marT="91425" marB="91425">
                    <a:lnB w="9525" cap="flat" cmpd="sng">
                      <a:solidFill>
                        <a:srgbClr val="9E9E9E"/>
                      </a:solidFill>
                      <a:prstDash val="solid"/>
                      <a:round/>
                      <a:headEnd type="none" w="med" len="med"/>
                      <a:tailEnd type="none" w="med" len="med"/>
                    </a:lnB>
                  </a:tcPr>
                </a:tc>
                <a:tc>
                  <a:txBody>
                    <a:bodyPr/>
                    <a:lstStyle/>
                    <a:p>
                      <a:pPr lvl="0" rtl="0">
                        <a:spcBef>
                          <a:spcPts val="0"/>
                        </a:spcBef>
                        <a:buNone/>
                      </a:pPr>
                      <a:r>
                        <a:rPr lang="en"/>
                        <a:t>PV of Type hostPath</a:t>
                      </a:r>
                    </a:p>
                  </a:txBody>
                  <a:tcPr marL="91425" marR="91425" marT="91425" marB="91425">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10002"/>
                  </a:ext>
                </a:extLst>
              </a:tr>
              <a:tr h="361705">
                <a:tc>
                  <a:txBody>
                    <a:bodyPr/>
                    <a:lstStyle/>
                    <a:p>
                      <a:pPr lvl="0" rtl="0">
                        <a:spcBef>
                          <a:spcPts val="0"/>
                        </a:spcBef>
                        <a:buNone/>
                      </a:pPr>
                      <a:r>
                        <a:rPr lang="en"/>
                        <a:t>PV</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Create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dirty="0"/>
                        <a:t>hostPath /Default</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Adapt from  k8s</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10003"/>
                  </a:ext>
                </a:extLst>
              </a:tr>
              <a:tr h="361705">
                <a:tc>
                  <a:txBody>
                    <a:bodyPr/>
                    <a:lstStyle/>
                    <a:p>
                      <a:pPr lvl="0" rtl="0">
                        <a:spcBef>
                          <a:spcPts val="0"/>
                        </a:spcBef>
                        <a:buNone/>
                      </a:pPr>
                      <a:r>
                        <a:rPr lang="en"/>
                        <a:t>PV</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Create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Cinder / BlockStore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Adapt from Openstack</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10004"/>
                  </a:ext>
                </a:extLst>
              </a:tr>
              <a:tr h="361705">
                <a:tc>
                  <a:txBody>
                    <a:bodyPr/>
                    <a:lstStyle/>
                    <a:p>
                      <a:pPr lvl="0" rtl="0">
                        <a:spcBef>
                          <a:spcPts val="0"/>
                        </a:spcBef>
                        <a:buNone/>
                      </a:pPr>
                      <a:r>
                        <a:rPr lang="en"/>
                        <a:t>PV</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Create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CephFS/ FileStore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Adpat from Ceph</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10005"/>
                  </a:ext>
                </a:extLst>
              </a:tr>
              <a:tr h="361705">
                <a:tc>
                  <a:txBody>
                    <a:bodyPr/>
                    <a:lstStyle/>
                    <a:p>
                      <a:pPr lvl="0" rtl="0">
                        <a:spcBef>
                          <a:spcPts val="0"/>
                        </a:spcBef>
                        <a:buNone/>
                      </a:pPr>
                      <a:r>
                        <a:rPr lang="en"/>
                        <a:t>PVExtend</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Create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Host Volume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k8s Worker Node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10006"/>
                  </a:ext>
                </a:extLst>
              </a:tr>
              <a:tr h="463722">
                <a:tc>
                  <a:txBody>
                    <a:bodyPr/>
                    <a:lstStyle/>
                    <a:p>
                      <a:pPr lvl="0" rtl="0">
                        <a:spcBef>
                          <a:spcPts val="0"/>
                        </a:spcBef>
                        <a:buNone/>
                      </a:pPr>
                      <a:r>
                        <a:rPr lang="en" dirty="0"/>
                        <a:t>PVExtend</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rtl="0">
                        <a:spcBef>
                          <a:spcPts val="0"/>
                        </a:spcBef>
                        <a:buNone/>
                      </a:pPr>
                      <a:r>
                        <a:rPr lang="en" dirty="0"/>
                        <a:t>Create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rtl="0">
                        <a:spcBef>
                          <a:spcPts val="0"/>
                        </a:spcBef>
                        <a:buNone/>
                      </a:pPr>
                      <a:r>
                        <a:rPr lang="en" dirty="0"/>
                        <a:t>Host Volume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rtl="0">
                        <a:spcBef>
                          <a:spcPts val="0"/>
                        </a:spcBef>
                        <a:buNone/>
                      </a:pPr>
                      <a:r>
                        <a:rPr lang="en" dirty="0"/>
                        <a:t>Openstack compute Node</a:t>
                      </a:r>
                    </a:p>
                  </a:txBody>
                  <a:tcPr marL="91425" marR="91425" marT="91425" marB="91425">
                    <a:lnL w="9525" cap="flat" cmpd="sng">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0007"/>
                  </a:ext>
                </a:extLst>
              </a:tr>
              <a:tr h="463722">
                <a:tc>
                  <a:txBody>
                    <a:bodyPr/>
                    <a:lstStyle/>
                    <a:p>
                      <a:pPr lvl="0">
                        <a:spcBef>
                          <a:spcPts val="0"/>
                        </a:spcBef>
                        <a:buNone/>
                      </a:pPr>
                      <a:r>
                        <a:rPr lang="en" dirty="0"/>
                        <a:t>PV </a:t>
                      </a:r>
                    </a:p>
                  </a:txBody>
                  <a:tcPr marL="91425" marR="91425" marT="91425" marB="91425">
                    <a:lnL w="9525" cap="flat" cmpd="sng">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a:spcBef>
                          <a:spcPts val="0"/>
                        </a:spcBef>
                        <a:buNone/>
                      </a:pPr>
                      <a:r>
                        <a:rPr lang="en"/>
                        <a:t>Delete</a:t>
                      </a:r>
                    </a:p>
                  </a:txBody>
                  <a:tcPr marL="91425" marR="91425" marT="91425" marB="91425">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a:spcBef>
                          <a:spcPts val="0"/>
                        </a:spcBef>
                        <a:buNone/>
                      </a:pPr>
                      <a:r>
                        <a:rPr lang="en" dirty="0"/>
                        <a:t>PV Name</a:t>
                      </a:r>
                    </a:p>
                  </a:txBody>
                  <a:tcPr marL="91425" marR="91425" marT="91425" marB="91425">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tc>
                  <a:txBody>
                    <a:bodyPr/>
                    <a:lstStyle/>
                    <a:p>
                      <a:pPr lvl="0">
                        <a:spcBef>
                          <a:spcPts val="0"/>
                        </a:spcBef>
                        <a:buNone/>
                      </a:pPr>
                      <a:r>
                        <a:rPr lang="en" dirty="0"/>
                        <a:t>PV_Pool</a:t>
                      </a:r>
                    </a:p>
                  </a:txBody>
                  <a:tcPr marL="91425" marR="91425" marT="91425" marB="91425">
                    <a:lnL w="9525" cap="flat" cmpd="sng" algn="ctr">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lgn="ctr">
                      <a:solidFill>
                        <a:srgbClr val="9E9E9E"/>
                      </a:solidFill>
                      <a:prstDash val="solid"/>
                      <a:round/>
                      <a:headEnd type="none" w="med" len="med"/>
                      <a:tailEnd type="none" w="med" len="med"/>
                    </a:lnB>
                  </a:tcPr>
                </a:tc>
                <a:extLst>
                  <a:ext uri="{0D108BD9-81ED-4DB2-BD59-A6C34878D82A}">
                    <a16:rowId xmlns:a16="http://schemas.microsoft.com/office/drawing/2014/main" val="1908500569"/>
                  </a:ext>
                </a:extLst>
              </a:tr>
              <a:tr h="463722">
                <a:tc>
                  <a:txBody>
                    <a:bodyPr/>
                    <a:lstStyle/>
                    <a:p>
                      <a:pPr lvl="0" rtl="0">
                        <a:spcBef>
                          <a:spcPts val="0"/>
                        </a:spcBef>
                        <a:buNone/>
                      </a:pPr>
                      <a:r>
                        <a:rPr lang="en" dirty="0"/>
                        <a:t>PV_Pool</a:t>
                      </a:r>
                    </a:p>
                  </a:txBody>
                  <a:tcPr marL="91425" marR="91425" marT="91425" marB="91425">
                    <a:lnL w="9525" cap="flat" cmpd="sng">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a:t>Delete</a:t>
                      </a:r>
                    </a:p>
                  </a:txBody>
                  <a:tcPr marL="91425" marR="91425" marT="91425" marB="91425">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dirty="0"/>
                        <a:t>PV_Pool Name</a:t>
                      </a:r>
                    </a:p>
                  </a:txBody>
                  <a:tcPr marL="91425" marR="91425" marT="91425" marB="91425">
                    <a:lnL w="9525" cap="flat" cmpd="sng" algn="ctr">
                      <a:solidFill>
                        <a:srgbClr val="9E9E9E"/>
                      </a:solidFill>
                      <a:prstDash val="solid"/>
                      <a:round/>
                      <a:headEnd type="none" w="med" len="med"/>
                      <a:tailEnd type="none" w="med" len="med"/>
                    </a:lnL>
                    <a:lnR w="9525" cap="flat" cmpd="sng" algn="ctr">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tc>
                  <a:txBody>
                    <a:bodyPr/>
                    <a:lstStyle/>
                    <a:p>
                      <a:pPr lvl="0" rtl="0">
                        <a:spcBef>
                          <a:spcPts val="0"/>
                        </a:spcBef>
                        <a:buNone/>
                      </a:pPr>
                      <a:r>
                        <a:rPr lang="en" dirty="0"/>
                        <a:t>PV list</a:t>
                      </a:r>
                    </a:p>
                  </a:txBody>
                  <a:tcPr marL="91425" marR="91425" marT="91425" marB="91425">
                    <a:lnL w="9525" cap="flat" cmpd="sng" algn="ctr">
                      <a:solidFill>
                        <a:srgbClr val="9E9E9E"/>
                      </a:solidFill>
                      <a:prstDash val="solid"/>
                      <a:round/>
                      <a:headEnd type="none" w="med" len="med"/>
                      <a:tailEnd type="none" w="med" len="med"/>
                    </a:lnL>
                    <a:lnR w="9525" cap="flat" cmpd="sng">
                      <a:solidFill>
                        <a:srgbClr val="9E9E9E"/>
                      </a:solidFill>
                      <a:prstDash val="solid"/>
                      <a:round/>
                      <a:headEnd type="none" w="med" len="med"/>
                      <a:tailEnd type="none" w="med" len="med"/>
                    </a:lnR>
                    <a:lnT w="9525" cap="flat" cmpd="sng">
                      <a:solidFill>
                        <a:srgbClr val="9E9E9E"/>
                      </a:solidFill>
                      <a:prstDash val="solid"/>
                      <a:round/>
                      <a:headEnd type="none" w="med" len="med"/>
                      <a:tailEnd type="none" w="med" len="med"/>
                    </a:lnT>
                    <a:lnB w="9525" cap="flat" cmpd="sng">
                      <a:solidFill>
                        <a:srgbClr val="9E9E9E"/>
                      </a:solidFill>
                      <a:prstDash val="solid"/>
                      <a:round/>
                      <a:headEnd type="none" w="med" len="med"/>
                      <a:tailEnd type="none" w="med" len="med"/>
                    </a:lnB>
                  </a:tcPr>
                </a:tc>
                <a:extLst>
                  <a:ext uri="{0D108BD9-81ED-4DB2-BD59-A6C34878D82A}">
                    <a16:rowId xmlns:a16="http://schemas.microsoft.com/office/drawing/2014/main" val="4089156378"/>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Shape 100"/>
          <p:cNvSpPr txBox="1">
            <a:spLocks noGrp="1"/>
          </p:cNvSpPr>
          <p:nvPr>
            <p:ph type="title"/>
          </p:nvPr>
        </p:nvSpPr>
        <p:spPr>
          <a:xfrm>
            <a:off x="311700" y="445025"/>
            <a:ext cx="8520600" cy="572700"/>
          </a:xfrm>
          <a:prstGeom prst="rect">
            <a:avLst/>
          </a:prstGeom>
        </p:spPr>
        <p:txBody>
          <a:bodyPr wrap="square" lIns="91425" tIns="91425" rIns="91425" bIns="91425" anchor="t" anchorCtr="0">
            <a:noAutofit/>
          </a:bodyPr>
          <a:lstStyle/>
          <a:p>
            <a:pPr lvl="0">
              <a:spcBef>
                <a:spcPts val="0"/>
              </a:spcBef>
              <a:buNone/>
            </a:pPr>
            <a:r>
              <a:rPr lang="en-US" dirty="0"/>
              <a:t>User </a:t>
            </a:r>
            <a:r>
              <a:rPr lang="en" dirty="0"/>
              <a:t>APIs</a:t>
            </a:r>
          </a:p>
        </p:txBody>
      </p:sp>
      <p:sp>
        <p:nvSpPr>
          <p:cNvPr id="101" name="Shape 101"/>
          <p:cNvSpPr txBox="1">
            <a:spLocks noGrp="1"/>
          </p:cNvSpPr>
          <p:nvPr>
            <p:ph type="body" idx="1"/>
          </p:nvPr>
        </p:nvSpPr>
        <p:spPr>
          <a:xfrm>
            <a:off x="311700" y="1152475"/>
            <a:ext cx="8520600" cy="3416400"/>
          </a:xfrm>
          <a:prstGeom prst="rect">
            <a:avLst/>
          </a:prstGeom>
        </p:spPr>
        <p:txBody>
          <a:bodyPr wrap="square" lIns="91425" tIns="91425" rIns="91425" bIns="91425" anchor="t" anchorCtr="0">
            <a:noAutofit/>
          </a:bodyPr>
          <a:lstStyle/>
          <a:p>
            <a:pPr lvl="0">
              <a:spcBef>
                <a:spcPts val="0"/>
              </a:spcBef>
              <a:buNone/>
            </a:pPr>
            <a:r>
              <a:rPr lang="en"/>
              <a:t>PV Claim, Grant, Mount, UnMount</a:t>
            </a:r>
          </a:p>
        </p:txBody>
      </p:sp>
      <p:graphicFrame>
        <p:nvGraphicFramePr>
          <p:cNvPr id="102" name="Shape 102"/>
          <p:cNvGraphicFramePr/>
          <p:nvPr>
            <p:extLst>
              <p:ext uri="{D42A27DB-BD31-4B8C-83A1-F6EECF244321}">
                <p14:modId xmlns:p14="http://schemas.microsoft.com/office/powerpoint/2010/main" val="1990013016"/>
              </p:ext>
            </p:extLst>
          </p:nvPr>
        </p:nvGraphicFramePr>
        <p:xfrm>
          <a:off x="400050" y="1850775"/>
          <a:ext cx="7238775" cy="2773470"/>
        </p:xfrm>
        <a:graphic>
          <a:graphicData uri="http://schemas.openxmlformats.org/drawingml/2006/table">
            <a:tbl>
              <a:tblPr>
                <a:noFill/>
                <a:tableStyleId>{ED594FCD-9391-41AF-8DC5-A64DE5BB48D7}</a:tableStyleId>
              </a:tblPr>
              <a:tblGrid>
                <a:gridCol w="1809525">
                  <a:extLst>
                    <a:ext uri="{9D8B030D-6E8A-4147-A177-3AD203B41FA5}">
                      <a16:colId xmlns:a16="http://schemas.microsoft.com/office/drawing/2014/main" val="20000"/>
                    </a:ext>
                  </a:extLst>
                </a:gridCol>
                <a:gridCol w="1809750">
                  <a:extLst>
                    <a:ext uri="{9D8B030D-6E8A-4147-A177-3AD203B41FA5}">
                      <a16:colId xmlns:a16="http://schemas.microsoft.com/office/drawing/2014/main" val="20001"/>
                    </a:ext>
                  </a:extLst>
                </a:gridCol>
                <a:gridCol w="1809750">
                  <a:extLst>
                    <a:ext uri="{9D8B030D-6E8A-4147-A177-3AD203B41FA5}">
                      <a16:colId xmlns:a16="http://schemas.microsoft.com/office/drawing/2014/main" val="20002"/>
                    </a:ext>
                  </a:extLst>
                </a:gridCol>
                <a:gridCol w="1809750">
                  <a:extLst>
                    <a:ext uri="{9D8B030D-6E8A-4147-A177-3AD203B41FA5}">
                      <a16:colId xmlns:a16="http://schemas.microsoft.com/office/drawing/2014/main" val="20003"/>
                    </a:ext>
                  </a:extLst>
                </a:gridCol>
              </a:tblGrid>
              <a:tr h="381000">
                <a:tc>
                  <a:txBody>
                    <a:bodyPr/>
                    <a:lstStyle/>
                    <a:p>
                      <a:pPr lvl="0">
                        <a:spcBef>
                          <a:spcPts val="0"/>
                        </a:spcBef>
                        <a:buNone/>
                      </a:pPr>
                      <a:r>
                        <a:rPr lang="en"/>
                        <a:t>Object</a:t>
                      </a:r>
                    </a:p>
                  </a:txBody>
                  <a:tcPr marL="91425" marR="91425" marT="91425" marB="91425"/>
                </a:tc>
                <a:tc>
                  <a:txBody>
                    <a:bodyPr/>
                    <a:lstStyle/>
                    <a:p>
                      <a:pPr lvl="0">
                        <a:spcBef>
                          <a:spcPts val="0"/>
                        </a:spcBef>
                        <a:buNone/>
                      </a:pPr>
                      <a:r>
                        <a:rPr lang="en"/>
                        <a:t>Action</a:t>
                      </a:r>
                    </a:p>
                  </a:txBody>
                  <a:tcPr marL="91425" marR="91425" marT="91425" marB="91425"/>
                </a:tc>
                <a:tc>
                  <a:txBody>
                    <a:bodyPr/>
                    <a:lstStyle/>
                    <a:p>
                      <a:pPr lvl="0">
                        <a:spcBef>
                          <a:spcPts val="0"/>
                        </a:spcBef>
                        <a:buNone/>
                      </a:pPr>
                      <a:r>
                        <a:rPr lang="en"/>
                        <a:t>Type</a:t>
                      </a:r>
                    </a:p>
                  </a:txBody>
                  <a:tcPr marL="91425" marR="91425" marT="91425" marB="91425"/>
                </a:tc>
                <a:tc>
                  <a:txBody>
                    <a:bodyPr/>
                    <a:lstStyle/>
                    <a:p>
                      <a:pPr lvl="0">
                        <a:spcBef>
                          <a:spcPts val="0"/>
                        </a:spcBef>
                        <a:buNone/>
                      </a:pPr>
                      <a:r>
                        <a:rPr lang="en"/>
                        <a:t>Attributes</a:t>
                      </a:r>
                    </a:p>
                  </a:txBody>
                  <a:tcPr marL="91425" marR="91425" marT="91425" marB="91425"/>
                </a:tc>
                <a:extLst>
                  <a:ext uri="{0D108BD9-81ED-4DB2-BD59-A6C34878D82A}">
                    <a16:rowId xmlns:a16="http://schemas.microsoft.com/office/drawing/2014/main" val="10000"/>
                  </a:ext>
                </a:extLst>
              </a:tr>
              <a:tr h="381000">
                <a:tc>
                  <a:txBody>
                    <a:bodyPr/>
                    <a:lstStyle/>
                    <a:p>
                      <a:pPr lvl="0">
                        <a:spcBef>
                          <a:spcPts val="0"/>
                        </a:spcBef>
                        <a:buNone/>
                      </a:pPr>
                      <a:r>
                        <a:rPr lang="en"/>
                        <a:t>PV</a:t>
                      </a:r>
                    </a:p>
                  </a:txBody>
                  <a:tcPr marL="91425" marR="91425" marT="91425" marB="91425"/>
                </a:tc>
                <a:tc>
                  <a:txBody>
                    <a:bodyPr/>
                    <a:lstStyle/>
                    <a:p>
                      <a:pPr lvl="0">
                        <a:spcBef>
                          <a:spcPts val="0"/>
                        </a:spcBef>
                        <a:buNone/>
                      </a:pPr>
                      <a:r>
                        <a:rPr lang="en"/>
                        <a:t>Claim</a:t>
                      </a:r>
                    </a:p>
                  </a:txBody>
                  <a:tcPr marL="91425" marR="91425" marT="91425" marB="91425"/>
                </a:tc>
                <a:tc>
                  <a:txBody>
                    <a:bodyPr/>
                    <a:lstStyle/>
                    <a:p>
                      <a:pPr lvl="0">
                        <a:spcBef>
                          <a:spcPts val="0"/>
                        </a:spcBef>
                        <a:buNone/>
                      </a:pPr>
                      <a:r>
                        <a:rPr lang="en"/>
                        <a:t>PV_Pool</a:t>
                      </a:r>
                    </a:p>
                  </a:txBody>
                  <a:tcPr marL="91425" marR="91425" marT="91425" marB="91425"/>
                </a:tc>
                <a:tc>
                  <a:txBody>
                    <a:bodyPr/>
                    <a:lstStyle/>
                    <a:p>
                      <a:pPr lvl="0">
                        <a:spcBef>
                          <a:spcPts val="0"/>
                        </a:spcBef>
                        <a:buNone/>
                      </a:pPr>
                      <a:r>
                        <a:rPr lang="en"/>
                        <a:t>Capacity</a:t>
                      </a:r>
                    </a:p>
                  </a:txBody>
                  <a:tcPr marL="91425" marR="91425" marT="91425" marB="91425"/>
                </a:tc>
                <a:extLst>
                  <a:ext uri="{0D108BD9-81ED-4DB2-BD59-A6C34878D82A}">
                    <a16:rowId xmlns:a16="http://schemas.microsoft.com/office/drawing/2014/main" val="10001"/>
                  </a:ext>
                </a:extLst>
              </a:tr>
              <a:tr h="381000">
                <a:tc>
                  <a:txBody>
                    <a:bodyPr/>
                    <a:lstStyle/>
                    <a:p>
                      <a:pPr lvl="0">
                        <a:spcBef>
                          <a:spcPts val="0"/>
                        </a:spcBef>
                        <a:buNone/>
                      </a:pPr>
                      <a:r>
                        <a:rPr lang="en"/>
                        <a:t>PV</a:t>
                      </a:r>
                    </a:p>
                  </a:txBody>
                  <a:tcPr marL="91425" marR="91425" marT="91425" marB="91425"/>
                </a:tc>
                <a:tc>
                  <a:txBody>
                    <a:bodyPr/>
                    <a:lstStyle/>
                    <a:p>
                      <a:pPr lvl="0">
                        <a:spcBef>
                          <a:spcPts val="0"/>
                        </a:spcBef>
                        <a:buNone/>
                      </a:pPr>
                      <a:r>
                        <a:rPr lang="en"/>
                        <a:t>Grant</a:t>
                      </a:r>
                    </a:p>
                  </a:txBody>
                  <a:tcPr marL="91425" marR="91425" marT="91425" marB="91425"/>
                </a:tc>
                <a:tc>
                  <a:txBody>
                    <a:bodyPr/>
                    <a:lstStyle/>
                    <a:p>
                      <a:pPr lvl="0">
                        <a:spcBef>
                          <a:spcPts val="0"/>
                        </a:spcBef>
                        <a:buNone/>
                      </a:pPr>
                      <a:r>
                        <a:rPr lang="en"/>
                        <a:t>PV_Pool</a:t>
                      </a:r>
                    </a:p>
                  </a:txBody>
                  <a:tcPr marL="91425" marR="91425" marT="91425" marB="91425"/>
                </a:tc>
                <a:tc>
                  <a:txBody>
                    <a:bodyPr/>
                    <a:lstStyle/>
                    <a:p>
                      <a:pPr lvl="0">
                        <a:spcBef>
                          <a:spcPts val="0"/>
                        </a:spcBef>
                        <a:buNone/>
                      </a:pPr>
                      <a:r>
                        <a:rPr lang="en"/>
                        <a:t>Capacity</a:t>
                      </a:r>
                    </a:p>
                  </a:txBody>
                  <a:tcPr marL="91425" marR="91425" marT="91425" marB="91425"/>
                </a:tc>
                <a:extLst>
                  <a:ext uri="{0D108BD9-81ED-4DB2-BD59-A6C34878D82A}">
                    <a16:rowId xmlns:a16="http://schemas.microsoft.com/office/drawing/2014/main" val="10002"/>
                  </a:ext>
                </a:extLst>
              </a:tr>
              <a:tr h="381000">
                <a:tc>
                  <a:txBody>
                    <a:bodyPr/>
                    <a:lstStyle/>
                    <a:p>
                      <a:pPr lvl="0">
                        <a:spcBef>
                          <a:spcPts val="0"/>
                        </a:spcBef>
                        <a:buNone/>
                      </a:pPr>
                      <a:r>
                        <a:rPr lang="en"/>
                        <a:t>PV</a:t>
                      </a:r>
                    </a:p>
                  </a:txBody>
                  <a:tcPr marL="91425" marR="91425" marT="91425" marB="91425"/>
                </a:tc>
                <a:tc>
                  <a:txBody>
                    <a:bodyPr/>
                    <a:lstStyle/>
                    <a:p>
                      <a:pPr lvl="0">
                        <a:spcBef>
                          <a:spcPts val="0"/>
                        </a:spcBef>
                        <a:buNone/>
                      </a:pPr>
                      <a:r>
                        <a:rPr lang="en"/>
                        <a:t>Mount</a:t>
                      </a:r>
                    </a:p>
                  </a:txBody>
                  <a:tcPr marL="91425" marR="91425" marT="91425" marB="91425"/>
                </a:tc>
                <a:tc>
                  <a:txBody>
                    <a:bodyPr/>
                    <a:lstStyle/>
                    <a:p>
                      <a:pPr lvl="0">
                        <a:spcBef>
                          <a:spcPts val="0"/>
                        </a:spcBef>
                        <a:buNone/>
                      </a:pPr>
                      <a:r>
                        <a:rPr lang="en"/>
                        <a:t>PV Name</a:t>
                      </a:r>
                    </a:p>
                  </a:txBody>
                  <a:tcPr marL="91425" marR="91425" marT="91425" marB="91425"/>
                </a:tc>
                <a:tc>
                  <a:txBody>
                    <a:bodyPr/>
                    <a:lstStyle/>
                    <a:p>
                      <a:pPr lvl="0">
                        <a:spcBef>
                          <a:spcPts val="0"/>
                        </a:spcBef>
                        <a:buNone/>
                      </a:pPr>
                      <a:r>
                        <a:rPr lang="en"/>
                        <a:t>Mount Device</a:t>
                      </a:r>
                    </a:p>
                  </a:txBody>
                  <a:tcPr marL="91425" marR="91425" marT="91425" marB="91425"/>
                </a:tc>
                <a:extLst>
                  <a:ext uri="{0D108BD9-81ED-4DB2-BD59-A6C34878D82A}">
                    <a16:rowId xmlns:a16="http://schemas.microsoft.com/office/drawing/2014/main" val="10003"/>
                  </a:ext>
                </a:extLst>
              </a:tr>
              <a:tr h="381000">
                <a:tc>
                  <a:txBody>
                    <a:bodyPr/>
                    <a:lstStyle/>
                    <a:p>
                      <a:pPr lvl="0">
                        <a:spcBef>
                          <a:spcPts val="0"/>
                        </a:spcBef>
                        <a:buNone/>
                      </a:pPr>
                      <a:r>
                        <a:rPr lang="en"/>
                        <a:t>PV</a:t>
                      </a:r>
                    </a:p>
                  </a:txBody>
                  <a:tcPr marL="91425" marR="91425" marT="91425" marB="91425"/>
                </a:tc>
                <a:tc>
                  <a:txBody>
                    <a:bodyPr/>
                    <a:lstStyle/>
                    <a:p>
                      <a:pPr lvl="0">
                        <a:spcBef>
                          <a:spcPts val="0"/>
                        </a:spcBef>
                        <a:buNone/>
                      </a:pPr>
                      <a:r>
                        <a:rPr lang="en"/>
                        <a:t>UnMount</a:t>
                      </a:r>
                    </a:p>
                  </a:txBody>
                  <a:tcPr marL="91425" marR="91425" marT="91425" marB="91425"/>
                </a:tc>
                <a:tc>
                  <a:txBody>
                    <a:bodyPr/>
                    <a:lstStyle/>
                    <a:p>
                      <a:pPr lvl="0">
                        <a:spcBef>
                          <a:spcPts val="0"/>
                        </a:spcBef>
                        <a:buNone/>
                      </a:pPr>
                      <a:r>
                        <a:rPr lang="en"/>
                        <a:t>Mount Device</a:t>
                      </a:r>
                    </a:p>
                  </a:txBody>
                  <a:tcPr marL="91425" marR="91425" marT="91425" marB="91425"/>
                </a:tc>
                <a:tc>
                  <a:txBody>
                    <a:bodyPr/>
                    <a:lstStyle/>
                    <a:p>
                      <a:pPr lvl="0">
                        <a:spcBef>
                          <a:spcPts val="0"/>
                        </a:spcBef>
                        <a:buNone/>
                      </a:pPr>
                      <a:r>
                        <a:rPr lang="en"/>
                        <a:t>PV Name</a:t>
                      </a:r>
                    </a:p>
                  </a:txBody>
                  <a:tcPr marL="91425" marR="91425" marT="91425" marB="91425"/>
                </a:tc>
                <a:extLst>
                  <a:ext uri="{0D108BD9-81ED-4DB2-BD59-A6C34878D82A}">
                    <a16:rowId xmlns:a16="http://schemas.microsoft.com/office/drawing/2014/main" val="10004"/>
                  </a:ext>
                </a:extLst>
              </a:tr>
              <a:tr h="381000">
                <a:tc>
                  <a:txBody>
                    <a:bodyPr/>
                    <a:lstStyle/>
                    <a:p>
                      <a:pPr lvl="0">
                        <a:spcBef>
                          <a:spcPts val="0"/>
                        </a:spcBef>
                        <a:buNone/>
                      </a:pPr>
                      <a:r>
                        <a:rPr lang="en"/>
                        <a:t>PV </a:t>
                      </a:r>
                    </a:p>
                  </a:txBody>
                  <a:tcPr marL="91425" marR="91425" marT="91425" marB="91425"/>
                </a:tc>
                <a:tc>
                  <a:txBody>
                    <a:bodyPr/>
                    <a:lstStyle/>
                    <a:p>
                      <a:pPr lvl="0">
                        <a:spcBef>
                          <a:spcPts val="0"/>
                        </a:spcBef>
                        <a:buNone/>
                      </a:pPr>
                      <a:r>
                        <a:rPr lang="en" dirty="0"/>
                        <a:t>Assign</a:t>
                      </a:r>
                    </a:p>
                  </a:txBody>
                  <a:tcPr marL="91425" marR="91425" marT="91425" marB="91425"/>
                </a:tc>
                <a:tc>
                  <a:txBody>
                    <a:bodyPr/>
                    <a:lstStyle/>
                    <a:p>
                      <a:pPr lvl="0">
                        <a:spcBef>
                          <a:spcPts val="0"/>
                        </a:spcBef>
                        <a:buNone/>
                      </a:pPr>
                      <a:r>
                        <a:rPr lang="en"/>
                        <a:t>PV Name</a:t>
                      </a:r>
                    </a:p>
                  </a:txBody>
                  <a:tcPr marL="91425" marR="91425" marT="91425" marB="91425"/>
                </a:tc>
                <a:tc>
                  <a:txBody>
                    <a:bodyPr/>
                    <a:lstStyle/>
                    <a:p>
                      <a:pPr lvl="0">
                        <a:spcBef>
                          <a:spcPts val="0"/>
                        </a:spcBef>
                        <a:buNone/>
                      </a:pPr>
                      <a:r>
                        <a:rPr lang="en" dirty="0"/>
                        <a:t>PV_Pool</a:t>
                      </a:r>
                    </a:p>
                  </a:txBody>
                  <a:tcPr marL="91425" marR="91425" marT="91425" marB="91425"/>
                </a:tc>
                <a:extLst>
                  <a:ext uri="{0D108BD9-81ED-4DB2-BD59-A6C34878D82A}">
                    <a16:rowId xmlns:a16="http://schemas.microsoft.com/office/drawing/2014/main" val="10005"/>
                  </a:ext>
                </a:extLst>
              </a:tr>
              <a:tr h="381000">
                <a:tc>
                  <a:txBody>
                    <a:bodyPr/>
                    <a:lstStyle/>
                    <a:p>
                      <a:pPr lvl="0" rtl="0">
                        <a:spcBef>
                          <a:spcPts val="0"/>
                        </a:spcBef>
                        <a:buNone/>
                      </a:pPr>
                      <a:r>
                        <a:rPr lang="en"/>
                        <a:t>PV_Pool</a:t>
                      </a:r>
                    </a:p>
                  </a:txBody>
                  <a:tcPr marL="91425" marR="91425" marT="91425" marB="91425"/>
                </a:tc>
                <a:tc>
                  <a:txBody>
                    <a:bodyPr/>
                    <a:lstStyle/>
                    <a:p>
                      <a:pPr lvl="0" rtl="0">
                        <a:spcBef>
                          <a:spcPts val="0"/>
                        </a:spcBef>
                        <a:buNone/>
                      </a:pPr>
                      <a:r>
                        <a:rPr lang="en" dirty="0"/>
                        <a:t>Assign</a:t>
                      </a:r>
                    </a:p>
                  </a:txBody>
                  <a:tcPr marL="91425" marR="91425" marT="91425" marB="91425"/>
                </a:tc>
                <a:tc>
                  <a:txBody>
                    <a:bodyPr/>
                    <a:lstStyle/>
                    <a:p>
                      <a:pPr lvl="0" rtl="0">
                        <a:spcBef>
                          <a:spcPts val="0"/>
                        </a:spcBef>
                        <a:buNone/>
                      </a:pPr>
                      <a:r>
                        <a:rPr lang="en"/>
                        <a:t>PV_Pool Name</a:t>
                      </a:r>
                    </a:p>
                  </a:txBody>
                  <a:tcPr marL="91425" marR="91425" marT="91425" marB="91425"/>
                </a:tc>
                <a:tc>
                  <a:txBody>
                    <a:bodyPr/>
                    <a:lstStyle/>
                    <a:p>
                      <a:pPr lvl="0" rtl="0">
                        <a:spcBef>
                          <a:spcPts val="0"/>
                        </a:spcBef>
                        <a:buNone/>
                      </a:pPr>
                      <a:r>
                        <a:rPr lang="en" dirty="0"/>
                        <a:t>PV list</a:t>
                      </a:r>
                    </a:p>
                  </a:txBody>
                  <a:tcPr marL="91425" marR="91425" marT="91425" marB="91425"/>
                </a:tc>
                <a:extLst>
                  <a:ext uri="{0D108BD9-81ED-4DB2-BD59-A6C34878D82A}">
                    <a16:rowId xmlns:a16="http://schemas.microsoft.com/office/drawing/2014/main" val="10006"/>
                  </a:ext>
                </a:extLst>
              </a:tr>
            </a:tbl>
          </a:graphicData>
        </a:graphic>
      </p:graphicFrame>
    </p:spTree>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366</Words>
  <Application>Microsoft Office PowerPoint</Application>
  <PresentationFormat>On-screen Show (16:9)</PresentationFormat>
  <Paragraphs>103</Paragraphs>
  <Slides>5</Slides>
  <Notes>5</Notes>
  <HiddenSlides>0</HiddenSlides>
  <MMClips>0</MMClips>
  <ScaleCrop>false</ScaleCrop>
  <HeadingPairs>
    <vt:vector size="6" baseType="variant">
      <vt:variant>
        <vt:lpstr>Fonts Used</vt:lpstr>
      </vt:variant>
      <vt:variant>
        <vt:i4>1</vt:i4>
      </vt:variant>
      <vt:variant>
        <vt:lpstr>Theme</vt:lpstr>
      </vt:variant>
      <vt:variant>
        <vt:i4>1</vt:i4>
      </vt:variant>
      <vt:variant>
        <vt:lpstr>Slide Titles</vt:lpstr>
      </vt:variant>
      <vt:variant>
        <vt:i4>5</vt:i4>
      </vt:variant>
    </vt:vector>
  </HeadingPairs>
  <TitlesOfParts>
    <vt:vector size="7" baseType="lpstr">
      <vt:lpstr>Arial</vt:lpstr>
      <vt:lpstr>Simple Light</vt:lpstr>
      <vt:lpstr>State Management for Edge Cloud on Server Side</vt:lpstr>
      <vt:lpstr>Persistent Volume for state management at Edge</vt:lpstr>
      <vt:lpstr>State Management using Persistent Volume for EC Platform</vt:lpstr>
      <vt:lpstr>Admin APIs</vt:lpstr>
      <vt:lpstr>User APIs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Management for Edge Cloud on Server Side</dc:title>
  <cp:lastModifiedBy>Ramchandran, Prakash</cp:lastModifiedBy>
  <cp:revision>1</cp:revision>
  <dcterms:modified xsi:type="dcterms:W3CDTF">2018-03-12T21:35:14Z</dcterms:modified>
</cp:coreProperties>
</file>