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2"/>
  </p:notesMasterIdLst>
  <p:sldIdLst>
    <p:sldId id="256" r:id="rId2"/>
    <p:sldId id="267" r:id="rId3"/>
    <p:sldId id="268" r:id="rId4"/>
    <p:sldId id="271" r:id="rId5"/>
    <p:sldId id="272" r:id="rId6"/>
    <p:sldId id="276" r:id="rId7"/>
    <p:sldId id="277" r:id="rId8"/>
    <p:sldId id="274" r:id="rId9"/>
    <p:sldId id="273" r:id="rId10"/>
    <p:sldId id="269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006F8D"/>
    <a:srgbClr val="009893"/>
    <a:srgbClr val="BCE4FC"/>
    <a:srgbClr val="B9F0FF"/>
    <a:srgbClr val="DBF9EE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32767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413" autoAdjust="0"/>
    <p:restoredTop sz="77052"/>
  </p:normalViewPr>
  <p:slideViewPr>
    <p:cSldViewPr snapToGrid="0" snapToObjects="1">
      <p:cViewPr>
        <p:scale>
          <a:sx n="75" d="100"/>
          <a:sy n="75" d="100"/>
        </p:scale>
        <p:origin x="-366" y="-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707B98-E963-C74F-848A-16ED563603C7}" type="datetimeFigureOut">
              <a:rPr lang="en-US" smtClean="0"/>
              <a:pPr/>
              <a:t>3/12/2018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08789E-1FC9-CE4B-B453-2AA144D753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7799120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08789E-1FC9-CE4B-B453-2AA144D753F5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08789E-1FC9-CE4B-B453-2AA144D753F5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08789E-1FC9-CE4B-B453-2AA144D753F5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08789E-1FC9-CE4B-B453-2AA144D753F5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08789E-1FC9-CE4B-B453-2AA144D753F5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08789E-1FC9-CE4B-B453-2AA144D753F5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08789E-1FC9-CE4B-B453-2AA144D753F5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08789E-1FC9-CE4B-B453-2AA144D753F5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08789E-1FC9-CE4B-B453-2AA144D753F5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08789E-1FC9-CE4B-B453-2AA144D753F5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898" y="-9138"/>
            <a:ext cx="12198370" cy="6867137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-26898" y="-9137"/>
            <a:ext cx="12208243" cy="18648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366522" y="2823498"/>
            <a:ext cx="11332718" cy="151482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366522" y="4554181"/>
            <a:ext cx="4008788" cy="53418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522" y="499222"/>
            <a:ext cx="3748642" cy="780686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467279208"/>
      </p:ext>
    </p:extLst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-1"/>
            <a:ext cx="12192000" cy="954741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314325" y="1138238"/>
            <a:ext cx="11506200" cy="51704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="" xmlns:p14="http://schemas.microsoft.com/office/powerpoint/2010/main" val="1732658620"/>
      </p:ext>
    </p:extLst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11480" y="1301190"/>
            <a:ext cx="560832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301190"/>
            <a:ext cx="567436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le 1"/>
          <p:cNvSpPr txBox="1">
            <a:spLocks/>
          </p:cNvSpPr>
          <p:nvPr userDrawn="1"/>
        </p:nvSpPr>
        <p:spPr>
          <a:xfrm>
            <a:off x="411480" y="189286"/>
            <a:ext cx="10922149" cy="58961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0" i="0" dirty="0">
                <a:latin typeface="Arial" panose="020B0604020202020204" pitchFamily="34" charset="0"/>
                <a:cs typeface="Arial" panose="020B0604020202020204" pitchFamily="34" charset="0"/>
              </a:rPr>
              <a:t>Click to edit Master title style</a:t>
            </a:r>
          </a:p>
        </p:txBody>
      </p:sp>
    </p:spTree>
    <p:extLst>
      <p:ext uri="{BB962C8B-B14F-4D97-AF65-F5344CB8AC3E}">
        <p14:creationId xmlns="" xmlns:p14="http://schemas.microsoft.com/office/powerpoint/2010/main" val="1377184672"/>
      </p:ext>
    </p:extLst>
  </p:cSld>
  <p:clrMapOvr>
    <a:masterClrMapping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4" y="-9138"/>
            <a:ext cx="12198370" cy="6867137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>
          <a:xfrm>
            <a:off x="-2" y="1062318"/>
            <a:ext cx="5495774" cy="150495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</a:t>
            </a: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300" y="1423410"/>
            <a:ext cx="3810368" cy="79354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330477553"/>
      </p:ext>
    </p:extLst>
  </p:cSld>
  <p:clrMapOvr>
    <a:masterClrMapping/>
  </p:clrMapOvr>
  <p:transition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em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e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-20171" y="0"/>
            <a:ext cx="12192000" cy="968188"/>
          </a:xfrm>
          <a:prstGeom prst="rect">
            <a:avLst/>
          </a:prstGeom>
          <a:blipFill>
            <a:blip r:embed="rId6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 userDrawn="1"/>
        </p:nvSpPr>
        <p:spPr>
          <a:xfrm>
            <a:off x="1" y="6479195"/>
            <a:ext cx="12212170" cy="39629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 </a:t>
            </a:r>
          </a:p>
        </p:txBody>
      </p:sp>
      <p:sp>
        <p:nvSpPr>
          <p:cNvPr id="19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1638997" cy="365125"/>
          </a:xfrm>
          <a:prstGeom prst="rect">
            <a:avLst/>
          </a:prstGeom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2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7522" y="6521843"/>
            <a:ext cx="1494864" cy="31131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4961" y="1300480"/>
            <a:ext cx="11506200" cy="48764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10" name="Shape 72"/>
          <p:cNvPicPr preferRelativeResize="0"/>
          <p:nvPr userDrawn="1"/>
        </p:nvPicPr>
        <p:blipFill rotWithShape="1">
          <a:blip r:embed="rId8" cstate="print">
            <a:alphaModFix/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/>
        </p:blipFill>
        <p:spPr>
          <a:xfrm>
            <a:off x="314961" y="6604615"/>
            <a:ext cx="2595599" cy="154799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2062480" y="6521843"/>
            <a:ext cx="734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233805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4" r:id="rId4"/>
  </p:sldLayoutIdLst>
  <p:transition>
    <p:wipe dir="r"/>
  </p:transition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0" i="0" kern="1200">
          <a:solidFill>
            <a:schemeClr val="bg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charset="0"/>
        <a:buChar char="•"/>
        <a:defRPr sz="2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.AppleSystemUIFont" charset="-120"/>
        <a:buChar char="-"/>
        <a:defRPr sz="24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20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jira.onap.org/browse/VFC-660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hyperlink" Target="https://jira.onap.org/browse/VFC-639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jira.onap.org/browse/VFC-659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jira.onap.org/browse/VFC-663" TargetMode="External"/><Relationship Id="rId4" Type="http://schemas.openxmlformats.org/officeDocument/2006/relationships/hyperlink" Target="https://jira.onap.org/browse/VFC-664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sonar.onap.org/projects?search=vfc&amp;sort=-analysis_date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hyperlink" Target="https://nexus-iq.wl.linuxfoundation.org/assets/index.html" TargetMode="Externa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VF-C Weekly Meeting</a:t>
            </a: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Yan Yang</a:t>
            </a:r>
            <a:endParaRPr lang="en-US" dirty="0"/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>
          <a:xfrm>
            <a:off x="4028487" y="5282314"/>
            <a:ext cx="4008788" cy="534185"/>
          </a:xfrm>
        </p:spPr>
        <p:txBody>
          <a:bodyPr/>
          <a:lstStyle>
            <a:lvl1pPr marL="0" indent="0" algn="l">
              <a:buNone/>
              <a:defRPr sz="1800" b="0" i="0">
                <a:solidFill>
                  <a:schemeClr val="bg1"/>
                </a:solidFill>
                <a:latin typeface="+mn-lt"/>
                <a:cs typeface="Helvetica Neue Ligh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algn="ctr"/>
            <a:r>
              <a:rPr lang="en-US" dirty="0" smtClean="0"/>
              <a:t>Mar 12 , 2018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808266298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 smtClean="0"/>
              <a:t>Other topics</a:t>
            </a:r>
            <a:endParaRPr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US" altLang="zh-CN" dirty="0" smtClean="0"/>
              <a:t>IPR issue</a:t>
            </a:r>
          </a:p>
        </p:txBody>
      </p:sp>
    </p:spTree>
  </p:cSld>
  <p:clrMapOvr>
    <a:masterClrMapping/>
  </p:clrMapOvr>
  <p:transition>
    <p:wipe dir="r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 smtClean="0"/>
              <a:t>Agenda</a:t>
            </a:r>
            <a:endParaRPr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CN" dirty="0" smtClean="0"/>
              <a:t>Team work progress summary</a:t>
            </a:r>
          </a:p>
          <a:p>
            <a:r>
              <a:rPr lang="en-US" altLang="zh-CN" dirty="0" smtClean="0">
                <a:solidFill>
                  <a:srgbClr val="FF0000"/>
                </a:solidFill>
              </a:rPr>
              <a:t>Key Tasks need to be done before March 19th </a:t>
            </a:r>
          </a:p>
          <a:p>
            <a:r>
              <a:rPr lang="en-US" altLang="zh-CN" dirty="0" smtClean="0"/>
              <a:t>Other topics 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 smtClean="0"/>
              <a:t>Team work progress summary – S3P updates(1/2)</a:t>
            </a:r>
            <a:endParaRPr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0"/>
          </p:nvPr>
        </p:nvSpPr>
        <p:spPr>
          <a:xfrm>
            <a:off x="314324" y="1079500"/>
            <a:ext cx="11861737" cy="5564392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US" altLang="zh-CN" sz="3800" b="1" dirty="0" smtClean="0"/>
              <a:t>S3P Updates</a:t>
            </a:r>
          </a:p>
          <a:p>
            <a:r>
              <a:rPr lang="en-US" altLang="zh-CN" b="1" dirty="0" smtClean="0"/>
              <a:t>Security </a:t>
            </a:r>
          </a:p>
          <a:p>
            <a:pPr lvl="1"/>
            <a:r>
              <a:rPr lang="en-US" altLang="zh-CN" b="1" dirty="0" smtClean="0">
                <a:hlinkClick r:id="rId3"/>
              </a:rPr>
              <a:t>VFC-660</a:t>
            </a:r>
            <a:r>
              <a:rPr lang="en-US" altLang="zh-CN" b="1" dirty="0" smtClean="0"/>
              <a:t> - </a:t>
            </a:r>
            <a:r>
              <a:rPr lang="en-US" altLang="zh-CN" sz="2200" b="1" dirty="0" smtClean="0"/>
              <a:t>Support platform Maturity Requirements-Security Level 1 </a:t>
            </a:r>
            <a:r>
              <a:rPr lang="en-US" altLang="zh-CN" sz="2200" b="1" cap="all" dirty="0" smtClean="0"/>
              <a:t>IN PROGRESS</a:t>
            </a:r>
            <a:endParaRPr lang="en-US" altLang="zh-CN" sz="2200" b="1" dirty="0" smtClean="0"/>
          </a:p>
          <a:p>
            <a:pPr lvl="1"/>
            <a:r>
              <a:rPr lang="en-US" altLang="zh-CN" dirty="0" smtClean="0"/>
              <a:t>CII Badge: </a:t>
            </a:r>
          </a:p>
          <a:p>
            <a:pPr lvl="1"/>
            <a:r>
              <a:rPr lang="en-US" altLang="zh-CN" dirty="0" smtClean="0"/>
              <a:t>Solved some License and Vulnerability Thread reported from Linux Foundation and Security Subcommittee</a:t>
            </a:r>
          </a:p>
          <a:p>
            <a:pPr lvl="1"/>
            <a:r>
              <a:rPr lang="en-US" altLang="zh-CN" dirty="0" smtClean="0"/>
              <a:t>Increase test code coverage to reach 50%, </a:t>
            </a:r>
            <a:r>
              <a:rPr lang="en-US" altLang="zh-CN" dirty="0" smtClean="0">
                <a:solidFill>
                  <a:srgbClr val="FF0000"/>
                </a:solidFill>
              </a:rPr>
              <a:t>only two components haven’t meet the requirement: </a:t>
            </a:r>
            <a:r>
              <a:rPr lang="en-US" altLang="zh-CN" dirty="0" err="1" smtClean="0">
                <a:solidFill>
                  <a:srgbClr val="FF0000"/>
                </a:solidFill>
              </a:rPr>
              <a:t>nokia</a:t>
            </a:r>
            <a:r>
              <a:rPr lang="en-US" altLang="zh-CN" dirty="0" smtClean="0">
                <a:solidFill>
                  <a:srgbClr val="FF0000"/>
                </a:solidFill>
              </a:rPr>
              <a:t> driver/  </a:t>
            </a:r>
            <a:r>
              <a:rPr lang="en-US" altLang="zh-CN" dirty="0" err="1" smtClean="0">
                <a:solidFill>
                  <a:srgbClr val="FF0000"/>
                </a:solidFill>
              </a:rPr>
              <a:t>Multivim</a:t>
            </a:r>
            <a:r>
              <a:rPr lang="en-US" altLang="zh-CN" dirty="0" smtClean="0">
                <a:solidFill>
                  <a:srgbClr val="FF0000"/>
                </a:solidFill>
              </a:rPr>
              <a:t> proxy </a:t>
            </a:r>
          </a:p>
          <a:p>
            <a:pPr lvl="1"/>
            <a:r>
              <a:rPr lang="en-US" altLang="zh-CN" dirty="0" smtClean="0"/>
              <a:t>Update the python components and enable sonar display the python file test coverage.  Work with  LF to update the </a:t>
            </a:r>
            <a:r>
              <a:rPr lang="en-US" altLang="zh-CN" dirty="0" err="1" smtClean="0"/>
              <a:t>jjb</a:t>
            </a:r>
            <a:r>
              <a:rPr lang="en-US" altLang="zh-CN" dirty="0" smtClean="0"/>
              <a:t> template</a:t>
            </a:r>
          </a:p>
          <a:p>
            <a:r>
              <a:rPr lang="en-US" altLang="zh-CN" b="1" dirty="0" smtClean="0"/>
              <a:t>Manageability-Logging </a:t>
            </a:r>
            <a:endParaRPr lang="en-US" altLang="zh-CN" dirty="0" smtClean="0"/>
          </a:p>
          <a:p>
            <a:pPr lvl="1"/>
            <a:r>
              <a:rPr lang="en-US" altLang="zh-CN" b="1" dirty="0" smtClean="0">
                <a:hlinkClick r:id="rId4"/>
              </a:rPr>
              <a:t>VFC-639</a:t>
            </a:r>
            <a:r>
              <a:rPr lang="en-US" altLang="zh-CN" b="1" dirty="0" smtClean="0"/>
              <a:t> - </a:t>
            </a:r>
            <a:r>
              <a:rPr lang="en-US" altLang="zh-CN" sz="2200" b="1" dirty="0" smtClean="0"/>
              <a:t>Support platform Maturity Requirements-Manageability Level 1 </a:t>
            </a:r>
            <a:r>
              <a:rPr lang="en-US" altLang="zh-CN" sz="2200" b="1" cap="all" dirty="0" smtClean="0"/>
              <a:t>IN PROGRESS</a:t>
            </a:r>
            <a:endParaRPr lang="en-US" altLang="zh-CN" sz="2200" dirty="0" smtClean="0"/>
          </a:p>
          <a:p>
            <a:pPr lvl="1"/>
            <a:r>
              <a:rPr lang="en-US" altLang="zh-CN" dirty="0" smtClean="0"/>
              <a:t>Update log configuration for VF-C components according to Logging guideline</a:t>
            </a:r>
          </a:p>
          <a:p>
            <a:pPr lvl="2"/>
            <a:r>
              <a:rPr lang="en-US" altLang="zh-CN" dirty="0" smtClean="0"/>
              <a:t>Log output location to standard directory: </a:t>
            </a:r>
            <a:r>
              <a:rPr lang="en-US" altLang="zh-CN" dirty="0" smtClean="0">
                <a:solidFill>
                  <a:srgbClr val="FF0000"/>
                </a:solidFill>
              </a:rPr>
              <a:t>/</a:t>
            </a:r>
            <a:r>
              <a:rPr lang="en-US" altLang="zh-CN" dirty="0" err="1" smtClean="0">
                <a:solidFill>
                  <a:srgbClr val="FF0000"/>
                </a:solidFill>
              </a:rPr>
              <a:t>var</a:t>
            </a:r>
            <a:r>
              <a:rPr lang="en-US" altLang="zh-CN" dirty="0" smtClean="0">
                <a:solidFill>
                  <a:srgbClr val="FF0000"/>
                </a:solidFill>
              </a:rPr>
              <a:t>/log/ONAP/&lt;component&gt;[/&lt;subcomponent&gt;]/*.log</a:t>
            </a:r>
          </a:p>
          <a:p>
            <a:pPr lvl="2"/>
            <a:r>
              <a:rPr lang="en-US" altLang="zh-CN" dirty="0" smtClean="0"/>
              <a:t>Python components should update the logging library to use the python AOP library provided  by Logging project  which can  help us to transit the configuration form from directory to file.</a:t>
            </a:r>
          </a:p>
          <a:p>
            <a:pPr lvl="1"/>
            <a:r>
              <a:rPr lang="en-US" altLang="zh-CN" dirty="0" err="1" smtClean="0"/>
              <a:t>Filebeat</a:t>
            </a:r>
            <a:r>
              <a:rPr lang="en-US" altLang="zh-CN" dirty="0" smtClean="0"/>
              <a:t> container packed with VF-C existing container for shipping logs to ONAP ELK logging stack. 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530475" y="2149475"/>
            <a:ext cx="1543050" cy="31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 smtClean="0"/>
              <a:t>Team work progress summary – S3P updates(2/2)</a:t>
            </a:r>
            <a:endParaRPr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0"/>
          </p:nvPr>
        </p:nvSpPr>
        <p:spPr>
          <a:xfrm>
            <a:off x="314325" y="1079500"/>
            <a:ext cx="11506200" cy="5564392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en-US" altLang="zh-CN" sz="3800" b="1" dirty="0" smtClean="0"/>
              <a:t>S3P Updates</a:t>
            </a:r>
          </a:p>
          <a:p>
            <a:r>
              <a:rPr lang="en-US" altLang="zh-CN" b="1" dirty="0" smtClean="0"/>
              <a:t>Resiliency and Scalability  </a:t>
            </a:r>
            <a:endParaRPr lang="en-US" altLang="zh-CN" dirty="0" smtClean="0"/>
          </a:p>
          <a:p>
            <a:pPr lvl="1"/>
            <a:r>
              <a:rPr lang="en-US" altLang="zh-CN" dirty="0" smtClean="0">
                <a:hlinkClick r:id="rId3"/>
              </a:rPr>
              <a:t>VFC-659</a:t>
            </a:r>
            <a:r>
              <a:rPr lang="en-US" altLang="zh-CN" dirty="0" smtClean="0"/>
              <a:t> - Support platform Maturity Requirements-Scalability Level 1 </a:t>
            </a:r>
            <a:r>
              <a:rPr lang="en-US" altLang="zh-CN" b="1" cap="all" dirty="0" smtClean="0"/>
              <a:t>TO DO</a:t>
            </a:r>
            <a:endParaRPr lang="en-US" altLang="zh-CN" dirty="0" smtClean="0"/>
          </a:p>
          <a:p>
            <a:pPr lvl="1"/>
            <a:r>
              <a:rPr lang="en-US" altLang="zh-CN" dirty="0" smtClean="0"/>
              <a:t>Depend on </a:t>
            </a:r>
            <a:r>
              <a:rPr lang="en-US" altLang="zh-CN" dirty="0" err="1" smtClean="0"/>
              <a:t>kubernetes</a:t>
            </a:r>
            <a:r>
              <a:rPr lang="en-US" altLang="zh-CN" dirty="0" smtClean="0"/>
              <a:t> to manage multiple instances of VF-C stateless components</a:t>
            </a:r>
          </a:p>
          <a:p>
            <a:pPr lvl="1"/>
            <a:r>
              <a:rPr lang="en-US" altLang="zh-CN" dirty="0" smtClean="0"/>
              <a:t>Research the configuration in OOM</a:t>
            </a:r>
          </a:p>
          <a:p>
            <a:r>
              <a:rPr lang="en-US" altLang="zh-CN" b="1" dirty="0" smtClean="0"/>
              <a:t>Usability  </a:t>
            </a:r>
            <a:endParaRPr lang="en-US" altLang="zh-CN" dirty="0" smtClean="0"/>
          </a:p>
          <a:p>
            <a:pPr lvl="1"/>
            <a:r>
              <a:rPr lang="en-US" altLang="zh-CN" b="1" dirty="0" smtClean="0">
                <a:hlinkClick r:id="rId4"/>
              </a:rPr>
              <a:t>VFC-664</a:t>
            </a:r>
            <a:r>
              <a:rPr lang="en-US" altLang="zh-CN" b="1" dirty="0" smtClean="0"/>
              <a:t> - Support platform Maturity Requirements- Usability Level 1 </a:t>
            </a:r>
            <a:r>
              <a:rPr lang="en-US" altLang="zh-CN" b="1" cap="all" dirty="0" smtClean="0"/>
              <a:t>IN PROGRESS</a:t>
            </a:r>
            <a:endParaRPr lang="en-US" altLang="zh-CN" dirty="0" smtClean="0"/>
          </a:p>
          <a:p>
            <a:pPr lvl="1"/>
            <a:r>
              <a:rPr lang="en-US" altLang="zh-CN" dirty="0" smtClean="0"/>
              <a:t>Document APIs in Swagger and solve inconsistent problem between code and API</a:t>
            </a:r>
          </a:p>
          <a:p>
            <a:pPr lvl="1"/>
            <a:r>
              <a:rPr lang="en-US" altLang="zh-CN" dirty="0" smtClean="0"/>
              <a:t>Improving the deployment and configuration documentation</a:t>
            </a:r>
          </a:p>
          <a:p>
            <a:r>
              <a:rPr lang="en-US" altLang="zh-CN" b="1" dirty="0" smtClean="0"/>
              <a:t>Performance and stability</a:t>
            </a:r>
            <a:endParaRPr lang="en-US" altLang="zh-CN" dirty="0" smtClean="0"/>
          </a:p>
          <a:p>
            <a:pPr lvl="1"/>
            <a:r>
              <a:rPr lang="en-US" altLang="zh-CN" dirty="0" smtClean="0">
                <a:hlinkClick r:id="rId5"/>
              </a:rPr>
              <a:t>VFC-663</a:t>
            </a:r>
            <a:r>
              <a:rPr lang="en-US" altLang="zh-CN" dirty="0" smtClean="0"/>
              <a:t> - Support platform Maturity Requirements-Performance Level 1 </a:t>
            </a:r>
            <a:r>
              <a:rPr lang="en-US" altLang="zh-CN" b="1" cap="all" dirty="0" smtClean="0"/>
              <a:t>TO DO</a:t>
            </a:r>
            <a:endParaRPr lang="en-US" altLang="zh-CN" dirty="0" smtClean="0"/>
          </a:p>
          <a:p>
            <a:pPr lvl="1"/>
            <a:r>
              <a:rPr lang="en-US" altLang="zh-CN" dirty="0" smtClean="0"/>
              <a:t>VF-C team will work with Integration team to do performance testing </a:t>
            </a:r>
          </a:p>
          <a:p>
            <a:pPr>
              <a:buNone/>
            </a:pPr>
            <a:endParaRPr lang="en-US" altLang="zh-CN" sz="3800" b="1" dirty="0" smtClean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 smtClean="0"/>
              <a:t>Team work progress summary – R2 use case updates</a:t>
            </a:r>
            <a:endParaRPr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0"/>
          </p:nvPr>
        </p:nvSpPr>
        <p:spPr>
          <a:xfrm>
            <a:off x="314325" y="1079500"/>
            <a:ext cx="11506200" cy="556439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altLang="zh-CN" sz="3800" b="1" dirty="0" smtClean="0"/>
              <a:t>Use Case Updates</a:t>
            </a:r>
          </a:p>
          <a:p>
            <a:r>
              <a:rPr lang="en-US" altLang="zh-CN" b="1" dirty="0" smtClean="0"/>
              <a:t>Manual Scaling  </a:t>
            </a:r>
            <a:endParaRPr lang="en-US" altLang="zh-CN" dirty="0" smtClean="0"/>
          </a:p>
          <a:p>
            <a:r>
              <a:rPr lang="en-US" altLang="zh-CN" b="1" dirty="0" smtClean="0"/>
              <a:t>HPA </a:t>
            </a:r>
            <a:endParaRPr lang="en-US" altLang="zh-CN" dirty="0" smtClean="0"/>
          </a:p>
          <a:p>
            <a:pPr>
              <a:buNone/>
            </a:pPr>
            <a:endParaRPr lang="en-US" altLang="zh-CN" sz="3800" b="1" dirty="0" smtClean="0"/>
          </a:p>
        </p:txBody>
      </p:sp>
    </p:spTree>
  </p:cSld>
  <p:clrMapOvr>
    <a:masterClrMapping/>
  </p:clrMapOvr>
  <p:transition>
    <p:wipe dir="r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 smtClean="0"/>
              <a:t>Team work progress summary – Jenkins status </a:t>
            </a:r>
            <a:endParaRPr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0"/>
          </p:nvPr>
        </p:nvSpPr>
        <p:spPr>
          <a:xfrm>
            <a:off x="314325" y="1079500"/>
            <a:ext cx="11506200" cy="5564392"/>
          </a:xfrm>
        </p:spPr>
        <p:txBody>
          <a:bodyPr>
            <a:normAutofit/>
          </a:bodyPr>
          <a:lstStyle/>
          <a:p>
            <a:pPr>
              <a:buNone/>
            </a:pPr>
            <a:endParaRPr lang="en-US" altLang="zh-CN" sz="3800" b="1" dirty="0" smtClean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14961" y="1079500"/>
            <a:ext cx="11505564" cy="54246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矩形 5"/>
          <p:cNvSpPr/>
          <p:nvPr/>
        </p:nvSpPr>
        <p:spPr>
          <a:xfrm>
            <a:off x="315597" y="6235700"/>
            <a:ext cx="11505564" cy="26849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315597" y="2438400"/>
            <a:ext cx="11505564" cy="26849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315597" y="1674608"/>
            <a:ext cx="11505564" cy="26849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wipe dir="r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 smtClean="0"/>
              <a:t>Team work progress summary – Sonar &amp; Nexus IQ status</a:t>
            </a:r>
            <a:endParaRPr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0"/>
          </p:nvPr>
        </p:nvSpPr>
        <p:spPr>
          <a:xfrm>
            <a:off x="314325" y="1079500"/>
            <a:ext cx="11506200" cy="5564392"/>
          </a:xfrm>
        </p:spPr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en-US" altLang="zh-CN" sz="2000" b="1" dirty="0" smtClean="0"/>
              <a:t>Sonar status : </a:t>
            </a:r>
            <a:r>
              <a:rPr lang="en-US" altLang="zh-CN" sz="2000" b="1" dirty="0" smtClean="0">
                <a:hlinkClick r:id="rId3"/>
              </a:rPr>
              <a:t>https://sonar.onap.org/projects?search=vfc&amp;sort=-analysis_date</a:t>
            </a:r>
            <a:endParaRPr lang="en-US" altLang="zh-CN" sz="2000" b="1" dirty="0" smtClean="0"/>
          </a:p>
          <a:p>
            <a:pPr>
              <a:buFont typeface="Arial" pitchFamily="34" charset="0"/>
              <a:buChar char="•"/>
            </a:pPr>
            <a:r>
              <a:rPr lang="en-US" altLang="zh-CN" sz="2000" b="1" dirty="0" smtClean="0"/>
              <a:t>Nexus IQ server status:  </a:t>
            </a:r>
            <a:r>
              <a:rPr lang="en-US" altLang="zh-CN" sz="2000" b="1" dirty="0" smtClean="0">
                <a:hlinkClick r:id="rId4"/>
              </a:rPr>
              <a:t>https://nexus-iq.wl.linuxfoundation.org/assets/index.html#/reports/violations</a:t>
            </a:r>
            <a:endParaRPr lang="en-US" altLang="zh-CN" sz="2000" b="1" dirty="0" smtClean="0"/>
          </a:p>
          <a:p>
            <a:pPr>
              <a:buNone/>
            </a:pPr>
            <a:r>
              <a:rPr lang="en-US" altLang="zh-CN" sz="2000" b="1" dirty="0" smtClean="0"/>
              <a:t>    It is recommended to first update the latest version of the third party components available.</a:t>
            </a:r>
          </a:p>
        </p:txBody>
      </p:sp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974725" y="2867025"/>
            <a:ext cx="9199563" cy="196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 smtClean="0"/>
              <a:t>Agenda</a:t>
            </a:r>
            <a:endParaRPr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CN" dirty="0" smtClean="0"/>
              <a:t>Team work progress summary</a:t>
            </a:r>
          </a:p>
          <a:p>
            <a:r>
              <a:rPr lang="en-US" altLang="zh-CN" dirty="0" smtClean="0">
                <a:solidFill>
                  <a:srgbClr val="FF0000"/>
                </a:solidFill>
              </a:rPr>
              <a:t> Key Tasks need to be done before March 19th</a:t>
            </a:r>
          </a:p>
          <a:p>
            <a:r>
              <a:rPr lang="en-US" altLang="zh-CN" dirty="0" smtClean="0"/>
              <a:t>Other topics </a:t>
            </a:r>
          </a:p>
        </p:txBody>
      </p:sp>
    </p:spTree>
  </p:cSld>
  <p:clrMapOvr>
    <a:masterClrMapping/>
  </p:clrMapOvr>
  <p:transition>
    <p:wipe dir="r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 smtClean="0"/>
              <a:t>Key Tasks need to be done before March 19</a:t>
            </a:r>
            <a:r>
              <a:rPr lang="en-US" altLang="zh-CN" baseline="30000" dirty="0" smtClean="0"/>
              <a:t>th</a:t>
            </a:r>
            <a:endParaRPr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0"/>
          </p:nvPr>
        </p:nvSpPr>
        <p:spPr>
          <a:xfrm>
            <a:off x="314324" y="1079500"/>
            <a:ext cx="11877675" cy="5564392"/>
          </a:xfrm>
        </p:spPr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en-US" altLang="zh-CN" sz="2400" dirty="0" err="1" smtClean="0"/>
              <a:t>nokia</a:t>
            </a:r>
            <a:r>
              <a:rPr lang="en-US" altLang="zh-CN" sz="2400" dirty="0" smtClean="0"/>
              <a:t> driver/  </a:t>
            </a:r>
            <a:r>
              <a:rPr lang="en-US" altLang="zh-CN" sz="2400" dirty="0" err="1" smtClean="0"/>
              <a:t>Multivim</a:t>
            </a:r>
            <a:r>
              <a:rPr lang="en-US" altLang="zh-CN" sz="2400" dirty="0" smtClean="0"/>
              <a:t> proxy to increase test code coverage</a:t>
            </a:r>
          </a:p>
          <a:p>
            <a:pPr>
              <a:buFont typeface="Arial" pitchFamily="34" charset="0"/>
              <a:buChar char="•"/>
            </a:pPr>
            <a:r>
              <a:rPr lang="en-US" altLang="zh-CN" sz="2400" dirty="0" smtClean="0"/>
              <a:t>Work with LF to enable test coverage data display in sonar for Python components</a:t>
            </a:r>
          </a:p>
          <a:p>
            <a:pPr>
              <a:buFont typeface="Arial" pitchFamily="34" charset="0"/>
              <a:buChar char="•"/>
            </a:pPr>
            <a:r>
              <a:rPr lang="en-US" altLang="zh-CN" sz="2400" dirty="0" smtClean="0"/>
              <a:t>Solve License and Vulnerability Thread form Nexus IQ server.</a:t>
            </a:r>
          </a:p>
          <a:p>
            <a:pPr>
              <a:buNone/>
            </a:pPr>
            <a:r>
              <a:rPr lang="en-US" altLang="zh-CN" sz="2400" dirty="0" smtClean="0"/>
              <a:t>   If you can’t solve them, please Add them to https://wiki.onap.org/pages/viewpage.action?pageId=25437810</a:t>
            </a:r>
          </a:p>
          <a:p>
            <a:pPr>
              <a:buFont typeface="Arial" pitchFamily="34" charset="0"/>
              <a:buChar char="•"/>
            </a:pPr>
            <a:r>
              <a:rPr lang="en-US" altLang="zh-CN" sz="2400" dirty="0" smtClean="0"/>
              <a:t>All components update the log out put location and work with </a:t>
            </a:r>
            <a:r>
              <a:rPr lang="en-US" altLang="zh-CN" sz="2400" dirty="0" err="1" smtClean="0"/>
              <a:t>Yanan</a:t>
            </a:r>
            <a:r>
              <a:rPr lang="en-US" altLang="zh-CN" sz="2400" dirty="0" smtClean="0"/>
              <a:t> to add </a:t>
            </a:r>
            <a:r>
              <a:rPr lang="en-US" altLang="zh-CN" sz="2400" dirty="0" err="1" smtClean="0"/>
              <a:t>Filebeat</a:t>
            </a:r>
            <a:r>
              <a:rPr lang="en-US" altLang="zh-CN" sz="2400" dirty="0" smtClean="0"/>
              <a:t> to OOM VF-C existing container. Python components update log configuration and integrate with new python AOP library</a:t>
            </a:r>
          </a:p>
          <a:p>
            <a:pPr>
              <a:buFont typeface="Arial" pitchFamily="34" charset="0"/>
              <a:buChar char="•"/>
            </a:pPr>
            <a:r>
              <a:rPr lang="en-US" altLang="zh-CN" sz="2400" dirty="0" smtClean="0"/>
              <a:t>Work with OOM to manage multiple instances of VF-C stateless components.</a:t>
            </a:r>
          </a:p>
          <a:p>
            <a:pPr>
              <a:buFont typeface="Arial" pitchFamily="34" charset="0"/>
              <a:buChar char="•"/>
            </a:pPr>
            <a:r>
              <a:rPr lang="en-US" altLang="zh-CN" sz="2400" dirty="0" smtClean="0"/>
              <a:t>Fix failed </a:t>
            </a:r>
            <a:r>
              <a:rPr lang="en-US" altLang="zh-CN" sz="2400" dirty="0" err="1" smtClean="0"/>
              <a:t>jenkins</a:t>
            </a:r>
            <a:r>
              <a:rPr lang="en-US" altLang="zh-CN" sz="2400" dirty="0" smtClean="0"/>
              <a:t> job</a:t>
            </a:r>
          </a:p>
          <a:p>
            <a:pPr>
              <a:buFont typeface="Arial" pitchFamily="34" charset="0"/>
              <a:buChar char="•"/>
            </a:pPr>
            <a:r>
              <a:rPr lang="en-US" altLang="zh-CN" sz="2400" dirty="0" smtClean="0"/>
              <a:t>Other code development tasks: use case (Scaling/HPA) components(</a:t>
            </a:r>
            <a:r>
              <a:rPr lang="en-US" altLang="zh-CN" sz="2400" dirty="0" err="1" smtClean="0"/>
              <a:t>Multivimproxy</a:t>
            </a:r>
            <a:r>
              <a:rPr lang="en-US" altLang="zh-CN" sz="2400" dirty="0" smtClean="0"/>
              <a:t>)</a:t>
            </a:r>
          </a:p>
          <a:p>
            <a:pPr>
              <a:buNone/>
            </a:pPr>
            <a:endParaRPr lang="en-US" altLang="zh-CN" sz="2400" dirty="0" smtClean="0"/>
          </a:p>
          <a:p>
            <a:pPr>
              <a:buFont typeface="Arial" pitchFamily="34" charset="0"/>
              <a:buChar char="•"/>
            </a:pPr>
            <a:endParaRPr lang="en-US" altLang="zh-CN" sz="2400" dirty="0" smtClean="0"/>
          </a:p>
          <a:p>
            <a:pPr>
              <a:buFont typeface="Arial" pitchFamily="34" charset="0"/>
              <a:buChar char="•"/>
            </a:pPr>
            <a:endParaRPr lang="en-US" altLang="zh-CN" dirty="0" smtClean="0"/>
          </a:p>
        </p:txBody>
      </p:sp>
    </p:spTree>
  </p:cSld>
  <p:clrMapOvr>
    <a:masterClrMapping/>
  </p:clrMapOvr>
  <p:transition>
    <p:wipe dir="r"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NAP_powerpoint_presentation_v1" id="{DB83975D-0410-E24B-B943-5F1FFD2693BC}" vid="{26E034CB-823C-6A4E-B815-6D6A1245F6F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ONAP_powerpoint_presentation_v1</Template>
  <TotalTime>2157</TotalTime>
  <Words>191</Words>
  <Application>Microsoft Office PowerPoint</Application>
  <PresentationFormat>自定义</PresentationFormat>
  <Paragraphs>77</Paragraphs>
  <Slides>10</Slides>
  <Notes>10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11" baseType="lpstr">
      <vt:lpstr>Office Theme</vt:lpstr>
      <vt:lpstr>VF-C Weekly Meeting  Yan Yang</vt:lpstr>
      <vt:lpstr>Agenda</vt:lpstr>
      <vt:lpstr>Team work progress summary – S3P updates(1/2)</vt:lpstr>
      <vt:lpstr>Team work progress summary – S3P updates(2/2)</vt:lpstr>
      <vt:lpstr>Team work progress summary – R2 use case updates</vt:lpstr>
      <vt:lpstr>Team work progress summary – Jenkins status </vt:lpstr>
      <vt:lpstr>Team work progress summary – Sonar &amp; Nexus IQ status</vt:lpstr>
      <vt:lpstr>Agenda</vt:lpstr>
      <vt:lpstr>Key Tasks need to be done before March 19th</vt:lpstr>
      <vt:lpstr>Other topics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Alex Contini</dc:creator>
  <cp:lastModifiedBy>Yan</cp:lastModifiedBy>
  <cp:revision>121</cp:revision>
  <dcterms:created xsi:type="dcterms:W3CDTF">2017-02-27T16:23:08Z</dcterms:created>
  <dcterms:modified xsi:type="dcterms:W3CDTF">2018-03-12T09:09:59Z</dcterms:modified>
</cp:coreProperties>
</file>