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sldIdLst>
    <p:sldId id="618" r:id="rId2"/>
    <p:sldId id="635" r:id="rId3"/>
    <p:sldId id="599" r:id="rId4"/>
    <p:sldId id="629" r:id="rId5"/>
    <p:sldId id="633" r:id="rId6"/>
    <p:sldId id="631" r:id="rId7"/>
    <p:sldId id="630" r:id="rId8"/>
    <p:sldId id="632" r:id="rId9"/>
    <p:sldId id="634" r:id="rId1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005E27"/>
    <a:srgbClr val="FF9966"/>
    <a:srgbClr val="080808"/>
    <a:srgbClr val="E7E6E6"/>
    <a:srgbClr val="FF7C80"/>
    <a:srgbClr val="FF9900"/>
    <a:srgbClr val="006F8D"/>
    <a:srgbClr val="009893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86" autoAdjust="0"/>
    <p:restoredTop sz="95760" autoAdjust="0"/>
  </p:normalViewPr>
  <p:slideViewPr>
    <p:cSldViewPr snapToGrid="0" snapToObjects="1">
      <p:cViewPr>
        <p:scale>
          <a:sx n="180" d="100"/>
          <a:sy n="180" d="100"/>
        </p:scale>
        <p:origin x="440" y="-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10/22/19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dirty="0"/>
              <a:t>Today we do #1.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dirty="0"/>
              <a:t>By natural extension, can use the exact same mechanism to orchestrate edge clouds (although not restricted to “edges” – anywhere k8s is running)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dirty="0"/>
              <a:t>Helm </a:t>
            </a:r>
            <a:r>
              <a:rPr lang="en-US" sz="1200" dirty="0" err="1"/>
              <a:t>yaml</a:t>
            </a:r>
            <a:r>
              <a:rPr lang="en-US" sz="1200" dirty="0"/>
              <a:t> files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32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K8s clusters as first class citizens</a:t>
            </a:r>
          </a:p>
          <a:p>
            <a:pPr marL="171450" indent="-171450">
              <a:buFontTx/>
              <a:buChar char="-"/>
            </a:pPr>
            <a:r>
              <a:rPr lang="en-US" dirty="0"/>
              <a:t>No external </a:t>
            </a:r>
            <a:r>
              <a:rPr lang="en-US" dirty="0" err="1"/>
              <a:t>db</a:t>
            </a:r>
            <a:r>
              <a:rPr lang="en-US" dirty="0"/>
              <a:t> required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944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317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822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Can programmatically query k8s API endpoint to pull back registrations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Need authorization to access central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034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522" y="2841431"/>
            <a:ext cx="11332718" cy="151482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Centralized Cloud Registry Framework</a:t>
            </a:r>
            <a:br>
              <a:rPr lang="en-US" dirty="0"/>
            </a:br>
            <a:r>
              <a:rPr lang="en-US" sz="3000" dirty="0"/>
              <a:t>ONAP Edge Automation</a:t>
            </a:r>
            <a:br>
              <a:rPr lang="en-US" sz="3000" dirty="0"/>
            </a:br>
            <a:br>
              <a:rPr lang="en-US" sz="3000" dirty="0"/>
            </a:br>
            <a:r>
              <a:rPr lang="en-US" sz="2700" dirty="0"/>
              <a:t>Mike Elliott, Ramki Krishnan, Srini Addepalli, Vijay Venkatesh Kumar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211126187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C57565-BC14-4484-92EC-BE68E6F321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B5ED6B-1E79-42FB-8552-5F5BC4DE8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Centralized Cloud Registry Framework - Applicability/Planning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9FD890-7E8A-4811-8835-66A559B177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Applicable to both OOM and DCAE management workload options. </a:t>
            </a:r>
          </a:p>
          <a:p>
            <a:r>
              <a:rPr lang="en-US" dirty="0"/>
              <a:t>Can also be used for deploying managed workloads in the Edge.</a:t>
            </a:r>
          </a:p>
          <a:p>
            <a:r>
              <a:rPr lang="en-US" dirty="0"/>
              <a:t>Frankfurt Plan</a:t>
            </a:r>
          </a:p>
          <a:p>
            <a:pPr lvl="1"/>
            <a:r>
              <a:rPr lang="en-US" dirty="0"/>
              <a:t>Confirmed</a:t>
            </a:r>
          </a:p>
          <a:p>
            <a:pPr lvl="2"/>
            <a:r>
              <a:rPr lang="en-US" dirty="0"/>
              <a:t>Centralized cloud registry development – OOM team</a:t>
            </a:r>
          </a:p>
          <a:p>
            <a:pPr lvl="2"/>
            <a:r>
              <a:rPr lang="en-US" dirty="0"/>
              <a:t>Centralized cloud registry consumption by ONAP4K8S – Multi-cloud team</a:t>
            </a:r>
          </a:p>
          <a:p>
            <a:pPr lvl="1"/>
            <a:r>
              <a:rPr lang="en-US" dirty="0"/>
              <a:t>Stretch goal</a:t>
            </a:r>
          </a:p>
          <a:p>
            <a:pPr lvl="2"/>
            <a:r>
              <a:rPr lang="en-US" dirty="0"/>
              <a:t>Centralized cloud registry consumption for DCAE MS distributed deployment</a:t>
            </a:r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27235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2D8C407-146F-F84F-BA45-449645B59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590" y="1254094"/>
            <a:ext cx="9923930" cy="508067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EE16F9-A2E2-3241-9D00-E401361A62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39BDA3-C2AC-C347-AA7F-C8B8416EA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Central Cloud Registry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FEE645-7181-844F-B0F2-0863F5A3DA4D}"/>
              </a:ext>
            </a:extLst>
          </p:cNvPr>
          <p:cNvSpPr txBox="1"/>
          <p:nvPr/>
        </p:nvSpPr>
        <p:spPr>
          <a:xfrm>
            <a:off x="10391958" y="4710413"/>
            <a:ext cx="967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West US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C3DF2DA-F927-3645-BD0C-6DAA1E54ADC5}"/>
              </a:ext>
            </a:extLst>
          </p:cNvPr>
          <p:cNvSpPr txBox="1"/>
          <p:nvPr/>
        </p:nvSpPr>
        <p:spPr>
          <a:xfrm>
            <a:off x="9927264" y="1997994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East US</a:t>
            </a:r>
          </a:p>
        </p:txBody>
      </p:sp>
    </p:spTree>
    <p:extLst>
      <p:ext uri="{BB962C8B-B14F-4D97-AF65-F5344CB8AC3E}">
        <p14:creationId xmlns:p14="http://schemas.microsoft.com/office/powerpoint/2010/main" val="4245267994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7FA262-8696-714E-ACFE-E034C9ABA1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7D68B0-DE88-CF4C-8679-3511A4E56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Extend Kubernetes to register Edge Clouds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F5D3C9-6C15-1B4D-BB17-DB21454D66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1" y="1035153"/>
            <a:ext cx="11506200" cy="5170487"/>
          </a:xfrm>
        </p:spPr>
        <p:txBody>
          <a:bodyPr>
            <a:normAutofit/>
          </a:bodyPr>
          <a:lstStyle/>
          <a:p>
            <a:r>
              <a:rPr lang="en-US" altLang="en-US" sz="3200" dirty="0">
                <a:latin typeface="Calibri" panose="020F0502020204030204" pitchFamily="34" charset="0"/>
              </a:rPr>
              <a:t>Centrally manage k8s Edge Clouds (k8s-clusters)</a:t>
            </a:r>
          </a:p>
          <a:p>
            <a:r>
              <a:rPr lang="en-US" altLang="en-US" sz="3200" dirty="0">
                <a:latin typeface="Calibri" panose="020F0502020204030204" pitchFamily="34" charset="0"/>
              </a:rPr>
              <a:t>Use Custom Resource Definition create a Registry</a:t>
            </a:r>
          </a:p>
          <a:p>
            <a:pPr lvl="1"/>
            <a:r>
              <a:rPr lang="en-US" altLang="en-US" dirty="0">
                <a:latin typeface="Calibri" panose="020F0502020204030204" pitchFamily="34" charset="0"/>
              </a:rPr>
              <a:t>Define and manage k8s-clusters as resources in kubernetes</a:t>
            </a:r>
          </a:p>
          <a:p>
            <a:pPr lvl="1"/>
            <a:r>
              <a:rPr lang="en-US" altLang="en-US" dirty="0">
                <a:latin typeface="Calibri" panose="020F0502020204030204" pitchFamily="34" charset="0"/>
              </a:rPr>
              <a:t>kube.configs stored in HA etcd datastore in Central ONAP kubernetes</a:t>
            </a:r>
          </a:p>
          <a:p>
            <a:pPr lvl="2"/>
            <a:r>
              <a:rPr lang="en-US" altLang="en-US" dirty="0">
                <a:latin typeface="Calibri" panose="020F0502020204030204" pitchFamily="34" charset="0"/>
              </a:rPr>
              <a:t>No external database required</a:t>
            </a:r>
          </a:p>
          <a:p>
            <a:pPr lvl="1"/>
            <a:r>
              <a:rPr lang="en-US" altLang="en-US" dirty="0">
                <a:latin typeface="Calibri" panose="020F0502020204030204" pitchFamily="34" charset="0"/>
              </a:rPr>
              <a:t>Registrations possible via CLI and programmatically via API</a:t>
            </a:r>
          </a:p>
          <a:p>
            <a:pPr lvl="1"/>
            <a:r>
              <a:rPr lang="en-US" altLang="en-US" dirty="0">
                <a:latin typeface="Calibri" panose="020F0502020204030204" pitchFamily="34" charset="0"/>
              </a:rPr>
              <a:t>Management of registry via k8s plugins and/or Operators</a:t>
            </a:r>
          </a:p>
          <a:p>
            <a:r>
              <a:rPr lang="en-US" altLang="en-US" sz="3200" dirty="0">
                <a:latin typeface="Calibri" panose="020F0502020204030204" pitchFamily="34" charset="0"/>
              </a:rPr>
              <a:t>Provide metadata (i.e. labels) as part of CRD</a:t>
            </a:r>
          </a:p>
          <a:p>
            <a:pPr lvl="1"/>
            <a:r>
              <a:rPr lang="en-US" altLang="en-US" dirty="0">
                <a:latin typeface="Calibri" panose="020F0502020204030204" pitchFamily="34" charset="0"/>
              </a:rPr>
              <a:t>Location label</a:t>
            </a:r>
          </a:p>
          <a:p>
            <a:pPr lvl="1"/>
            <a:r>
              <a:rPr lang="en-US" altLang="en-US" dirty="0">
                <a:latin typeface="Calibri" panose="020F0502020204030204" pitchFamily="34" charset="0"/>
              </a:rPr>
              <a:t>Edge type (ICN, AWS, Azure, etc.)</a:t>
            </a:r>
          </a:p>
          <a:p>
            <a:pPr lvl="1"/>
            <a:r>
              <a:rPr lang="en-US" altLang="en-US" dirty="0">
                <a:latin typeface="Calibri" panose="020F0502020204030204" pitchFamily="34" charset="0"/>
              </a:rPr>
              <a:t>External IP</a:t>
            </a:r>
          </a:p>
          <a:p>
            <a:pPr lvl="1"/>
            <a:r>
              <a:rPr lang="en-US" altLang="en-US" dirty="0">
                <a:latin typeface="Calibri" panose="020F0502020204030204" pitchFamily="34" charset="0"/>
              </a:rPr>
              <a:t>Namespaces, Oauth2 AAA</a:t>
            </a:r>
          </a:p>
        </p:txBody>
      </p:sp>
    </p:spTree>
    <p:extLst>
      <p:ext uri="{BB962C8B-B14F-4D97-AF65-F5344CB8AC3E}">
        <p14:creationId xmlns:p14="http://schemas.microsoft.com/office/powerpoint/2010/main" val="2964618489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1CFB8A-9328-4286-BF2E-85AD64FDD2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24EBBD-A939-4B94-8E82-5BE39EE57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Edge K8S Cluster Naming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3962CD-F11B-4AFA-A415-49C6720E7B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0963" y="4041251"/>
            <a:ext cx="11506200" cy="1924208"/>
          </a:xfrm>
        </p:spPr>
        <p:txBody>
          <a:bodyPr/>
          <a:lstStyle/>
          <a:p>
            <a:r>
              <a:rPr lang="en-US" sz="2000" dirty="0"/>
              <a:t>Create K8s logical edge labels</a:t>
            </a:r>
          </a:p>
          <a:p>
            <a:r>
              <a:rPr lang="en-US" sz="2000" dirty="0"/>
              <a:t>ONAP Label Convention (recommendation)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9CCC607-E4F9-A94F-83DF-69B0354AA6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768982"/>
              </p:ext>
            </p:extLst>
          </p:nvPr>
        </p:nvGraphicFramePr>
        <p:xfrm>
          <a:off x="622456" y="1738169"/>
          <a:ext cx="11195548" cy="184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0036">
                  <a:extLst>
                    <a:ext uri="{9D8B030D-6E8A-4147-A177-3AD203B41FA5}">
                      <a16:colId xmlns:a16="http://schemas.microsoft.com/office/drawing/2014/main" val="195094940"/>
                    </a:ext>
                  </a:extLst>
                </a:gridCol>
                <a:gridCol w="4402519">
                  <a:extLst>
                    <a:ext uri="{9D8B030D-6E8A-4147-A177-3AD203B41FA5}">
                      <a16:colId xmlns:a16="http://schemas.microsoft.com/office/drawing/2014/main" val="4092491354"/>
                    </a:ext>
                  </a:extLst>
                </a:gridCol>
                <a:gridCol w="4742993">
                  <a:extLst>
                    <a:ext uri="{9D8B030D-6E8A-4147-A177-3AD203B41FA5}">
                      <a16:colId xmlns:a16="http://schemas.microsoft.com/office/drawing/2014/main" val="9087388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Label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676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kubernetes.io/arch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kubernetes.io/arch=amd64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 use if mixing arm and x86 nodes</a:t>
                      </a:r>
                      <a:endParaRPr lang="en-US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2038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kubernetes.io/os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kubernetes.io/os=linux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 use if mixing operating systems in your cluster</a:t>
                      </a:r>
                      <a:endParaRPr lang="en-US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512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kubernetes.io/hostname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kubernetes.io/hostname=ip-172-20-114-199.ec2.internal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Populated with the hostname. Note that the hostname can be changed from the “actual” hostname by passing </a:t>
                      </a:r>
                    </a:p>
                    <a:p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 </a:t>
                      </a:r>
                      <a:r>
                        <a:rPr lang="en-US" sz="1400" b="0" dirty="0"/>
                        <a:t>--hostname-override</a:t>
                      </a: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flag to kubelet</a:t>
                      </a:r>
                      <a:endParaRPr lang="en-US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0667435"/>
                  </a:ext>
                </a:extLst>
              </a:tr>
            </a:tbl>
          </a:graphicData>
        </a:graphic>
      </p:graphicFrame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E6724793-6F6B-1E4F-BB4E-583FF4D6D00A}"/>
              </a:ext>
            </a:extLst>
          </p:cNvPr>
          <p:cNvSpPr txBox="1">
            <a:spLocks/>
          </p:cNvSpPr>
          <p:nvPr/>
        </p:nvSpPr>
        <p:spPr>
          <a:xfrm>
            <a:off x="312644" y="1023371"/>
            <a:ext cx="11506200" cy="5170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CF609982-2925-3544-9BA0-B98046EF2937}"/>
              </a:ext>
            </a:extLst>
          </p:cNvPr>
          <p:cNvSpPr txBox="1">
            <a:spLocks/>
          </p:cNvSpPr>
          <p:nvPr/>
        </p:nvSpPr>
        <p:spPr>
          <a:xfrm>
            <a:off x="310963" y="1023371"/>
            <a:ext cx="10383931" cy="21053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Leverage Well-known k8s node labels (where possible)</a:t>
            </a:r>
          </a:p>
          <a:p>
            <a:pPr marL="0" indent="0">
              <a:buNone/>
            </a:pPr>
            <a:r>
              <a:rPr lang="en-US" altLang="en-US" sz="1600" dirty="0">
                <a:latin typeface="Calibri" panose="020F0502020204030204" pitchFamily="34" charset="0"/>
              </a:rPr>
              <a:t>     https://kubernetes.io/docs/reference/kubernetes-api/labels-annotations-taints</a:t>
            </a:r>
            <a:endParaRPr lang="en-US" sz="1600" dirty="0"/>
          </a:p>
          <a:p>
            <a:pPr marL="0" indent="0">
              <a:buFont typeface="Arial" charset="0"/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1E3BDBC-1AC9-E042-9D7A-916960E822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937367"/>
              </p:ext>
            </p:extLst>
          </p:nvPr>
        </p:nvGraphicFramePr>
        <p:xfrm>
          <a:off x="622456" y="4774693"/>
          <a:ext cx="1119554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3236">
                  <a:extLst>
                    <a:ext uri="{9D8B030D-6E8A-4147-A177-3AD203B41FA5}">
                      <a16:colId xmlns:a16="http://schemas.microsoft.com/office/drawing/2014/main" val="195094940"/>
                    </a:ext>
                  </a:extLst>
                </a:gridCol>
                <a:gridCol w="4099319">
                  <a:extLst>
                    <a:ext uri="{9D8B030D-6E8A-4147-A177-3AD203B41FA5}">
                      <a16:colId xmlns:a16="http://schemas.microsoft.com/office/drawing/2014/main" val="4092491354"/>
                    </a:ext>
                  </a:extLst>
                </a:gridCol>
                <a:gridCol w="4742993">
                  <a:extLst>
                    <a:ext uri="{9D8B030D-6E8A-4147-A177-3AD203B41FA5}">
                      <a16:colId xmlns:a16="http://schemas.microsoft.com/office/drawing/2014/main" val="9087388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Label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676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onap.kubernetes.io/&lt;name&gt;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kubernetes.io/&lt;name&gt;=&lt;value&gt;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ONAP node label extensions</a:t>
                      </a:r>
                      <a:endParaRPr lang="en-US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20386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2484544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7FA262-8696-714E-ACFE-E034C9ABA1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7D68B0-DE88-CF4C-8679-3511A4E56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Custom Resource Definition: k8s-cluster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F5D3C9-6C15-1B4D-BB17-DB21454D66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1" y="999090"/>
            <a:ext cx="6284622" cy="5407369"/>
          </a:xfrm>
        </p:spPr>
        <p:txBody>
          <a:bodyPr/>
          <a:lstStyle/>
          <a:p>
            <a:pPr marL="0" lvl="0" indent="0">
              <a:lnSpc>
                <a:spcPct val="100000"/>
              </a:lnSpc>
              <a:buNone/>
            </a:pPr>
            <a:r>
              <a:rPr lang="en-US" sz="2400" dirty="0"/>
              <a:t>k8s-cluster-crd.yaml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298F23-9834-AC43-9442-148C4D2B43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172" y="1541851"/>
            <a:ext cx="5380161" cy="431705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1A2C0D7-C11E-4B49-AA4D-AA544881E022}"/>
              </a:ext>
            </a:extLst>
          </p:cNvPr>
          <p:cNvSpPr/>
          <p:nvPr/>
        </p:nvSpPr>
        <p:spPr>
          <a:xfrm>
            <a:off x="5787482" y="1541851"/>
            <a:ext cx="640451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Create k8s-cluster CRD in Kubernetes</a:t>
            </a:r>
            <a:endParaRPr lang="en-US" sz="2000" dirty="0">
              <a:solidFill>
                <a:schemeClr val="tx2"/>
              </a:solidFill>
            </a:endParaRPr>
          </a:p>
          <a:p>
            <a:r>
              <a:rPr lang="en-US" altLang="en-US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  kubectl apply -f k8s-cluster-crd.yaml</a:t>
            </a:r>
          </a:p>
          <a:p>
            <a:pPr lvl="0"/>
            <a:r>
              <a:rPr lang="en-US" altLang="en-US" sz="40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customresourcedefinition.apiextensions.k8s.io/k8s clusters.oom.onap.org created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List all CRDs registered in Kubernetes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  </a:t>
            </a:r>
            <a:r>
              <a:rPr lang="en-US" altLang="en-US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kubectl get crds</a:t>
            </a:r>
            <a:endParaRPr lang="en-US" alt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/>
            <a:r>
              <a:rPr lang="en-US" alt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    </a:t>
            </a:r>
          </a:p>
          <a:p>
            <a:pPr lvl="0"/>
            <a:r>
              <a:rPr lang="en-US" alt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    NAME                        	          CREATED AT</a:t>
            </a:r>
          </a:p>
          <a:p>
            <a:pPr lvl="0"/>
            <a:r>
              <a:rPr lang="en-US" alt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    k8s-clusters.oom.onap.org       2019-05-14T18:37:24Z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04002336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7FA262-8696-714E-ACFE-E034C9ABA1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7D68B0-DE88-CF4C-8679-3511A4E56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Register kube config for new Edge Cloud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F5D3C9-6C15-1B4D-BB17-DB21454D66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1" y="1115310"/>
            <a:ext cx="6702065" cy="55448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Kube Config contains authorized access to a k8s cluster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  </a:t>
            </a: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80CB31-59AF-6149-A291-114178A08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793" y="1492816"/>
            <a:ext cx="6062132" cy="44000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754594-2B79-844C-BF0C-D11B8532123F}"/>
              </a:ext>
            </a:extLst>
          </p:cNvPr>
          <p:cNvSpPr txBox="1"/>
          <p:nvPr/>
        </p:nvSpPr>
        <p:spPr>
          <a:xfrm>
            <a:off x="6652370" y="1492816"/>
            <a:ext cx="5523692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Manual registration in ONAP Central</a:t>
            </a:r>
          </a:p>
          <a:p>
            <a:r>
              <a:rPr lang="en-US" sz="2000" b="1" dirty="0"/>
              <a:t>  </a:t>
            </a:r>
            <a:r>
              <a:rPr lang="en-US" b="1" dirty="0"/>
              <a:t>kubectl create -f onap-east-k8s.yaml</a:t>
            </a:r>
          </a:p>
          <a:p>
            <a:r>
              <a:rPr lang="en-US" sz="2000" i="1" dirty="0"/>
              <a:t>  </a:t>
            </a:r>
            <a:r>
              <a:rPr lang="en-US" sz="1600" i="1" dirty="0"/>
              <a:t>k8scluster.oom.onap.org/onap-east created</a:t>
            </a:r>
            <a:endParaRPr lang="en-US" sz="2000" dirty="0"/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Programmatic via Kubernetes API</a:t>
            </a:r>
          </a:p>
          <a:p>
            <a:r>
              <a:rPr lang="en-US" dirty="0"/>
              <a:t>  </a:t>
            </a:r>
            <a:r>
              <a:rPr lang="en-US" b="1" dirty="0"/>
              <a:t> PUT /</a:t>
            </a:r>
            <a:r>
              <a:rPr lang="en-US" b="1" dirty="0" err="1"/>
              <a:t>apis</a:t>
            </a:r>
            <a:r>
              <a:rPr lang="en-US" b="1" dirty="0"/>
              <a:t>/</a:t>
            </a:r>
            <a:r>
              <a:rPr lang="en-US" b="1" dirty="0" err="1"/>
              <a:t>oom.onap.org</a:t>
            </a:r>
            <a:r>
              <a:rPr lang="en-US" b="1" dirty="0"/>
              <a:t>/v1/k8s-clusters HTTP/1.1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List registered Edge Clouds (k8s-clusters)</a:t>
            </a:r>
          </a:p>
          <a:p>
            <a:r>
              <a:rPr lang="en-US" dirty="0">
                <a:solidFill>
                  <a:schemeClr val="tx2"/>
                </a:solidFill>
              </a:rPr>
              <a:t>kubectl get k8s-clusters</a:t>
            </a:r>
          </a:p>
          <a:p>
            <a:r>
              <a:rPr lang="en-US" dirty="0">
                <a:solidFill>
                  <a:schemeClr val="tx2"/>
                </a:solidFill>
              </a:rPr>
              <a:t>NAME           AGE</a:t>
            </a:r>
          </a:p>
          <a:p>
            <a:r>
              <a:rPr lang="en-US" dirty="0" err="1">
                <a:solidFill>
                  <a:schemeClr val="tx2"/>
                </a:solidFill>
              </a:rPr>
              <a:t>onap</a:t>
            </a:r>
            <a:r>
              <a:rPr lang="en-US" dirty="0">
                <a:solidFill>
                  <a:schemeClr val="tx2"/>
                </a:solidFill>
              </a:rPr>
              <a:t>-central   17h</a:t>
            </a:r>
          </a:p>
          <a:p>
            <a:r>
              <a:rPr lang="en-US" dirty="0" err="1">
                <a:solidFill>
                  <a:schemeClr val="tx2"/>
                </a:solidFill>
              </a:rPr>
              <a:t>onap</a:t>
            </a:r>
            <a:r>
              <a:rPr lang="en-US" dirty="0">
                <a:solidFill>
                  <a:schemeClr val="tx2"/>
                </a:solidFill>
              </a:rPr>
              <a:t>-east      8s</a:t>
            </a:r>
          </a:p>
          <a:p>
            <a:r>
              <a:rPr lang="en-US" dirty="0" err="1">
                <a:solidFill>
                  <a:schemeClr val="tx2"/>
                </a:solidFill>
              </a:rPr>
              <a:t>onap</a:t>
            </a:r>
            <a:r>
              <a:rPr lang="en-US" dirty="0">
                <a:solidFill>
                  <a:schemeClr val="tx2"/>
                </a:solidFill>
              </a:rPr>
              <a:t>-west      14m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888648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7FA262-8696-714E-ACFE-E034C9ABA1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7D68B0-DE88-CF4C-8679-3511A4E56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Retrieve Registered Edge Clouds (k8s-clusters)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F5D3C9-6C15-1B4D-BB17-DB21454D66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2496" y="959333"/>
            <a:ext cx="6702065" cy="5544859"/>
          </a:xfrm>
        </p:spPr>
        <p:txBody>
          <a:bodyPr>
            <a:normAutofit/>
          </a:bodyPr>
          <a:lstStyle/>
          <a:p>
            <a:r>
              <a:rPr lang="en-US" sz="1800" dirty="0"/>
              <a:t>kubectl get k8s-clusters</a:t>
            </a:r>
            <a:r>
              <a:rPr lang="en-US" sz="1800" b="1" dirty="0">
                <a:solidFill>
                  <a:schemeClr val="tx1"/>
                </a:solidFill>
              </a:rPr>
              <a:t>  </a:t>
            </a:r>
          </a:p>
          <a:p>
            <a:pPr marL="0" indent="0">
              <a:buNone/>
            </a:pPr>
            <a:r>
              <a:rPr lang="en-US" sz="1000" dirty="0"/>
              <a:t>NAME           AGE</a:t>
            </a:r>
          </a:p>
          <a:p>
            <a:pPr marL="0" indent="0">
              <a:buNone/>
            </a:pPr>
            <a:r>
              <a:rPr lang="en-US" sz="1000" dirty="0" err="1"/>
              <a:t>onap</a:t>
            </a:r>
            <a:r>
              <a:rPr lang="en-US" sz="1000" dirty="0"/>
              <a:t>-central   17h</a:t>
            </a:r>
          </a:p>
          <a:p>
            <a:pPr marL="0" indent="0">
              <a:buNone/>
            </a:pPr>
            <a:r>
              <a:rPr lang="en-US" sz="1000" dirty="0" err="1"/>
              <a:t>onap</a:t>
            </a:r>
            <a:r>
              <a:rPr lang="en-US" sz="1000" dirty="0"/>
              <a:t>-east      8s</a:t>
            </a:r>
          </a:p>
          <a:p>
            <a:pPr marL="0" indent="0">
              <a:buNone/>
            </a:pPr>
            <a:r>
              <a:rPr lang="en-US" sz="1000" dirty="0" err="1"/>
              <a:t>onap</a:t>
            </a:r>
            <a:r>
              <a:rPr lang="en-US" sz="1000" dirty="0"/>
              <a:t>-west      14m</a:t>
            </a:r>
            <a:endParaRPr lang="en-US" sz="2000" b="1" dirty="0">
              <a:solidFill>
                <a:schemeClr val="tx1"/>
              </a:solidFill>
            </a:endParaRPr>
          </a:p>
          <a:p>
            <a:r>
              <a:rPr lang="en-US" sz="1800" dirty="0"/>
              <a:t>kubectl get k8s-cluster </a:t>
            </a:r>
            <a:r>
              <a:rPr lang="en-US" sz="1800" dirty="0" err="1"/>
              <a:t>onap</a:t>
            </a:r>
            <a:r>
              <a:rPr lang="en-US" sz="1800" dirty="0"/>
              <a:t>-east –o </a:t>
            </a:r>
            <a:r>
              <a:rPr lang="en-US" sz="1800" dirty="0" err="1"/>
              <a:t>yaml</a:t>
            </a:r>
            <a:endParaRPr lang="en-US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EA019F-5835-3B4A-B2BC-EC611C84DB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948" y="2711505"/>
            <a:ext cx="6370983" cy="352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018580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494C0E-D4A0-4408-82D4-1BE49AB891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A309DC-1216-4719-8645-7102F3F43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Security of Labels, Kubeconfig and other objects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36B3A0-4099-4841-948E-2D981D43F0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Need input from the security sub committee</a:t>
            </a:r>
          </a:p>
          <a:p>
            <a:endParaRPr lang="en-US" dirty="0"/>
          </a:p>
          <a:p>
            <a:r>
              <a:rPr lang="en-US" dirty="0"/>
              <a:t>Storing sensitive information in vault?</a:t>
            </a:r>
          </a:p>
        </p:txBody>
      </p:sp>
    </p:spTree>
    <p:extLst>
      <p:ext uri="{BB962C8B-B14F-4D97-AF65-F5344CB8AC3E}">
        <p14:creationId xmlns:p14="http://schemas.microsoft.com/office/powerpoint/2010/main" val="50886520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70149</TotalTime>
  <Words>561</Words>
  <Application>Microsoft Macintosh PowerPoint</Application>
  <PresentationFormat>Widescreen</PresentationFormat>
  <Paragraphs>118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.AppleSystemUIFont</vt:lpstr>
      <vt:lpstr>Arial</vt:lpstr>
      <vt:lpstr>Calibri</vt:lpstr>
      <vt:lpstr>Office Theme</vt:lpstr>
      <vt:lpstr>Centralized Cloud Registry Framework ONAP Edge Automation  Mike Elliott, Ramki Krishnan, Srini Addepalli, Vijay Venkatesh Kumar</vt:lpstr>
      <vt:lpstr>Centralized Cloud Registry Framework - Applicability/Planning </vt:lpstr>
      <vt:lpstr>Central Cloud Registry</vt:lpstr>
      <vt:lpstr>Extend Kubernetes to register Edge Clouds</vt:lpstr>
      <vt:lpstr>Edge K8S Cluster Naming</vt:lpstr>
      <vt:lpstr>Custom Resource Definition: k8s-cluster</vt:lpstr>
      <vt:lpstr>Register kube config for new Edge Cloud</vt:lpstr>
      <vt:lpstr>Retrieve Registered Edge Clouds (k8s-clusters)</vt:lpstr>
      <vt:lpstr>Security of Labels, Kubeconfig and other objects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Orchestration of ONAP</dc:title>
  <dc:creator>Mike Elliott</dc:creator>
  <cp:lastModifiedBy>Mike Elliott</cp:lastModifiedBy>
  <cp:revision>248</cp:revision>
  <dcterms:created xsi:type="dcterms:W3CDTF">2019-05-05T23:29:32Z</dcterms:created>
  <dcterms:modified xsi:type="dcterms:W3CDTF">2019-10-22T15:53:10Z</dcterms:modified>
</cp:coreProperties>
</file>