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72" r:id="rId2"/>
    <p:sldId id="299" r:id="rId3"/>
    <p:sldId id="298" r:id="rId4"/>
    <p:sldId id="284" r:id="rId5"/>
    <p:sldId id="27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93"/>
    <a:srgbClr val="005E27"/>
    <a:srgbClr val="006F8D"/>
    <a:srgbClr val="FF7C80"/>
    <a:srgbClr val="FF9900"/>
    <a:srgbClr val="92D050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86909" autoAdjust="0"/>
  </p:normalViewPr>
  <p:slideViewPr>
    <p:cSldViewPr snapToGrid="0" snapToObjects="1">
      <p:cViewPr varScale="1">
        <p:scale>
          <a:sx n="85" d="100"/>
          <a:sy n="85" d="100"/>
        </p:scale>
        <p:origin x="518" y="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2/8/2019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04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6520" y="2724887"/>
            <a:ext cx="11332718" cy="1514822"/>
          </a:xfrm>
        </p:spPr>
        <p:txBody>
          <a:bodyPr>
            <a:normAutofit/>
          </a:bodyPr>
          <a:lstStyle/>
          <a:p>
            <a:r>
              <a:rPr lang="en-US" smtClean="0">
                <a:latin typeface="+mn-lt"/>
              </a:rPr>
              <a:t>Management Application Orchestration</a:t>
            </a:r>
            <a:endParaRPr lang="en-US" sz="28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020240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Deployment, configuration of management Applications (Third party or ONAP proposed)  - Approches brought to the table</a:t>
            </a:r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3162072"/>
              </p:ext>
            </p:extLst>
          </p:nvPr>
        </p:nvGraphicFramePr>
        <p:xfrm>
          <a:off x="0" y="1006538"/>
          <a:ext cx="11925048" cy="560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5016"/>
                <a:gridCol w="3975016"/>
                <a:gridCol w="39750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Management</a:t>
                      </a:r>
                      <a:r>
                        <a:rPr lang="en-US" baseline="0" smtClean="0"/>
                        <a:t> Apps as traditional Apps/VNFs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Management</a:t>
                      </a:r>
                      <a:r>
                        <a:rPr lang="en-US" baseline="0" smtClean="0"/>
                        <a:t> Applicaton Controller (Add to OOM)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Enhance</a:t>
                      </a:r>
                      <a:r>
                        <a:rPr lang="en-US" baseline="0" smtClean="0"/>
                        <a:t> DCAE controller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mtClean="0"/>
                        <a:t>Existing infrastructure</a:t>
                      </a:r>
                      <a:r>
                        <a:rPr lang="en-US" baseline="0" smtClean="0"/>
                        <a:t> that is available in ONAP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smtClean="0"/>
                        <a:t>Use SDC for onboarding</a:t>
                      </a:r>
                      <a:r>
                        <a:rPr lang="en-US" sz="1400" baseline="0" smtClean="0"/>
                        <a:t> management applications if they are independent of VNF Or make management app also part of VNF if it needs to be dynamic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smtClean="0"/>
                        <a:t>Use SO to bring up the management app like any other VNF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smtClean="0"/>
                        <a:t>Leverage MC for talking to various cloud-regions of different technologies (Management App as VM or container or public cloud entity)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smtClean="0"/>
                        <a:t>Leverage OOF to make placement decisions (such as HPA, affinity, anti-affinity)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baseline="0" smtClean="0"/>
                        <a:t>Changes/Enahncements: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smtClean="0"/>
                        <a:t>Label the workloads in A&amp;AI as management application for any special treatment of these from operations perpsective (such as separation of concerns between management admins vs VNF admins)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Enhance OOM to have MAC</a:t>
                      </a:r>
                      <a:endParaRPr lang="en-US" baseline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smtClean="0"/>
                        <a:t>MAC to use K8S Plugin in MC to bring up management applications in various cloud regions and also provide Day0/1/2/ configuration.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smtClean="0"/>
                        <a:t>MAC to implement web service and CLI/GUI to onboard management applications, instantiate applications and configure applications.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smtClean="0"/>
                        <a:t>MAC (Or K8S-Plugin) to work with OOF to get the placement decisions Or to simple OOF implementation locally.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mtClean="0"/>
                        <a:t>Not just for analytics frameworks</a:t>
                      </a:r>
                      <a:r>
                        <a:rPr lang="en-US" baseline="0" smtClean="0"/>
                        <a:t> and analytics applications, but also for any management applications.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3808948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069593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NFV Technical Requirements – Service Assurance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2403764" y="129723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dirty="0">
                <a:latin typeface="Calibri" panose="020F0502020204030204" pitchFamily="34" charset="0"/>
                <a:cs typeface="Calibri" panose="020F0502020204030204" pitchFamily="34" charset="0"/>
              </a:rPr>
              <a:t>service assurance, failover and recovery are high on the list as industry transitions to NFV/SDN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2032000" y="2288693"/>
          <a:ext cx="812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</a:t>
                      </a:r>
                      <a:r>
                        <a:rPr lang="en-US" baseline="0" dirty="0"/>
                        <a:t> cases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Fault Correlation and Root cause analysis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Performance management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Anticipation of service failure  &amp; Auto trouble ticket management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Anticipation of SLA failure &amp; QOS management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Traffic prediction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Down Arrow 6"/>
          <p:cNvSpPr/>
          <p:nvPr/>
        </p:nvSpPr>
        <p:spPr>
          <a:xfrm>
            <a:off x="4904509" y="4569765"/>
            <a:ext cx="1683327" cy="7544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553690" y="5361709"/>
            <a:ext cx="4114800" cy="7585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ML based Analytics applications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749144" y="4686300"/>
            <a:ext cx="32107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Some use cases require ML.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ML based analytics require various metrics, logs.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Maintain historical data for training (Big data framework)</a:t>
            </a:r>
          </a:p>
        </p:txBody>
      </p:sp>
    </p:spTree>
    <p:extLst>
      <p:ext uri="{BB962C8B-B14F-4D97-AF65-F5344CB8AC3E}">
        <p14:creationId xmlns:p14="http://schemas.microsoft.com/office/powerpoint/2010/main" val="879020936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6305984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ntrollerScope_v3.pptx" id="{28E9490B-5D65-4E5E-9483-B0B053AAC961}" vid="{F46BACDA-4390-47A1-9393-2717BF35541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ONAP_template</Template>
  <TotalTime>39557</TotalTime>
  <Words>319</Words>
  <Application>Microsoft Office PowerPoint</Application>
  <PresentationFormat>Widescreen</PresentationFormat>
  <Paragraphs>34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.AppleSystemUIFont</vt:lpstr>
      <vt:lpstr>Arial</vt:lpstr>
      <vt:lpstr>Calibri</vt:lpstr>
      <vt:lpstr>Office Theme</vt:lpstr>
      <vt:lpstr>Management Application Orchestration</vt:lpstr>
      <vt:lpstr>Deployment, configuration of management Applications (Third party or ONAP proposed)  - Approches brought to the table</vt:lpstr>
      <vt:lpstr>BACKUP</vt:lpstr>
      <vt:lpstr>NFV Technical Requirements – Service Assurance</vt:lpstr>
      <vt:lpstr>PowerPoint Presentation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Addepalli, Srinivasa R</dc:creator>
  <cp:keywords>CTPClassification=:VisualMarkings=, CTPClassification=CTP_PUBLIC:VisualMarkings=</cp:keywords>
  <cp:lastModifiedBy>Addepalli, Srinivasa R</cp:lastModifiedBy>
  <cp:revision>618</cp:revision>
  <cp:lastPrinted>2017-09-21T21:17:08Z</cp:lastPrinted>
  <dcterms:created xsi:type="dcterms:W3CDTF">2017-11-06T17:49:59Z</dcterms:created>
  <dcterms:modified xsi:type="dcterms:W3CDTF">2019-02-08T14:44:33Z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  <property fmtid="{D5CDD505-2E9C-101B-9397-08002B2CF9AE}" pid="6" name="TitusGUID">
    <vt:lpwstr>e9813069-0692-4adb-b3b0-b70e00abcf56</vt:lpwstr>
  </property>
  <property fmtid="{D5CDD505-2E9C-101B-9397-08002B2CF9AE}" pid="7" name="CTP_TimeStamp">
    <vt:lpwstr>2017-12-11 20:52:38Z</vt:lpwstr>
  </property>
  <property fmtid="{D5CDD505-2E9C-101B-9397-08002B2CF9AE}" pid="8" name="CTP_BU">
    <vt:lpwstr>NA</vt:lpwstr>
  </property>
  <property fmtid="{D5CDD505-2E9C-101B-9397-08002B2CF9AE}" pid="9" name="CTP_IDSID">
    <vt:lpwstr>NA</vt:lpwstr>
  </property>
  <property fmtid="{D5CDD505-2E9C-101B-9397-08002B2CF9AE}" pid="10" name="CTP_WWID">
    <vt:lpwstr>NA</vt:lpwstr>
  </property>
  <property fmtid="{D5CDD505-2E9C-101B-9397-08002B2CF9AE}" pid="11" name="CTPClassification">
    <vt:lpwstr>CTP_PUBLIC</vt:lpwstr>
  </property>
</Properties>
</file>