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7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711-2765-4A4E-B242-91A7D7262461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F6BD-7E87-4B95-A380-1F0394BFB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97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711-2765-4A4E-B242-91A7D7262461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F6BD-7E87-4B95-A380-1F0394BFB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303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711-2765-4A4E-B242-91A7D7262461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F6BD-7E87-4B95-A380-1F0394BFB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225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711-2765-4A4E-B242-91A7D7262461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F6BD-7E87-4B95-A380-1F0394BFB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495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711-2765-4A4E-B242-91A7D7262461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F6BD-7E87-4B95-A380-1F0394BFB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358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711-2765-4A4E-B242-91A7D7262461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F6BD-7E87-4B95-A380-1F0394BFB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391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711-2765-4A4E-B242-91A7D7262461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F6BD-7E87-4B95-A380-1F0394BFB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765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711-2765-4A4E-B242-91A7D7262461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F6BD-7E87-4B95-A380-1F0394BFB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77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711-2765-4A4E-B242-91A7D7262461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F6BD-7E87-4B95-A380-1F0394BFB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04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711-2765-4A4E-B242-91A7D7262461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F6BD-7E87-4B95-A380-1F0394BFB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459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F711-2765-4A4E-B242-91A7D7262461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9F6BD-7E87-4B95-A380-1F0394BFB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6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BF711-2765-4A4E-B242-91A7D7262461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9F6BD-7E87-4B95-A380-1F0394BFB2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602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Why+does+R3+need+multiple+DM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7708"/>
            <a:ext cx="10515600" cy="56652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Context: Problem &amp; Solution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165625"/>
              </p:ext>
            </p:extLst>
          </p:nvPr>
        </p:nvGraphicFramePr>
        <p:xfrm>
          <a:off x="527649" y="1587869"/>
          <a:ext cx="10712570" cy="39681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6323"/>
                <a:gridCol w="897147"/>
                <a:gridCol w="4566549"/>
                <a:gridCol w="4882551"/>
              </a:tblGrid>
              <a:tr h="369311">
                <a:tc rowSpan="2"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Model Consumers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641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Vendors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Orchestration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606215"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Models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R2</a:t>
                      </a:r>
                      <a:r>
                        <a:rPr lang="en-US" sz="1600" dirty="0" smtClean="0">
                          <a:effectLst/>
                        </a:rPr>
                        <a:t>+,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Promoted by Vendors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US" sz="1600" dirty="0">
                          <a:effectLst/>
                        </a:rPr>
                        <a:t> a solid standard agreed on all vendors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US" sz="1600" dirty="0">
                          <a:effectLst/>
                        </a:rPr>
                        <a:t> straightforward mapping to the IM, easy to comprehend and verify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US" sz="1600" dirty="0">
                          <a:effectLst/>
                        </a:rPr>
                        <a:t> not only ONAP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sym typeface="Wingdings" panose="05000000000000000000" pitchFamily="2" charset="2"/>
                        </a:rPr>
                        <a:t></a:t>
                      </a:r>
                      <a:r>
                        <a:rPr lang="en-US" sz="1600" dirty="0">
                          <a:effectLst/>
                        </a:rPr>
                        <a:t> requires awareness of conventions external to simple-</a:t>
                      </a:r>
                      <a:r>
                        <a:rPr lang="en-US" sz="1600" dirty="0" err="1">
                          <a:effectLst/>
                        </a:rPr>
                        <a:t>yaml</a:t>
                      </a:r>
                      <a:r>
                        <a:rPr lang="en-US" sz="1600" dirty="0">
                          <a:effectLst/>
                        </a:rPr>
                        <a:t>-profile TOSCA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sym typeface="Wingdings" panose="05000000000000000000" pitchFamily="2" charset="2"/>
                        </a:rPr>
                        <a:t></a:t>
                      </a:r>
                      <a:r>
                        <a:rPr lang="en-US" sz="1600" dirty="0">
                          <a:effectLst/>
                        </a:rPr>
                        <a:t> promotes adding custom processing logic per service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sym typeface="Wingdings" panose="05000000000000000000" pitchFamily="2" charset="2"/>
                        </a:rPr>
                        <a:t></a:t>
                      </a:r>
                      <a:r>
                        <a:rPr lang="en-US" sz="1600" dirty="0">
                          <a:effectLst/>
                        </a:rPr>
                        <a:t> after heavy customization, ONAP parts (SDC, SO, controllers, AI&amp;I) become less replaceable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062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R3,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Promoted</a:t>
                      </a:r>
                      <a:r>
                        <a:rPr lang="en-US" sz="1600" baseline="0" dirty="0" smtClean="0">
                          <a:effectLst/>
                        </a:rPr>
                        <a:t> by SPs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sym typeface="Wingdings" panose="05000000000000000000" pitchFamily="2" charset="2"/>
                        </a:rPr>
                        <a:t></a:t>
                      </a:r>
                      <a:r>
                        <a:rPr lang="en-US" sz="1600" dirty="0">
                          <a:effectLst/>
                        </a:rPr>
                        <a:t> Understanding of advanced TOSCA concepts is not really necessary to encode VNFs and just slows down delivery of new VNFs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US" sz="1600" dirty="0">
                          <a:effectLst/>
                        </a:rPr>
                        <a:t> promotes generic processing logic, one for all services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US" sz="1600" dirty="0">
                          <a:effectLst/>
                        </a:rPr>
                        <a:t> mostly relies on simple-</a:t>
                      </a:r>
                      <a:r>
                        <a:rPr lang="en-US" sz="1600" dirty="0" err="1">
                          <a:effectLst/>
                        </a:rPr>
                        <a:t>yaml</a:t>
                      </a:r>
                      <a:r>
                        <a:rPr lang="en-US" sz="1600" dirty="0">
                          <a:effectLst/>
                        </a:rPr>
                        <a:t>-profile TOSCA, customizations minimized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en-US" sz="1600" dirty="0">
                          <a:effectLst/>
                        </a:rPr>
                        <a:t> replacement of ONAP parts (SDC, SO, controllers, AI&amp;I) is easier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7649" y="612477"/>
            <a:ext cx="77792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The problem</a:t>
            </a:r>
            <a:r>
              <a:rPr lang="en-US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Requirements, priorities and costs are different for Vendors and Orchestration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Making one model for all is expensive and slow, misses the ONAP goals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27648" y="5556020"/>
            <a:ext cx="95948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/>
              <a:t>The </a:t>
            </a:r>
            <a:r>
              <a:rPr lang="en-US" u="sng" dirty="0" smtClean="0"/>
              <a:t>solution</a:t>
            </a:r>
            <a:r>
              <a:rPr lang="en-US" dirty="0" smtClean="0"/>
              <a:t>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Different models: vendor-oriented for onboarding, SP-oriented for composition and orchestration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Common IM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Translation between as part of onboarding process</a:t>
            </a:r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10056962" y="737607"/>
            <a:ext cx="759125" cy="484632"/>
          </a:xfrm>
          <a:prstGeom prst="chevron">
            <a:avLst>
              <a:gd name="adj" fmla="val 1974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9721969" y="6237337"/>
            <a:ext cx="759125" cy="484632"/>
          </a:xfrm>
          <a:prstGeom prst="chevron">
            <a:avLst>
              <a:gd name="adj" fmla="val 1974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10481094" y="6237337"/>
            <a:ext cx="759125" cy="484632"/>
          </a:xfrm>
          <a:prstGeom prst="chevron">
            <a:avLst>
              <a:gd name="adj" fmla="val 197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 flipH="1">
            <a:off x="10481094" y="860921"/>
            <a:ext cx="759125" cy="484632"/>
          </a:xfrm>
          <a:prstGeom prst="chevron">
            <a:avLst>
              <a:gd name="adj" fmla="val 197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265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4577" y="154111"/>
            <a:ext cx="10515600" cy="51410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Discussion </a:t>
            </a:r>
            <a:r>
              <a:rPr lang="en-US" b="1" dirty="0" smtClean="0"/>
              <a:t>Summary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762" y="644651"/>
            <a:ext cx="7438292" cy="53071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2000" dirty="0" smtClean="0">
                <a:hlinkClick r:id="rId2"/>
              </a:rPr>
              <a:t>https://wiki.onap.org/display/DW/Why+does+R3+need+multiple+DMs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865760"/>
              </p:ext>
            </p:extLst>
          </p:nvPr>
        </p:nvGraphicFramePr>
        <p:xfrm>
          <a:off x="348762" y="1186963"/>
          <a:ext cx="11564815" cy="53454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6661"/>
                <a:gridCol w="8968154"/>
              </a:tblGrid>
              <a:tr h="40769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Concern Raised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369" marR="63369" marT="31684" marB="31684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Answer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369" marR="63369" marT="31684" marB="31684"/>
                </a:tc>
              </a:tr>
              <a:tr h="59462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So, why can’t we have one DM for all?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369" marR="63369" marT="31684" marB="31684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Lessons learnt during R2: </a:t>
                      </a:r>
                      <a:r>
                        <a:rPr lang="en-US" sz="1400" dirty="0" smtClean="0">
                          <a:effectLst/>
                        </a:rPr>
                        <a:t>requirements, priorities and </a:t>
                      </a:r>
                      <a:r>
                        <a:rPr lang="en-US" sz="1400" dirty="0">
                          <a:effectLst/>
                        </a:rPr>
                        <a:t>costs are different for Vendors and Orchestration; development of a one-for-all DM is expensive and slow, with ONAP goals being missed.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369" marR="63369" marT="31684" marB="31684"/>
                </a:tc>
              </a:tr>
              <a:tr h="9335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What is in it for me?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369" marR="63369" marT="31684" marB="31684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For Vendors: being standard, not only for ONAP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For Orchestration: generic logic for all </a:t>
                      </a:r>
                      <a:r>
                        <a:rPr lang="en-US" sz="1400" dirty="0" smtClean="0">
                          <a:effectLst/>
                        </a:rPr>
                        <a:t>services, minimized customization efforts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For ONAP: ability to onboard many models, ability to replace orchestration parts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369" marR="63369" marT="31684" marB="31684"/>
                </a:tc>
              </a:tr>
              <a:tr h="5206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Complexity of translation, especially of data type conversion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369" marR="63369" marT="31684" marB="31684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Data types on the two ends of translation will be very similar, and thus conversion will not require complex restructuring.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369" marR="63369" marT="31684" marB="31684"/>
                </a:tc>
              </a:tr>
              <a:tr h="107771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Some run-time components expect Vendor-type DM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369" marR="63369" marT="31684" marB="31684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The orchestration-oriented DM will promote generic orchestration logic and reduce customization efforts per service, so refactoring to this DM will be beneficial for all Ochestrators. For the transition period, 2 possible solutions were proposed: 1. Having a reverse-translating adaptors with the legacy orchestrators (sounds bad), or 2. (better) Enclosing the vendor-type DM fragments as artifacts into the distributed services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369" marR="63369" marT="31684" marB="31684"/>
                </a:tc>
              </a:tr>
              <a:tr h="5206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Translation scope: VNF only? What about Service?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369" marR="63369" marT="31684" marB="31684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The principle is to translate everything that is onboarded. The Service DM should be translated if/when ONAP decides to onboard services. Until then – VNF DM only. 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369" marR="63369" marT="31684" marB="31684"/>
                </a:tc>
              </a:tr>
              <a:tr h="75276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Vendor information lost or deformed during translation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369" marR="63369" marT="31684" marB="31684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Preserving vendor-provided information is a top value. Possible mechanisms to ensure this: the target DM is always on public view; cross references between the target and source DMs; nice to have automated consistency checks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369" marR="63369" marT="31684" marB="31684"/>
                </a:tc>
              </a:tr>
              <a:tr h="40769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>
                          <a:effectLst/>
                        </a:rPr>
                        <a:t>Verification and testing of the onboarded models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369" marR="63369" marT="31684" marB="31684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Makes sense to perform these steps after translation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3369" marR="63369" marT="31684" marB="31684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000500" y="17208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352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489</Words>
  <Application>Microsoft Office PowerPoint</Application>
  <PresentationFormat>Widescreen</PresentationFormat>
  <Paragraphs>47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Context: Problem &amp; Solution</vt:lpstr>
      <vt:lpstr>Discussion 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Multiple DMs in R3</dc:title>
  <dc:creator>Katzman, Anatoly</dc:creator>
  <cp:lastModifiedBy>Katzman, Anatoly</cp:lastModifiedBy>
  <cp:revision>21</cp:revision>
  <dcterms:created xsi:type="dcterms:W3CDTF">2018-04-25T10:47:32Z</dcterms:created>
  <dcterms:modified xsi:type="dcterms:W3CDTF">2018-04-25T19:06:44Z</dcterms:modified>
</cp:coreProperties>
</file>