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7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6229" autoAdjust="0"/>
  </p:normalViewPr>
  <p:slideViewPr>
    <p:cSldViewPr snapToGrid="0">
      <p:cViewPr>
        <p:scale>
          <a:sx n="100" d="100"/>
          <a:sy n="100" d="100"/>
        </p:scale>
        <p:origin x="228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83CCF-1961-4202-800D-2E6A52C29447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30036-EAA7-4CBD-AF2F-757C1AFC8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75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30036-EAA7-4CBD-AF2F-757C1AFC83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17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30036-EAA7-4CBD-AF2F-757C1AFC83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5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713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91541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11853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68941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7534" y="325439"/>
            <a:ext cx="10176933" cy="87153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7534" y="1628776"/>
            <a:ext cx="10176933" cy="4194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4323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3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UUI and VID R3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4/24/2018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06370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UUI and VID R3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533" y="1196975"/>
            <a:ext cx="10176933" cy="5077215"/>
          </a:xfrm>
        </p:spPr>
        <p:txBody>
          <a:bodyPr>
            <a:noAutofit/>
          </a:bodyPr>
          <a:lstStyle/>
          <a:p>
            <a:r>
              <a:rPr lang="en-US" sz="2400" dirty="0"/>
              <a:t>Current </a:t>
            </a:r>
            <a:r>
              <a:rPr lang="en-US" sz="2400" dirty="0" smtClean="0"/>
              <a:t>situation</a:t>
            </a:r>
            <a:endParaRPr lang="en-US" sz="2400" dirty="0"/>
          </a:p>
          <a:p>
            <a:pPr lvl="1"/>
            <a:r>
              <a:rPr lang="en-US" sz="2000" dirty="0" smtClean="0"/>
              <a:t>Both </a:t>
            </a:r>
            <a:r>
              <a:rPr lang="en-US" sz="2000" dirty="0"/>
              <a:t>teams are implementing similar </a:t>
            </a:r>
            <a:r>
              <a:rPr lang="en-US" sz="2000" dirty="0" smtClean="0"/>
              <a:t>module/functionality</a:t>
            </a:r>
            <a:endParaRPr lang="en-US" sz="2000" dirty="0"/>
          </a:p>
          <a:p>
            <a:pPr lvl="1"/>
            <a:r>
              <a:rPr lang="en-US" sz="2000" dirty="0" smtClean="0"/>
              <a:t>Questions from the community which portal handles the different use cases</a:t>
            </a:r>
            <a:endParaRPr lang="en-US" sz="2000" dirty="0"/>
          </a:p>
          <a:p>
            <a:endParaRPr lang="en-US" sz="2400" dirty="0" smtClean="0"/>
          </a:p>
          <a:p>
            <a:r>
              <a:rPr lang="en-US" sz="2400" dirty="0" smtClean="0"/>
              <a:t>Goal </a:t>
            </a:r>
            <a:r>
              <a:rPr lang="en-US" sz="2400" dirty="0"/>
              <a:t>is to have </a:t>
            </a:r>
            <a:r>
              <a:rPr lang="en-US" sz="2400" dirty="0" smtClean="0"/>
              <a:t>one portal for service instantiation in ONAP for R3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6348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UUI and VID R3 Approach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216567"/>
              </p:ext>
            </p:extLst>
          </p:nvPr>
        </p:nvGraphicFramePr>
        <p:xfrm>
          <a:off x="1008063" y="1628775"/>
          <a:ext cx="10175874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1958"/>
                <a:gridCol w="3391958"/>
                <a:gridCol w="33919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Scope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VCPE, VDNS, VFW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vCPE is on the way for R2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Scaleout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Change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Carrier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supported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VoLTE</a:t>
                      </a:r>
                      <a:r>
                        <a:rPr lang="en-US" sz="1800" dirty="0" smtClean="0"/>
                        <a:t> LCM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on the way for R2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Alarms monitoring 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supported (CLAMP DCAE)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Performance matrix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supported (CLAMP DCAE)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R2 release readiness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Passed</a:t>
                      </a:r>
                      <a:r>
                        <a:rPr lang="en-US" baseline="0" dirty="0" smtClean="0"/>
                        <a:t> M4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Passed</a:t>
                      </a:r>
                      <a:r>
                        <a:rPr lang="en-US" baseline="0" dirty="0" smtClean="0"/>
                        <a:t> M4 and RC0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Testing environment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(aka Tenant isolation)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Supported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49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533" y="1196975"/>
            <a:ext cx="10176933" cy="507721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Schedule a follow up call for the same time next </a:t>
            </a:r>
            <a:r>
              <a:rPr lang="en-US" sz="1800" dirty="0" smtClean="0"/>
              <a:t>week 5/1/2018 </a:t>
            </a:r>
            <a:r>
              <a:rPr lang="en-US" sz="1800" dirty="0" smtClean="0"/>
              <a:t>(Tao)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Double check the scope in slide #3 by each one of the project (Tao and Ofir)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It </a:t>
            </a:r>
            <a:r>
              <a:rPr lang="en-US" sz="1800" dirty="0" smtClean="0"/>
              <a:t>seems that CLAMP dashboard and DCAE UI have alarm monitoring and performance matrix capabilities. Therefore we should perform gap analysis between UUI and CLAMP/DCAE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Showcase </a:t>
            </a:r>
            <a:r>
              <a:rPr lang="en-US" sz="1800" dirty="0"/>
              <a:t>CLAMP dashboard to Lingli, Tao to confirm or not this overlap</a:t>
            </a: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Based on the analysis </a:t>
            </a:r>
            <a:r>
              <a:rPr lang="en-US" sz="1800" smtClean="0"/>
              <a:t>in </a:t>
            </a:r>
            <a:r>
              <a:rPr lang="en-US" sz="1800" smtClean="0"/>
              <a:t>#3 </a:t>
            </a:r>
            <a:r>
              <a:rPr lang="en-US" sz="1800" smtClean="0"/>
              <a:t>and </a:t>
            </a:r>
            <a:r>
              <a:rPr lang="en-US" sz="1800" smtClean="0"/>
              <a:t>#4 we’ll </a:t>
            </a:r>
            <a:r>
              <a:rPr lang="en-US" sz="1800" dirty="0" smtClean="0"/>
              <a:t>evaluate if UUI merge to VID is </a:t>
            </a:r>
            <a:r>
              <a:rPr lang="en-US" sz="1800" dirty="0" smtClean="0"/>
              <a:t>required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280415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9299</TotalTime>
  <Words>220</Words>
  <Application>Microsoft Office PowerPoint</Application>
  <PresentationFormat>Widescreen</PresentationFormat>
  <Paragraphs>55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.AppleSystemUIFont</vt:lpstr>
      <vt:lpstr>Arial</vt:lpstr>
      <vt:lpstr>Calibri</vt:lpstr>
      <vt:lpstr>DengXian</vt:lpstr>
      <vt:lpstr>DengXian Light</vt:lpstr>
      <vt:lpstr>1_Office Theme</vt:lpstr>
      <vt:lpstr>UUI and VID R3 Approach</vt:lpstr>
      <vt:lpstr>UUI and VID R3 Approach</vt:lpstr>
      <vt:lpstr>UUI and VID R3 Approach</vt:lpstr>
      <vt:lpstr>Action items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SHADMI, DAVID</dc:creator>
  <cp:lastModifiedBy>Nachmias, Lior</cp:lastModifiedBy>
  <cp:revision>210</cp:revision>
  <dcterms:created xsi:type="dcterms:W3CDTF">2017-07-24T06:05:07Z</dcterms:created>
  <dcterms:modified xsi:type="dcterms:W3CDTF">2018-04-24T07:42:08Z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1500894763</vt:lpwstr>
  </property>
  <property fmtid="{D5CDD505-2E9C-101B-9397-08002B2CF9AE}" pid="6" name="_2015_ms_pID_725343">
    <vt:lpwstr>(3)9QIKYBjqUv+XQ5I2rlTnwW9SRpq/+l+iGlZmWMGfpP/Zucu71aANUFZVbQwcH+1jbb2jnI9c
Ng/5I/3ebvjjs/5sCgNcSyr/uLHD3l1Z1sOVYhy5wBDdbpeYXMxvtmY124iT8mlL411Wa9tL
+Im7+NnvAf8S413MdjAr6qA6CnTxRQetyRuqtsLbxBk9LaWWrD3IMzDM5Zx0EexlV4afM/Pf
1oiHypC03GEngV1Pfb</vt:lpwstr>
  </property>
  <property fmtid="{D5CDD505-2E9C-101B-9397-08002B2CF9AE}" pid="7" name="_2015_ms_pID_7253431">
    <vt:lpwstr>rrY9YGYhIkssAwinkwFmemtA+5Xq58XjHiHu71zZkm0erqVRCEQwsK
TeTjK3s5kv1ymWAWL9fvdN9c5O74bEDOUuK0fUAMXucTKyngqdbFaMTnnq5ofJsUz+SM4cy7
qd2ewyuCNwLjxj/LqnfEsr3syHTdrgLi0zi5TP4Whz3tZO9LS2oNgGgPR0G4bPwN4pvAaQ6R
SWiRu7zxgTnkHlyTTc8IDb7pNmgNE5OaJeLB</vt:lpwstr>
  </property>
  <property fmtid="{D5CDD505-2E9C-101B-9397-08002B2CF9AE}" pid="8" name="_2015_ms_pID_7253432">
    <vt:lpwstr>Rw==</vt:lpwstr>
  </property>
</Properties>
</file>