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9" r:id="rId1"/>
  </p:sldMasterIdLst>
  <p:notesMasterIdLst>
    <p:notesMasterId r:id="rId6"/>
  </p:notesMasterIdLst>
  <p:handoutMasterIdLst>
    <p:handoutMasterId r:id="rId7"/>
  </p:handoutMasterIdLst>
  <p:sldIdLst>
    <p:sldId id="290" r:id="rId2"/>
    <p:sldId id="294" r:id="rId3"/>
    <p:sldId id="292" r:id="rId4"/>
    <p:sldId id="293" r:id="rId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6600"/>
    <a:srgbClr val="FFC000"/>
    <a:srgbClr val="0000FF"/>
    <a:srgbClr val="430098"/>
    <a:srgbClr val="00A1DF"/>
    <a:srgbClr val="65B8CB"/>
    <a:srgbClr val="275187"/>
    <a:srgbClr val="446CA9"/>
    <a:srgbClr val="0230AC"/>
    <a:srgbClr val="22222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26" autoAdjust="0"/>
    <p:restoredTop sz="92363" autoAdjust="0"/>
  </p:normalViewPr>
  <p:slideViewPr>
    <p:cSldViewPr snapToGrid="0" snapToObjects="1">
      <p:cViewPr varScale="1">
        <p:scale>
          <a:sx n="102" d="100"/>
          <a:sy n="102" d="100"/>
        </p:scale>
        <p:origin x="-125" y="-8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3864" y="-10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205283-DB5C-814F-88B8-524C432C83F5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9D7BA9-6F37-0D49-9F0A-C9389DA288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059749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485478-3DC2-6847-9A29-56F38C6CB14E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7AEC34-3738-224D-917E-B44B008DB4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748517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7AEC34-3738-224D-917E-B44B008DB43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3829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rgbClr val="0C9AD6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3816350" y="1280319"/>
            <a:ext cx="4922462" cy="1794547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3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3816882" y="3093917"/>
            <a:ext cx="4921930" cy="83673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3429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6858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10287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13716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5" name="Shape 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73688" y="1682672"/>
            <a:ext cx="3010669" cy="98984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six Column small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/>
          </p:cNvSpPr>
          <p:nvPr>
            <p:ph type="pic" idx="2"/>
          </p:nvPr>
        </p:nvSpPr>
        <p:spPr>
          <a:xfrm>
            <a:off x="628651" y="13317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Shape 65"/>
          <p:cNvSpPr>
            <a:spLocks noGrp="1"/>
          </p:cNvSpPr>
          <p:nvPr>
            <p:ph type="pic" idx="3"/>
          </p:nvPr>
        </p:nvSpPr>
        <p:spPr>
          <a:xfrm>
            <a:off x="3310972" y="13317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pic" idx="4"/>
          </p:nvPr>
        </p:nvSpPr>
        <p:spPr>
          <a:xfrm>
            <a:off x="5993295" y="13317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Shape 67"/>
          <p:cNvSpPr>
            <a:spLocks noGrp="1"/>
          </p:cNvSpPr>
          <p:nvPr>
            <p:ph type="pic" idx="5"/>
          </p:nvPr>
        </p:nvSpPr>
        <p:spPr>
          <a:xfrm>
            <a:off x="628651" y="3046241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Shape 68"/>
          <p:cNvSpPr>
            <a:spLocks noGrp="1"/>
          </p:cNvSpPr>
          <p:nvPr>
            <p:ph type="pic" idx="6"/>
          </p:nvPr>
        </p:nvSpPr>
        <p:spPr>
          <a:xfrm>
            <a:off x="3310972" y="30462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Shape 69"/>
          <p:cNvSpPr>
            <a:spLocks noGrp="1"/>
          </p:cNvSpPr>
          <p:nvPr>
            <p:ph type="pic" idx="7"/>
          </p:nvPr>
        </p:nvSpPr>
        <p:spPr>
          <a:xfrm>
            <a:off x="5993295" y="30462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24 images Full pag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pic" idx="2"/>
          </p:nvPr>
        </p:nvSpPr>
        <p:spPr>
          <a:xfrm>
            <a:off x="0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Shape 73"/>
          <p:cNvSpPr>
            <a:spLocks noGrp="1"/>
          </p:cNvSpPr>
          <p:nvPr>
            <p:ph type="pic" idx="3"/>
          </p:nvPr>
        </p:nvSpPr>
        <p:spPr>
          <a:xfrm>
            <a:off x="1521562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Shape 74"/>
          <p:cNvSpPr>
            <a:spLocks noGrp="1"/>
          </p:cNvSpPr>
          <p:nvPr>
            <p:ph type="pic" idx="4"/>
          </p:nvPr>
        </p:nvSpPr>
        <p:spPr>
          <a:xfrm>
            <a:off x="3043124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pic" idx="5"/>
          </p:nvPr>
        </p:nvSpPr>
        <p:spPr>
          <a:xfrm>
            <a:off x="4564685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Shape 76"/>
          <p:cNvSpPr>
            <a:spLocks noGrp="1"/>
          </p:cNvSpPr>
          <p:nvPr>
            <p:ph type="pic" idx="6"/>
          </p:nvPr>
        </p:nvSpPr>
        <p:spPr>
          <a:xfrm>
            <a:off x="7607807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Shape 77"/>
          <p:cNvSpPr>
            <a:spLocks noGrp="1"/>
          </p:cNvSpPr>
          <p:nvPr>
            <p:ph type="pic" idx="7"/>
          </p:nvPr>
        </p:nvSpPr>
        <p:spPr>
          <a:xfrm>
            <a:off x="6086247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Shape 78"/>
          <p:cNvSpPr>
            <a:spLocks noGrp="1"/>
          </p:cNvSpPr>
          <p:nvPr>
            <p:ph type="pic" idx="8"/>
          </p:nvPr>
        </p:nvSpPr>
        <p:spPr>
          <a:xfrm>
            <a:off x="0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Shape 79"/>
          <p:cNvSpPr>
            <a:spLocks noGrp="1"/>
          </p:cNvSpPr>
          <p:nvPr>
            <p:ph type="pic" idx="9"/>
          </p:nvPr>
        </p:nvSpPr>
        <p:spPr>
          <a:xfrm>
            <a:off x="1521562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Shape 80"/>
          <p:cNvSpPr>
            <a:spLocks noGrp="1"/>
          </p:cNvSpPr>
          <p:nvPr>
            <p:ph type="pic" idx="13"/>
          </p:nvPr>
        </p:nvSpPr>
        <p:spPr>
          <a:xfrm>
            <a:off x="3043124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" name="Shape 81"/>
          <p:cNvSpPr>
            <a:spLocks noGrp="1"/>
          </p:cNvSpPr>
          <p:nvPr>
            <p:ph type="pic" idx="14"/>
          </p:nvPr>
        </p:nvSpPr>
        <p:spPr>
          <a:xfrm>
            <a:off x="4564685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Shape 82"/>
          <p:cNvSpPr>
            <a:spLocks noGrp="1"/>
          </p:cNvSpPr>
          <p:nvPr>
            <p:ph type="pic" idx="15"/>
          </p:nvPr>
        </p:nvSpPr>
        <p:spPr>
          <a:xfrm>
            <a:off x="7607807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Shape 83"/>
          <p:cNvSpPr>
            <a:spLocks noGrp="1"/>
          </p:cNvSpPr>
          <p:nvPr>
            <p:ph type="pic" idx="16"/>
          </p:nvPr>
        </p:nvSpPr>
        <p:spPr>
          <a:xfrm>
            <a:off x="6086247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idx="17"/>
          </p:nvPr>
        </p:nvSpPr>
        <p:spPr>
          <a:xfrm>
            <a:off x="0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idx="18"/>
          </p:nvPr>
        </p:nvSpPr>
        <p:spPr>
          <a:xfrm>
            <a:off x="1521562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pic" idx="19"/>
          </p:nvPr>
        </p:nvSpPr>
        <p:spPr>
          <a:xfrm>
            <a:off x="3043124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Shape 87"/>
          <p:cNvSpPr>
            <a:spLocks noGrp="1"/>
          </p:cNvSpPr>
          <p:nvPr>
            <p:ph type="pic" idx="20"/>
          </p:nvPr>
        </p:nvSpPr>
        <p:spPr>
          <a:xfrm>
            <a:off x="4564685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" name="Shape 88"/>
          <p:cNvSpPr>
            <a:spLocks noGrp="1"/>
          </p:cNvSpPr>
          <p:nvPr>
            <p:ph type="pic" idx="21"/>
          </p:nvPr>
        </p:nvSpPr>
        <p:spPr>
          <a:xfrm>
            <a:off x="7607807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Shape 89"/>
          <p:cNvSpPr>
            <a:spLocks noGrp="1"/>
          </p:cNvSpPr>
          <p:nvPr>
            <p:ph type="pic" idx="22"/>
          </p:nvPr>
        </p:nvSpPr>
        <p:spPr>
          <a:xfrm>
            <a:off x="6086247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" name="Shape 90"/>
          <p:cNvSpPr>
            <a:spLocks noGrp="1"/>
          </p:cNvSpPr>
          <p:nvPr>
            <p:ph type="pic" idx="23"/>
          </p:nvPr>
        </p:nvSpPr>
        <p:spPr>
          <a:xfrm>
            <a:off x="0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Shape 91"/>
          <p:cNvSpPr>
            <a:spLocks noGrp="1"/>
          </p:cNvSpPr>
          <p:nvPr>
            <p:ph type="pic" idx="24"/>
          </p:nvPr>
        </p:nvSpPr>
        <p:spPr>
          <a:xfrm>
            <a:off x="1521562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pic" idx="25"/>
          </p:nvPr>
        </p:nvSpPr>
        <p:spPr>
          <a:xfrm>
            <a:off x="3043124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3" name="Shape 93"/>
          <p:cNvSpPr>
            <a:spLocks noGrp="1"/>
          </p:cNvSpPr>
          <p:nvPr>
            <p:ph type="pic" idx="26"/>
          </p:nvPr>
        </p:nvSpPr>
        <p:spPr>
          <a:xfrm>
            <a:off x="4564685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Shape 94"/>
          <p:cNvSpPr>
            <a:spLocks noGrp="1"/>
          </p:cNvSpPr>
          <p:nvPr>
            <p:ph type="pic" idx="27"/>
          </p:nvPr>
        </p:nvSpPr>
        <p:spPr>
          <a:xfrm>
            <a:off x="7607807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5" name="Shape 95"/>
          <p:cNvSpPr>
            <a:spLocks noGrp="1"/>
          </p:cNvSpPr>
          <p:nvPr>
            <p:ph type="pic" idx="28"/>
          </p:nvPr>
        </p:nvSpPr>
        <p:spPr>
          <a:xfrm>
            <a:off x="6086247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Circle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/>
          </p:cNvSpPr>
          <p:nvPr>
            <p:ph type="pic" idx="2"/>
          </p:nvPr>
        </p:nvSpPr>
        <p:spPr>
          <a:xfrm>
            <a:off x="622388" y="1191312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9" name="Shape 99"/>
          <p:cNvSpPr>
            <a:spLocks noGrp="1"/>
          </p:cNvSpPr>
          <p:nvPr>
            <p:ph type="pic" idx="3"/>
          </p:nvPr>
        </p:nvSpPr>
        <p:spPr>
          <a:xfrm>
            <a:off x="2724512" y="1191312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Shape 100"/>
          <p:cNvSpPr>
            <a:spLocks noGrp="1"/>
          </p:cNvSpPr>
          <p:nvPr>
            <p:ph type="pic" idx="4"/>
          </p:nvPr>
        </p:nvSpPr>
        <p:spPr>
          <a:xfrm>
            <a:off x="4826639" y="1191312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Shape 101"/>
          <p:cNvSpPr>
            <a:spLocks noGrp="1"/>
          </p:cNvSpPr>
          <p:nvPr>
            <p:ph type="pic" idx="5"/>
          </p:nvPr>
        </p:nvSpPr>
        <p:spPr>
          <a:xfrm>
            <a:off x="6928765" y="1191312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2" name="Shape 102"/>
          <p:cNvSpPr>
            <a:spLocks noGrp="1"/>
          </p:cNvSpPr>
          <p:nvPr>
            <p:ph type="pic" idx="6"/>
          </p:nvPr>
        </p:nvSpPr>
        <p:spPr>
          <a:xfrm>
            <a:off x="588971" y="2996188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pic" idx="7"/>
          </p:nvPr>
        </p:nvSpPr>
        <p:spPr>
          <a:xfrm>
            <a:off x="2691096" y="2996188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" name="Shape 104"/>
          <p:cNvSpPr>
            <a:spLocks noGrp="1"/>
          </p:cNvSpPr>
          <p:nvPr>
            <p:ph type="pic" idx="8"/>
          </p:nvPr>
        </p:nvSpPr>
        <p:spPr>
          <a:xfrm>
            <a:off x="4793223" y="2996188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5" name="Shape 105"/>
          <p:cNvSpPr>
            <a:spLocks noGrp="1"/>
          </p:cNvSpPr>
          <p:nvPr>
            <p:ph type="pic" idx="9"/>
          </p:nvPr>
        </p:nvSpPr>
        <p:spPr>
          <a:xfrm>
            <a:off x="6895350" y="2996188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701278" y="205977"/>
            <a:ext cx="7985399" cy="85740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4 rounded images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1" name="Shape 111"/>
          <p:cNvSpPr>
            <a:spLocks noGrp="1"/>
          </p:cNvSpPr>
          <p:nvPr>
            <p:ph type="pic" idx="2"/>
          </p:nvPr>
        </p:nvSpPr>
        <p:spPr>
          <a:xfrm>
            <a:off x="3508773" y="1520582"/>
            <a:ext cx="1033410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2" name="Shape 112"/>
          <p:cNvSpPr>
            <a:spLocks noGrp="1"/>
          </p:cNvSpPr>
          <p:nvPr>
            <p:ph type="pic" idx="3"/>
          </p:nvPr>
        </p:nvSpPr>
        <p:spPr>
          <a:xfrm>
            <a:off x="3508773" y="2826490"/>
            <a:ext cx="1033410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3" name="Shape 113"/>
          <p:cNvSpPr>
            <a:spLocks noGrp="1"/>
          </p:cNvSpPr>
          <p:nvPr>
            <p:ph type="pic" idx="4"/>
          </p:nvPr>
        </p:nvSpPr>
        <p:spPr>
          <a:xfrm>
            <a:off x="4666681" y="1520582"/>
            <a:ext cx="1033410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4" name="Shape 114"/>
          <p:cNvSpPr>
            <a:spLocks noGrp="1"/>
          </p:cNvSpPr>
          <p:nvPr>
            <p:ph type="pic" idx="5"/>
          </p:nvPr>
        </p:nvSpPr>
        <p:spPr>
          <a:xfrm>
            <a:off x="4666681" y="2826490"/>
            <a:ext cx="1033410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image box with text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9" name="Shape 119"/>
          <p:cNvSpPr>
            <a:spLocks noGrp="1"/>
          </p:cNvSpPr>
          <p:nvPr>
            <p:ph type="pic" idx="2"/>
          </p:nvPr>
        </p:nvSpPr>
        <p:spPr>
          <a:xfrm>
            <a:off x="685800" y="1291985"/>
            <a:ext cx="1831087" cy="89519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0" name="Shape 120"/>
          <p:cNvSpPr>
            <a:spLocks noGrp="1"/>
          </p:cNvSpPr>
          <p:nvPr>
            <p:ph type="pic" idx="3"/>
          </p:nvPr>
        </p:nvSpPr>
        <p:spPr>
          <a:xfrm>
            <a:off x="2666237" y="1291985"/>
            <a:ext cx="1831086" cy="89519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1" name="Shape 121"/>
          <p:cNvSpPr>
            <a:spLocks noGrp="1"/>
          </p:cNvSpPr>
          <p:nvPr>
            <p:ph type="pic" idx="4"/>
          </p:nvPr>
        </p:nvSpPr>
        <p:spPr>
          <a:xfrm>
            <a:off x="4646676" y="1291985"/>
            <a:ext cx="1831087" cy="89519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2" name="Shape 122"/>
          <p:cNvSpPr>
            <a:spLocks noGrp="1"/>
          </p:cNvSpPr>
          <p:nvPr>
            <p:ph type="pic" idx="5"/>
          </p:nvPr>
        </p:nvSpPr>
        <p:spPr>
          <a:xfrm>
            <a:off x="6627114" y="1291985"/>
            <a:ext cx="1831086" cy="89519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Shape 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Shape 19"/>
          <p:cNvSpPr/>
          <p:nvPr/>
        </p:nvSpPr>
        <p:spPr>
          <a:xfrm>
            <a:off x="539353" y="4660106"/>
            <a:ext cx="2081213" cy="14049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ctr" defTabSz="914400">
              <a:buClr>
                <a:srgbClr val="FFFFFF"/>
              </a:buClr>
              <a:buFont typeface="Calibri"/>
              <a:buNone/>
            </a:pPr>
            <a:endParaRPr sz="1400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701278" y="205978"/>
            <a:ext cx="7985522" cy="85725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/>
              <a:buNone/>
              <a:defRPr sz="2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701278" y="1200151"/>
            <a:ext cx="7985522" cy="319495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257175" marR="0" lvl="0" indent="-142875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57213" marR="0" lvl="1" indent="-100013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7250" marR="0" lvl="2" indent="-57150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□"/>
              <a:defRPr sz="23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00150" marR="0" lvl="3" indent="-57150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543050" marR="0" lvl="4" indent="-57150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481558" y="4621733"/>
            <a:ext cx="205243" cy="198191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  <p:sp>
        <p:nvSpPr>
          <p:cNvPr id="23" name="Shape 23"/>
          <p:cNvSpPr/>
          <p:nvPr/>
        </p:nvSpPr>
        <p:spPr>
          <a:xfrm>
            <a:off x="539351" y="4660105"/>
            <a:ext cx="2081102" cy="1403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ctr" defTabSz="914400">
              <a:buClr>
                <a:srgbClr val="FFFFFF"/>
              </a:buClr>
              <a:buFont typeface="Calibri"/>
              <a:buNone/>
            </a:pPr>
            <a:endParaRPr sz="1400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Shape 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3275" y="4684323"/>
            <a:ext cx="1946699" cy="11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hoto and Title 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1318287" y="205978"/>
            <a:ext cx="7368513" cy="85725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Font typeface="Arial"/>
              <a:buNone/>
              <a:defRPr sz="3300" b="0" i="0" u="none" strike="noStrike" cap="non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701278" y="1200151"/>
            <a:ext cx="7985522" cy="325993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257175" marR="0" lvl="0" indent="-142875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57213" marR="0" lvl="1" indent="-100013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7250" marR="0" lvl="2" indent="-57150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00150" marR="0" lvl="3" indent="-57150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543050" marR="0" lvl="4" indent="-57150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701278" y="205978"/>
            <a:ext cx="7985522" cy="85725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3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over imag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Slide with half imag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28651" y="650391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Shape 38"/>
          <p:cNvSpPr>
            <a:spLocks noGrp="1"/>
          </p:cNvSpPr>
          <p:nvPr>
            <p:ph type="pic" idx="2"/>
          </p:nvPr>
        </p:nvSpPr>
        <p:spPr>
          <a:xfrm>
            <a:off x="0" y="1630017"/>
            <a:ext cx="9144000" cy="245548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01_One Colum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pic" idx="2"/>
          </p:nvPr>
        </p:nvSpPr>
        <p:spPr>
          <a:xfrm>
            <a:off x="0" y="1560132"/>
            <a:ext cx="9144000" cy="2336006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wo Colum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pic" idx="2"/>
          </p:nvPr>
        </p:nvSpPr>
        <p:spPr>
          <a:xfrm>
            <a:off x="715616" y="1351408"/>
            <a:ext cx="3687419" cy="28329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pic" idx="3"/>
          </p:nvPr>
        </p:nvSpPr>
        <p:spPr>
          <a:xfrm>
            <a:off x="4805569" y="1351408"/>
            <a:ext cx="3687419" cy="28329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628651" y="301383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1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28651" y="650391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six Colum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/>
          </p:cNvSpPr>
          <p:nvPr>
            <p:ph type="pic" idx="2"/>
          </p:nvPr>
        </p:nvSpPr>
        <p:spPr>
          <a:xfrm>
            <a:off x="628651" y="1331740"/>
            <a:ext cx="2522054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Shape 55"/>
          <p:cNvSpPr>
            <a:spLocks noGrp="1"/>
          </p:cNvSpPr>
          <p:nvPr>
            <p:ph type="pic" idx="3"/>
          </p:nvPr>
        </p:nvSpPr>
        <p:spPr>
          <a:xfrm>
            <a:off x="3310973" y="1331740"/>
            <a:ext cx="2522055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pic" idx="4"/>
          </p:nvPr>
        </p:nvSpPr>
        <p:spPr>
          <a:xfrm>
            <a:off x="5993296" y="1331740"/>
            <a:ext cx="2522054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Shape 57"/>
          <p:cNvSpPr>
            <a:spLocks noGrp="1"/>
          </p:cNvSpPr>
          <p:nvPr>
            <p:ph type="pic" idx="5"/>
          </p:nvPr>
        </p:nvSpPr>
        <p:spPr>
          <a:xfrm>
            <a:off x="628651" y="3046241"/>
            <a:ext cx="2522054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Shape 58"/>
          <p:cNvSpPr>
            <a:spLocks noGrp="1"/>
          </p:cNvSpPr>
          <p:nvPr>
            <p:ph type="pic" idx="6"/>
          </p:nvPr>
        </p:nvSpPr>
        <p:spPr>
          <a:xfrm>
            <a:off x="3310973" y="3046240"/>
            <a:ext cx="2522055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Shape 59"/>
          <p:cNvSpPr>
            <a:spLocks noGrp="1"/>
          </p:cNvSpPr>
          <p:nvPr>
            <p:ph type="pic" idx="7"/>
          </p:nvPr>
        </p:nvSpPr>
        <p:spPr>
          <a:xfrm>
            <a:off x="5993296" y="3046240"/>
            <a:ext cx="2522054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6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0" y="8681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7"/>
          <p:cNvSpPr/>
          <p:nvPr/>
        </p:nvSpPr>
        <p:spPr>
          <a:xfrm>
            <a:off x="539351" y="4660105"/>
            <a:ext cx="2081102" cy="1403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ctr" defTabSz="914400">
              <a:buClr>
                <a:srgbClr val="FFFFFF"/>
              </a:buClr>
              <a:buFont typeface="Calibri"/>
              <a:buNone/>
            </a:pPr>
            <a:endParaRPr sz="1400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Shape 8"/>
          <p:cNvSpPr txBox="1">
            <a:spLocks noGrp="1"/>
          </p:cNvSpPr>
          <p:nvPr>
            <p:ph type="title"/>
          </p:nvPr>
        </p:nvSpPr>
        <p:spPr>
          <a:xfrm>
            <a:off x="701278" y="205977"/>
            <a:ext cx="7985399" cy="85740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" name="Shape 9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613275" y="4684323"/>
            <a:ext cx="1946699" cy="116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685801" y="1200150"/>
            <a:ext cx="8000999" cy="3200399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8584835" y="4647594"/>
            <a:ext cx="188075" cy="181024"/>
          </a:xfrm>
          <a:prstGeom prst="rect">
            <a:avLst/>
          </a:prstGeom>
          <a:noFill/>
          <a:ln>
            <a:noFill/>
          </a:ln>
        </p:spPr>
        <p:txBody>
          <a:bodyPr lIns="25706" tIns="25706" rIns="25706" bIns="25706" anchor="ctr" anchorCtr="0">
            <a:noAutofit/>
          </a:bodyPr>
          <a:lstStyle/>
          <a:p>
            <a:pPr algn="r" defTabSz="914400">
              <a:buClr>
                <a:srgbClr val="888888"/>
              </a:buClr>
              <a:buSzPct val="25000"/>
            </a:pPr>
            <a:fld id="{00000000-1234-1234-1234-123412341234}" type="slidenum">
              <a:rPr lang="en-US" sz="900" kern="0" smtClean="0">
                <a:solidFill>
                  <a:srgbClr val="888888"/>
                </a:solidFill>
                <a:cs typeface="Arial"/>
                <a:sym typeface="Arial"/>
              </a:rPr>
              <a:pPr algn="r" defTabSz="914400">
                <a:buClr>
                  <a:srgbClr val="888888"/>
                </a:buClr>
                <a:buSzPct val="25000"/>
              </a:pPr>
              <a:t>‹#›</a:t>
            </a:fld>
            <a:endParaRPr lang="en-US" sz="900" kern="0">
              <a:solidFill>
                <a:srgbClr val="888888"/>
              </a:solidFill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ONAP 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VNF </a:t>
            </a:r>
            <a:r>
              <a:rPr lang="en-US" altLang="zh-CN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SDK</a:t>
            </a:r>
            <a:endParaRPr 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30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VNF </a:t>
            </a:r>
            <a:r>
              <a:rPr lang="en-US" dirty="0" err="1" smtClean="0"/>
              <a:t>Onboarding</a:t>
            </a:r>
            <a:r>
              <a:rPr lang="en-US" dirty="0" smtClean="0"/>
              <a:t>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VNF </a:t>
            </a:r>
            <a:r>
              <a:rPr lang="en-US" dirty="0" err="1" smtClean="0"/>
              <a:t>Onboarding</a:t>
            </a:r>
            <a:r>
              <a:rPr lang="en-US" dirty="0" smtClean="0"/>
              <a:t> is a challenge across the industry</a:t>
            </a:r>
          </a:p>
          <a:p>
            <a:pPr lvl="1"/>
            <a:r>
              <a:rPr lang="en-US" dirty="0" smtClean="0"/>
              <a:t>Inconsistent packaging format</a:t>
            </a:r>
          </a:p>
          <a:p>
            <a:pPr lvl="1"/>
            <a:r>
              <a:rPr lang="en-US" dirty="0" smtClean="0"/>
              <a:t>Difficult to coordinate VNF market between suppliers and operators</a:t>
            </a:r>
          </a:p>
          <a:p>
            <a:r>
              <a:rPr lang="en-US" dirty="0" smtClean="0"/>
              <a:t>VNF SDK Solution</a:t>
            </a:r>
          </a:p>
          <a:p>
            <a:pPr lvl="1"/>
            <a:r>
              <a:rPr lang="en-US" dirty="0" smtClean="0"/>
              <a:t>Standard VNF packaging format (alignment between OPEN-O and ECOMP)</a:t>
            </a:r>
          </a:p>
          <a:p>
            <a:pPr lvl="1"/>
            <a:r>
              <a:rPr lang="en-US" dirty="0" smtClean="0"/>
              <a:t>VNF </a:t>
            </a:r>
            <a:r>
              <a:rPr lang="en-US" dirty="0" err="1" smtClean="0"/>
              <a:t>sdk</a:t>
            </a:r>
            <a:r>
              <a:rPr lang="en-US" dirty="0" smtClean="0"/>
              <a:t> packaging tool for vendor CI/CD </a:t>
            </a:r>
            <a:r>
              <a:rPr lang="en-US" dirty="0" err="1" smtClean="0"/>
              <a:t>toolchain</a:t>
            </a:r>
            <a:endParaRPr lang="en-US" dirty="0" smtClean="0"/>
          </a:p>
          <a:p>
            <a:pPr lvl="1"/>
            <a:r>
              <a:rPr lang="en-US" dirty="0" smtClean="0"/>
              <a:t>Validation and test tool</a:t>
            </a:r>
          </a:p>
          <a:p>
            <a:pPr lvl="1"/>
            <a:r>
              <a:rPr lang="en-US" dirty="0" smtClean="0"/>
              <a:t>Vendor/Operator-neutral Marketplace framework (“app store”)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A8CC996-EDD3-3E40-9E4C-24C3A033CE7E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title"/>
          </p:nvPr>
        </p:nvSpPr>
        <p:spPr>
          <a:xfrm>
            <a:off x="701279" y="205978"/>
            <a:ext cx="7985475" cy="857250"/>
          </a:xfrm>
          <a:prstGeom prst="rect">
            <a:avLst/>
          </a:prstGeom>
        </p:spPr>
        <p:txBody>
          <a:bodyPr lIns="68567" tIns="68567" rIns="68567" bIns="68567" anchor="ctr" anchorCtr="0">
            <a:noAutofit/>
          </a:bodyPr>
          <a:lstStyle/>
          <a:p>
            <a:pPr marL="257168" indent="-195258">
              <a:spcBef>
                <a:spcPts val="525"/>
              </a:spcBef>
              <a:buClr>
                <a:schemeClr val="dk1"/>
              </a:buClr>
              <a:buSzPct val="30555"/>
            </a:pPr>
            <a:r>
              <a:rPr lang="en-US" sz="2700" dirty="0"/>
              <a:t>Integrating VNF SDK Architecture for ONAP</a:t>
            </a:r>
            <a:endParaRPr sz="2700" dirty="0">
              <a:solidFill>
                <a:srgbClr val="FF0000"/>
              </a:solidFill>
            </a:endParaRPr>
          </a:p>
        </p:txBody>
      </p:sp>
      <p:sp>
        <p:nvSpPr>
          <p:cNvPr id="159" name="Shape 159"/>
          <p:cNvSpPr txBox="1">
            <a:spLocks noGrp="1"/>
          </p:cNvSpPr>
          <p:nvPr>
            <p:ph type="sldNum" idx="12"/>
          </p:nvPr>
        </p:nvSpPr>
        <p:spPr>
          <a:xfrm>
            <a:off x="8481557" y="4621733"/>
            <a:ext cx="205200" cy="198225"/>
          </a:xfrm>
          <a:prstGeom prst="rect">
            <a:avLst/>
          </a:prstGeom>
        </p:spPr>
        <p:txBody>
          <a:bodyPr lIns="34274" tIns="34274" rIns="34274" bIns="34274" anchor="ctr" anchorCtr="0">
            <a:noAutofit/>
          </a:bodyPr>
          <a:lstStyle/>
          <a:p>
            <a:pPr>
              <a:buClr>
                <a:srgbClr val="898989"/>
              </a:buClr>
              <a:buSzPct val="25000"/>
            </a:pPr>
            <a:fld id="{00000000-1234-1234-1234-123412341234}" type="slidenum">
              <a:rPr lang="en-US"/>
              <a:pPr>
                <a:buClr>
                  <a:srgbClr val="898989"/>
                </a:buClr>
                <a:buSzPct val="25000"/>
              </a:pPr>
              <a:t>3</a:t>
            </a:fld>
            <a:endParaRPr lang="en-US"/>
          </a:p>
        </p:txBody>
      </p:sp>
      <p:grpSp>
        <p:nvGrpSpPr>
          <p:cNvPr id="2" name="Group 4"/>
          <p:cNvGrpSpPr/>
          <p:nvPr/>
        </p:nvGrpSpPr>
        <p:grpSpPr>
          <a:xfrm>
            <a:off x="1467835" y="1213064"/>
            <a:ext cx="6492867" cy="3084311"/>
            <a:chOff x="776393" y="1229360"/>
            <a:chExt cx="10987952" cy="5085928"/>
          </a:xfrm>
        </p:grpSpPr>
        <p:sp>
          <p:nvSpPr>
            <p:cNvPr id="6" name="矩形 13"/>
            <p:cNvSpPr/>
            <p:nvPr/>
          </p:nvSpPr>
          <p:spPr>
            <a:xfrm>
              <a:off x="4206240" y="1229360"/>
              <a:ext cx="6063827" cy="3401907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bIns="0" rtlCol="0" anchor="t" anchorCtr="0"/>
            <a:lstStyle/>
            <a:p>
              <a:pPr algn="ctr" defTabSz="685800"/>
              <a:r>
                <a:rPr lang="en-US" altLang="zh-CN" sz="1100" kern="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VNF SDK portal</a:t>
              </a:r>
              <a:endParaRPr lang="en-US" altLang="zh-CN" sz="11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endParaRPr>
            </a:p>
          </p:txBody>
        </p:sp>
        <p:sp>
          <p:nvSpPr>
            <p:cNvPr id="7" name="矩形 4"/>
            <p:cNvSpPr/>
            <p:nvPr/>
          </p:nvSpPr>
          <p:spPr>
            <a:xfrm>
              <a:off x="4397587" y="1854200"/>
              <a:ext cx="3765973" cy="658707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bIns="0" rtlCol="0" anchor="ctr"/>
            <a:lstStyle/>
            <a:p>
              <a:pPr algn="ctr" defTabSz="685800"/>
              <a:r>
                <a:rPr lang="en-US" altLang="zh-CN" sz="11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Validate</a:t>
              </a:r>
            </a:p>
          </p:txBody>
        </p:sp>
        <p:sp>
          <p:nvSpPr>
            <p:cNvPr id="8" name="矩形 5"/>
            <p:cNvSpPr/>
            <p:nvPr/>
          </p:nvSpPr>
          <p:spPr>
            <a:xfrm>
              <a:off x="4397587" y="2879514"/>
              <a:ext cx="1510453" cy="1118447"/>
            </a:xfrm>
            <a:prstGeom prst="rect">
              <a:avLst/>
            </a:prstGeom>
            <a:solidFill>
              <a:srgbClr val="FFFF00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 defTabSz="685800"/>
              <a:r>
                <a:rPr lang="en-US" altLang="zh-CN" sz="11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Lifecycle</a:t>
              </a:r>
            </a:p>
            <a:p>
              <a:pPr algn="ctr" defTabSz="685800"/>
              <a:r>
                <a:rPr lang="en-US" altLang="zh-CN" sz="11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Test</a:t>
              </a:r>
            </a:p>
          </p:txBody>
        </p:sp>
        <p:sp>
          <p:nvSpPr>
            <p:cNvPr id="9" name="矩形 6"/>
            <p:cNvSpPr/>
            <p:nvPr/>
          </p:nvSpPr>
          <p:spPr>
            <a:xfrm>
              <a:off x="6654801" y="2878667"/>
              <a:ext cx="1509607" cy="1118447"/>
            </a:xfrm>
            <a:prstGeom prst="rect">
              <a:avLst/>
            </a:prstGeom>
            <a:solidFill>
              <a:srgbClr val="FFFF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 defTabSz="685800"/>
              <a:r>
                <a:rPr lang="en-US" altLang="zh-CN" sz="11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Function</a:t>
              </a:r>
            </a:p>
            <a:p>
              <a:pPr algn="ctr" defTabSz="685800"/>
              <a:r>
                <a:rPr lang="en-US" altLang="zh-CN" sz="11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Auto-Test</a:t>
              </a:r>
            </a:p>
          </p:txBody>
        </p:sp>
        <p:sp>
          <p:nvSpPr>
            <p:cNvPr id="10" name="矩形 7"/>
            <p:cNvSpPr/>
            <p:nvPr/>
          </p:nvSpPr>
          <p:spPr>
            <a:xfrm>
              <a:off x="8750300" y="1854201"/>
              <a:ext cx="1327573" cy="2583180"/>
            </a:xfrm>
            <a:prstGeom prst="rect">
              <a:avLst/>
            </a:prstGeom>
            <a:solidFill>
              <a:srgbClr val="FFC000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 defTabSz="685800"/>
              <a:r>
                <a:rPr lang="en-US" altLang="zh-CN" sz="11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Market place</a:t>
              </a:r>
            </a:p>
          </p:txBody>
        </p:sp>
        <p:sp>
          <p:nvSpPr>
            <p:cNvPr id="11" name="矩形 17"/>
            <p:cNvSpPr/>
            <p:nvPr/>
          </p:nvSpPr>
          <p:spPr>
            <a:xfrm>
              <a:off x="4397587" y="3997114"/>
              <a:ext cx="1509607" cy="43942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 defTabSz="685800"/>
              <a:r>
                <a:rPr lang="en-US" altLang="zh-CN" sz="11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Adaptor</a:t>
              </a:r>
            </a:p>
          </p:txBody>
        </p:sp>
        <p:grpSp>
          <p:nvGrpSpPr>
            <p:cNvPr id="3" name="组合 56"/>
            <p:cNvGrpSpPr/>
            <p:nvPr/>
          </p:nvGrpSpPr>
          <p:grpSpPr>
            <a:xfrm>
              <a:off x="3578807" y="2963316"/>
              <a:ext cx="627100" cy="120000"/>
              <a:chOff x="5502075" y="3765600"/>
              <a:chExt cx="470325" cy="90000"/>
            </a:xfrm>
          </p:grpSpPr>
          <p:cxnSp>
            <p:nvCxnSpPr>
              <p:cNvPr id="25" name="直接连接符 57"/>
              <p:cNvCxnSpPr/>
              <p:nvPr/>
            </p:nvCxnSpPr>
            <p:spPr>
              <a:xfrm flipH="1">
                <a:off x="5583600" y="3810600"/>
                <a:ext cx="3888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椭圆 58"/>
              <p:cNvSpPr/>
              <p:nvPr/>
            </p:nvSpPr>
            <p:spPr>
              <a:xfrm>
                <a:off x="5502075" y="3765600"/>
                <a:ext cx="90000" cy="90000"/>
              </a:xfrm>
              <a:prstGeom prst="ellips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100" kern="0" dirty="0">
                  <a:solidFill>
                    <a:srgbClr val="000000"/>
                  </a:solidFill>
                  <a:sym typeface="Arial"/>
                </a:endParaRPr>
              </a:p>
            </p:txBody>
          </p:sp>
        </p:grpSp>
        <p:grpSp>
          <p:nvGrpSpPr>
            <p:cNvPr id="4" name="组合 59"/>
            <p:cNvGrpSpPr/>
            <p:nvPr/>
          </p:nvGrpSpPr>
          <p:grpSpPr>
            <a:xfrm>
              <a:off x="10279653" y="2963692"/>
              <a:ext cx="633600" cy="120000"/>
              <a:chOff x="5583600" y="3765600"/>
              <a:chExt cx="475200" cy="90000"/>
            </a:xfrm>
          </p:grpSpPr>
          <p:cxnSp>
            <p:nvCxnSpPr>
              <p:cNvPr id="23" name="直接连接符 60"/>
              <p:cNvCxnSpPr/>
              <p:nvPr/>
            </p:nvCxnSpPr>
            <p:spPr>
              <a:xfrm flipH="1">
                <a:off x="5583600" y="3810600"/>
                <a:ext cx="3888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椭圆 61"/>
              <p:cNvSpPr/>
              <p:nvPr/>
            </p:nvSpPr>
            <p:spPr>
              <a:xfrm>
                <a:off x="5968800" y="3765600"/>
                <a:ext cx="90000" cy="90000"/>
              </a:xfrm>
              <a:prstGeom prst="ellips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100" kern="0" dirty="0">
                  <a:solidFill>
                    <a:srgbClr val="000000"/>
                  </a:solidFill>
                  <a:sym typeface="Arial"/>
                </a:endParaRPr>
              </a:p>
            </p:txBody>
          </p:sp>
        </p:grpSp>
        <p:sp>
          <p:nvSpPr>
            <p:cNvPr id="14" name="文本框 66"/>
            <p:cNvSpPr txBox="1"/>
            <p:nvPr/>
          </p:nvSpPr>
          <p:spPr>
            <a:xfrm>
              <a:off x="3067666" y="2392388"/>
              <a:ext cx="1142625" cy="4313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/>
              <a:r>
                <a:rPr lang="en-US" altLang="zh-CN" sz="11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/>
                  <a:sym typeface="Arial"/>
                </a:rPr>
                <a:t>Upload</a:t>
              </a:r>
              <a:endParaRPr lang="zh-CN" altLang="en-US" sz="11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  <a:sym typeface="Arial"/>
              </a:endParaRPr>
            </a:p>
          </p:txBody>
        </p:sp>
        <p:sp>
          <p:nvSpPr>
            <p:cNvPr id="15" name="文本框 67"/>
            <p:cNvSpPr txBox="1"/>
            <p:nvPr/>
          </p:nvSpPr>
          <p:spPr>
            <a:xfrm>
              <a:off x="10285336" y="2512822"/>
              <a:ext cx="1479009" cy="4313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/>
              <a:r>
                <a:rPr lang="en-US" altLang="zh-CN" sz="11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/>
                  <a:sym typeface="Arial"/>
                </a:rPr>
                <a:t>Download</a:t>
              </a:r>
              <a:endParaRPr lang="zh-CN" altLang="en-US" sz="11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  <a:sym typeface="Arial"/>
              </a:endParaRPr>
            </a:p>
          </p:txBody>
        </p:sp>
        <p:sp>
          <p:nvSpPr>
            <p:cNvPr id="16" name="流程图: 多文档 12"/>
            <p:cNvSpPr/>
            <p:nvPr/>
          </p:nvSpPr>
          <p:spPr>
            <a:xfrm>
              <a:off x="776393" y="2392681"/>
              <a:ext cx="1903307" cy="1262380"/>
            </a:xfrm>
            <a:prstGeom prst="flowChartMultidocument">
              <a:avLst/>
            </a:prstGeom>
            <a:solidFill>
              <a:srgbClr val="99FFCC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 anchorCtr="0"/>
            <a:lstStyle/>
            <a:p>
              <a:pPr algn="ctr" defTabSz="685800"/>
              <a:r>
                <a:rPr lang="en-US" altLang="zh-CN" sz="11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VNF Package</a:t>
              </a:r>
            </a:p>
          </p:txBody>
        </p:sp>
        <p:sp>
          <p:nvSpPr>
            <p:cNvPr id="17" name="矩形 15"/>
            <p:cNvSpPr/>
            <p:nvPr/>
          </p:nvSpPr>
          <p:spPr>
            <a:xfrm>
              <a:off x="6654801" y="3997961"/>
              <a:ext cx="1509607" cy="439420"/>
            </a:xfrm>
            <a:prstGeom prst="rect">
              <a:avLst/>
            </a:prstGeom>
            <a:solidFill>
              <a:srgbClr val="6FB405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 defTabSz="685800"/>
              <a:r>
                <a:rPr lang="en-US" altLang="zh-CN" sz="11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Adaptor</a:t>
              </a:r>
            </a:p>
          </p:txBody>
        </p:sp>
        <p:sp>
          <p:nvSpPr>
            <p:cNvPr id="18" name="矩形 18"/>
            <p:cNvSpPr/>
            <p:nvPr/>
          </p:nvSpPr>
          <p:spPr>
            <a:xfrm>
              <a:off x="4397587" y="4916594"/>
              <a:ext cx="1509607" cy="137244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 defTabSz="685800"/>
              <a:r>
                <a:rPr lang="en-US" altLang="zh-CN" sz="11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Lifecycle Mgr.</a:t>
              </a:r>
            </a:p>
            <a:p>
              <a:pPr algn="ctr" defTabSz="685800"/>
              <a:r>
                <a:rPr lang="en-US" altLang="zh-CN" sz="11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(OPEN-O)</a:t>
              </a:r>
            </a:p>
            <a:p>
              <a:pPr algn="ctr" defTabSz="685800"/>
              <a:r>
                <a:rPr lang="en-US" altLang="zh-CN" sz="11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(ONAP)</a:t>
              </a:r>
            </a:p>
          </p:txBody>
        </p:sp>
        <p:sp>
          <p:nvSpPr>
            <p:cNvPr id="19" name="矩形 19"/>
            <p:cNvSpPr/>
            <p:nvPr/>
          </p:nvSpPr>
          <p:spPr>
            <a:xfrm>
              <a:off x="6655647" y="4942841"/>
              <a:ext cx="1509607" cy="1372447"/>
            </a:xfrm>
            <a:prstGeom prst="rect">
              <a:avLst/>
            </a:prstGeom>
            <a:solidFill>
              <a:srgbClr val="6FB405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 defTabSz="685800"/>
              <a:r>
                <a:rPr lang="en-US" altLang="zh-CN" sz="11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Auto-Test</a:t>
              </a:r>
            </a:p>
            <a:p>
              <a:pPr algn="ctr" defTabSz="685800"/>
              <a:r>
                <a:rPr lang="en-US" altLang="zh-CN" sz="11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Platform</a:t>
              </a:r>
            </a:p>
            <a:p>
              <a:pPr algn="ctr" defTabSz="685800"/>
              <a:r>
                <a:rPr lang="en-US" altLang="zh-CN" sz="11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(Robot)</a:t>
              </a:r>
            </a:p>
          </p:txBody>
        </p:sp>
        <p:cxnSp>
          <p:nvCxnSpPr>
            <p:cNvPr id="20" name="直接连接符 20"/>
            <p:cNvCxnSpPr/>
            <p:nvPr/>
          </p:nvCxnSpPr>
          <p:spPr>
            <a:xfrm>
              <a:off x="5152813" y="4436534"/>
              <a:ext cx="0" cy="48006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1"/>
            <p:cNvCxnSpPr>
              <a:stCxn id="17" idx="2"/>
              <a:endCxn id="19" idx="0"/>
            </p:cNvCxnSpPr>
            <p:nvPr/>
          </p:nvCxnSpPr>
          <p:spPr>
            <a:xfrm>
              <a:off x="7410027" y="4424681"/>
              <a:ext cx="847" cy="50546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2"/>
            <p:cNvCxnSpPr>
              <a:stCxn id="16" idx="3"/>
              <a:endCxn id="26" idx="2"/>
            </p:cNvCxnSpPr>
            <p:nvPr/>
          </p:nvCxnSpPr>
          <p:spPr>
            <a:xfrm flipV="1">
              <a:off x="2679700" y="3010747"/>
              <a:ext cx="899160" cy="847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Oval 26"/>
          <p:cNvSpPr/>
          <p:nvPr/>
        </p:nvSpPr>
        <p:spPr>
          <a:xfrm>
            <a:off x="1165034" y="1065883"/>
            <a:ext cx="6659697" cy="2371381"/>
          </a:xfrm>
          <a:prstGeom prst="ellipse">
            <a:avLst/>
          </a:prstGeom>
          <a:noFill/>
          <a:ln w="381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800"/>
            <a:endParaRPr lang="en-US" sz="1100" kern="0" dirty="0">
              <a:solidFill>
                <a:srgbClr val="FFFFFF"/>
              </a:solidFill>
              <a:sym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214391" y="1264187"/>
            <a:ext cx="1322024" cy="438581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/>
            <a:r>
              <a:rPr lang="en-US" sz="1200" kern="0" dirty="0" smtClean="0">
                <a:solidFill>
                  <a:srgbClr val="000000"/>
                </a:solidFill>
                <a:cs typeface="Arial"/>
                <a:sym typeface="Arial"/>
              </a:rPr>
              <a:t>Proposed Project Scope</a:t>
            </a:r>
            <a:endParaRPr lang="en-US" sz="12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title"/>
          </p:nvPr>
        </p:nvSpPr>
        <p:spPr>
          <a:xfrm>
            <a:off x="701279" y="205978"/>
            <a:ext cx="7985475" cy="857250"/>
          </a:xfrm>
          <a:prstGeom prst="rect">
            <a:avLst/>
          </a:prstGeom>
        </p:spPr>
        <p:txBody>
          <a:bodyPr lIns="68567" tIns="68567" rIns="68567" bIns="68567" anchor="ctr" anchorCtr="0">
            <a:noAutofit/>
          </a:bodyPr>
          <a:lstStyle/>
          <a:p>
            <a:pPr marL="257168" indent="-195258">
              <a:spcBef>
                <a:spcPts val="525"/>
              </a:spcBef>
              <a:buClr>
                <a:schemeClr val="dk1"/>
              </a:buClr>
              <a:buSzPct val="36666"/>
            </a:pPr>
            <a:r>
              <a:rPr lang="en-US" sz="2300" dirty="0"/>
              <a:t>VNF Guidelines &amp; SDK … Looking forward</a:t>
            </a:r>
            <a:endParaRPr sz="2300" dirty="0"/>
          </a:p>
        </p:txBody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701279" y="1200150"/>
            <a:ext cx="7985475" cy="3195000"/>
          </a:xfrm>
          <a:prstGeom prst="rect">
            <a:avLst/>
          </a:prstGeom>
        </p:spPr>
        <p:txBody>
          <a:bodyPr lIns="68567" tIns="68567" rIns="68567" bIns="68567" anchor="t" anchorCtr="0">
            <a:noAutofit/>
          </a:bodyPr>
          <a:lstStyle/>
          <a:p>
            <a:r>
              <a:rPr lang="en-US" altLang="zh-CN" sz="1800" dirty="0"/>
              <a:t>Evolve the VNF </a:t>
            </a:r>
            <a:r>
              <a:rPr lang="en-US" altLang="zh-CN" sz="1800" dirty="0" smtClean="0"/>
              <a:t>Guidelines </a:t>
            </a:r>
            <a:r>
              <a:rPr lang="en-US" altLang="zh-CN" sz="1800" dirty="0"/>
              <a:t>in ONAP</a:t>
            </a:r>
          </a:p>
          <a:p>
            <a:pPr lvl="1"/>
            <a:r>
              <a:rPr lang="en-US" altLang="zh-CN" sz="1800" dirty="0">
                <a:solidFill>
                  <a:srgbClr val="00B0F0"/>
                </a:solidFill>
              </a:rPr>
              <a:t>Additional requirements, multi-VIM, YANG etc.</a:t>
            </a:r>
          </a:p>
          <a:p>
            <a:pPr lvl="1"/>
            <a:r>
              <a:rPr lang="en-US" altLang="zh-CN" sz="1800" dirty="0">
                <a:solidFill>
                  <a:srgbClr val="00B0F0"/>
                </a:solidFill>
              </a:rPr>
              <a:t>Reference VNFs</a:t>
            </a:r>
          </a:p>
          <a:p>
            <a:r>
              <a:rPr lang="en-US" altLang="zh-CN" sz="1800" dirty="0"/>
              <a:t>Develop the VNF Certification Program </a:t>
            </a:r>
          </a:p>
          <a:p>
            <a:pPr lvl="1"/>
            <a:r>
              <a:rPr lang="en-US" altLang="zh-CN" sz="1800" dirty="0">
                <a:solidFill>
                  <a:srgbClr val="00B0F0"/>
                </a:solidFill>
              </a:rPr>
              <a:t>Test suites based on VNF Guidelines</a:t>
            </a:r>
          </a:p>
          <a:p>
            <a:pPr lvl="1"/>
            <a:r>
              <a:rPr lang="en-US" altLang="zh-CN" sz="1800" dirty="0">
                <a:solidFill>
                  <a:srgbClr val="00B0F0"/>
                </a:solidFill>
              </a:rPr>
              <a:t>Test Suites based on  VNF Packaging &amp; onboarding </a:t>
            </a:r>
          </a:p>
          <a:p>
            <a:r>
              <a:rPr lang="en-US" altLang="zh-CN" sz="1800" dirty="0"/>
              <a:t>Align industry modelling work on VNFs with other industry bodies</a:t>
            </a:r>
          </a:p>
          <a:p>
            <a:pPr lvl="1"/>
            <a:r>
              <a:rPr lang="en-US" altLang="zh-CN" sz="1800" dirty="0">
                <a:solidFill>
                  <a:srgbClr val="00B0F0"/>
                </a:solidFill>
              </a:rPr>
              <a:t>ETSI, TMF, OASIS, ONF, OPNFV etc. </a:t>
            </a:r>
          </a:p>
          <a:p>
            <a:endParaRPr sz="1800" dirty="0"/>
          </a:p>
        </p:txBody>
      </p:sp>
      <p:sp>
        <p:nvSpPr>
          <p:cNvPr id="166" name="Shape 166"/>
          <p:cNvSpPr txBox="1">
            <a:spLocks noGrp="1"/>
          </p:cNvSpPr>
          <p:nvPr>
            <p:ph type="sldNum" idx="12"/>
          </p:nvPr>
        </p:nvSpPr>
        <p:spPr>
          <a:xfrm>
            <a:off x="8481557" y="4621733"/>
            <a:ext cx="205200" cy="198225"/>
          </a:xfrm>
          <a:prstGeom prst="rect">
            <a:avLst/>
          </a:prstGeom>
        </p:spPr>
        <p:txBody>
          <a:bodyPr lIns="34274" tIns="34274" rIns="34274" bIns="34274" anchor="ctr" anchorCtr="0">
            <a:noAutofit/>
          </a:bodyPr>
          <a:lstStyle/>
          <a:p>
            <a:pPr>
              <a:buClr>
                <a:srgbClr val="898989"/>
              </a:buClr>
              <a:buSzPct val="25000"/>
            </a:pPr>
            <a:fld id="{00000000-1234-1234-1234-123412341234}" type="slidenum">
              <a:rPr lang="en-US"/>
              <a:pPr>
                <a:buClr>
                  <a:srgbClr val="898989"/>
                </a:buClr>
                <a:buSzPct val="25000"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20111</TotalTime>
  <Words>165</Words>
  <Application>Microsoft Office PowerPoint</Application>
  <PresentationFormat>On-screen Show (16:9)</PresentationFormat>
  <Paragraphs>45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2_Office Theme</vt:lpstr>
      <vt:lpstr>ONAP VNF SDK</vt:lpstr>
      <vt:lpstr>VNF Onboarding Challenge</vt:lpstr>
      <vt:lpstr>Integrating VNF SDK Architecture for ONAP</vt:lpstr>
      <vt:lpstr>VNF Guidelines &amp; SDK … Looking forward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Amanda Cohen</dc:creator>
  <cp:lastModifiedBy>Chris Donley</cp:lastModifiedBy>
  <cp:revision>512</cp:revision>
  <dcterms:created xsi:type="dcterms:W3CDTF">2015-06-05T17:41:17Z</dcterms:created>
  <dcterms:modified xsi:type="dcterms:W3CDTF">2017-05-03T18:23:54Z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(2)pO5GGJ4765FW+E7gODXpb8hnNZqF2JbOS7uegEc3qjW6QIWKpawWOqe+OylCDOwWRR9LR0se
Z1EDzY/vpfG+OfpPq0bS6mb72frmBvE3/Z5EW/dVQcz1qSvc0j/Yz9/liMu6zKm8oGIJl2zS
+o5TIAh8GE/ssuutDHq3M6mZiNm3cH1FWMgPCmlW8HuONgisyDLgorHE6IGxeFlmy1BXylUA
29lQDLlxswrOpQ1rxx</vt:lpwstr>
  </property>
  <property fmtid="{D5CDD505-2E9C-101B-9397-08002B2CF9AE}" pid="3" name="_2015_ms_pID_7253431">
    <vt:lpwstr>naK6nkj/NQTXF9eYolgYCGvFBns5tt9ITw8U0juDfCMN2aqdagpJXc
kwQlCYu7kv1BAxLjBYM+gbAR1f2nSG9Ua1j0C6L7XVABSgsGwnHTZ6HJpetHXiXDtN+57rWa
Mqor6FYiTq+YvO3H5DYcTNlFCrY7CUX077BuEN/2Pl5cwAQet0s/u5DFhxi4yQnYkViY3Zx4
ylNjFqgIxR14jo4s</vt:lpwstr>
  </property>
  <property fmtid="{D5CDD505-2E9C-101B-9397-08002B2CF9AE}" pid="4" name="_readonly">
    <vt:lpwstr/>
  </property>
  <property fmtid="{D5CDD505-2E9C-101B-9397-08002B2CF9AE}" pid="5" name="_change">
    <vt:lpwstr/>
  </property>
  <property fmtid="{D5CDD505-2E9C-101B-9397-08002B2CF9AE}" pid="6" name="_full-control">
    <vt:lpwstr/>
  </property>
  <property fmtid="{D5CDD505-2E9C-101B-9397-08002B2CF9AE}" pid="7" name="sflag">
    <vt:lpwstr>1493327498</vt:lpwstr>
  </property>
</Properties>
</file>