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7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8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2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5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5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4AA02-87D7-44F6-8B4B-6274FE24DE37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FA651-DC0E-49D5-8CB4-8FCF6DBE4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0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72284" y="2133600"/>
            <a:ext cx="2067697" cy="453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Certification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22640" y="3300346"/>
            <a:ext cx="2067697" cy="453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Guidelines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8402" y="5399590"/>
            <a:ext cx="2277762" cy="6178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 Platform Use Case Definitions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43154" y="3283993"/>
            <a:ext cx="2067697" cy="453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ETE Tests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07181" y="2133600"/>
            <a:ext cx="2681416" cy="58028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 Community Hardware Integration Lab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328095" y="4351763"/>
            <a:ext cx="2067697" cy="453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 VNFs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97790" y="5564348"/>
            <a:ext cx="2067697" cy="453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SDK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6" idx="2"/>
            <a:endCxn id="7" idx="0"/>
          </p:cNvCxnSpPr>
          <p:nvPr/>
        </p:nvCxnSpPr>
        <p:spPr>
          <a:xfrm flipH="1">
            <a:off x="1956489" y="2586681"/>
            <a:ext cx="749644" cy="713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90453" y="2772296"/>
            <a:ext cx="8817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Verifies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6" idx="2"/>
            <a:endCxn id="11" idx="0"/>
          </p:cNvCxnSpPr>
          <p:nvPr/>
        </p:nvCxnSpPr>
        <p:spPr>
          <a:xfrm>
            <a:off x="2706133" y="2586681"/>
            <a:ext cx="1655811" cy="17650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97295" y="3157554"/>
            <a:ext cx="8817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Verifies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12" idx="0"/>
            <a:endCxn id="7" idx="2"/>
          </p:cNvCxnSpPr>
          <p:nvPr/>
        </p:nvCxnSpPr>
        <p:spPr>
          <a:xfrm flipV="1">
            <a:off x="1931639" y="3753427"/>
            <a:ext cx="24850" cy="18109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04963" y="4251657"/>
            <a:ext cx="13030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Implements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11" idx="0"/>
            <a:endCxn id="7" idx="2"/>
          </p:cNvCxnSpPr>
          <p:nvPr/>
        </p:nvCxnSpPr>
        <p:spPr>
          <a:xfrm flipH="1" flipV="1">
            <a:off x="1956489" y="3753427"/>
            <a:ext cx="2405455" cy="5983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45770" y="3817876"/>
            <a:ext cx="13030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Implements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11" idx="3"/>
            <a:endCxn id="8" idx="1"/>
          </p:cNvCxnSpPr>
          <p:nvPr/>
        </p:nvCxnSpPr>
        <p:spPr>
          <a:xfrm>
            <a:off x="5395792" y="4578304"/>
            <a:ext cx="852610" cy="1130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287224" y="4916988"/>
            <a:ext cx="13030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Implements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9" idx="2"/>
            <a:endCxn id="11" idx="0"/>
          </p:cNvCxnSpPr>
          <p:nvPr/>
        </p:nvCxnSpPr>
        <p:spPr>
          <a:xfrm flipH="1">
            <a:off x="4361944" y="3737074"/>
            <a:ext cx="2115059" cy="6146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287224" y="3849218"/>
            <a:ext cx="6270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Uses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11" idx="2"/>
            <a:endCxn id="12" idx="0"/>
          </p:cNvCxnSpPr>
          <p:nvPr/>
        </p:nvCxnSpPr>
        <p:spPr>
          <a:xfrm flipH="1">
            <a:off x="1931639" y="4804844"/>
            <a:ext cx="2430305" cy="7595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696563" y="4968476"/>
            <a:ext cx="166538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Can Implement</a:t>
            </a:r>
            <a:endParaRPr lang="en-US" dirty="0"/>
          </a:p>
        </p:txBody>
      </p:sp>
      <p:cxnSp>
        <p:nvCxnSpPr>
          <p:cNvPr id="51" name="Straight Arrow Connector 50"/>
          <p:cNvCxnSpPr>
            <a:stCxn id="9" idx="2"/>
            <a:endCxn id="8" idx="0"/>
          </p:cNvCxnSpPr>
          <p:nvPr/>
        </p:nvCxnSpPr>
        <p:spPr>
          <a:xfrm>
            <a:off x="6477003" y="3737074"/>
            <a:ext cx="910280" cy="16625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477002" y="4321116"/>
            <a:ext cx="8817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Verifies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9" idx="3"/>
            <a:endCxn id="10" idx="2"/>
          </p:cNvCxnSpPr>
          <p:nvPr/>
        </p:nvCxnSpPr>
        <p:spPr>
          <a:xfrm flipV="1">
            <a:off x="7510851" y="2713881"/>
            <a:ext cx="1837038" cy="7966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007181" y="2972888"/>
            <a:ext cx="6270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424087" y="2703155"/>
            <a:ext cx="235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not tied to a release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258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Relationships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</dc:title>
  <dc:creator>ROSE, DANIEL V</dc:creator>
  <cp:lastModifiedBy>ROSE, DANIEL V</cp:lastModifiedBy>
  <cp:revision>9</cp:revision>
  <dcterms:created xsi:type="dcterms:W3CDTF">2017-05-03T12:58:36Z</dcterms:created>
  <dcterms:modified xsi:type="dcterms:W3CDTF">2017-05-03T13:48:35Z</dcterms:modified>
</cp:coreProperties>
</file>