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13" autoAdjust="0"/>
    <p:restoredTop sz="77052"/>
  </p:normalViewPr>
  <p:slideViewPr>
    <p:cSldViewPr snapToGrid="0" snapToObjects="1">
      <p:cViewPr>
        <p:scale>
          <a:sx n="75" d="100"/>
          <a:sy n="75" d="100"/>
        </p:scale>
        <p:origin x="49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g"/><Relationship Id="rId7" Type="http://schemas.openxmlformats.org/officeDocument/2006/relationships/image" Target="../media/image2.emf"/><Relationship Id="rId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Title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Date </a:t>
            </a:r>
            <a:r>
              <a:rPr lang="en-US" dirty="0" smtClean="0"/>
              <a:t>, </a:t>
            </a:r>
            <a:r>
              <a:rPr lang="en-US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1461</TotalTime>
  <Words>5</Words>
  <Application>Microsoft Macintosh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.AppleSystemUIFont</vt:lpstr>
      <vt:lpstr>Calibri</vt:lpstr>
      <vt:lpstr>Helvetica Neue Light</vt:lpstr>
      <vt:lpstr>Arial</vt:lpstr>
      <vt:lpstr>Office Theme</vt:lpstr>
      <vt:lpstr>Title  NAME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arpit joshipura</cp:lastModifiedBy>
  <cp:revision>86</cp:revision>
  <dcterms:created xsi:type="dcterms:W3CDTF">2017-02-27T16:23:08Z</dcterms:created>
  <dcterms:modified xsi:type="dcterms:W3CDTF">2017-05-03T23:36:42Z</dcterms:modified>
</cp:coreProperties>
</file>