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617" autoAdjust="0"/>
    <p:restoredTop sz="77052"/>
  </p:normalViewPr>
  <p:slideViewPr>
    <p:cSldViewPr snapToGrid="0" snapToObjects="1">
      <p:cViewPr>
        <p:scale>
          <a:sx n="75" d="100"/>
          <a:sy n="75" d="100"/>
        </p:scale>
        <p:origin x="116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g"/><Relationship Id="rId7" Type="http://schemas.openxmlformats.org/officeDocument/2006/relationships/image" Target="../media/image2.emf"/><Relationship Id="rId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VNFSDK Casablanca Planning/User Stories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Date , </a:t>
            </a:r>
            <a:r>
              <a:rPr lang="en-US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Use VNFSDK for LFN/OVP VNF Compliance testing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5527675" cy="51704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VNF vendor uses </a:t>
            </a:r>
            <a:r>
              <a:rPr lang="en-US" dirty="0" err="1" smtClean="0"/>
              <a:t>pkgtools</a:t>
            </a:r>
            <a:r>
              <a:rPr lang="en-US" dirty="0" smtClean="0"/>
              <a:t> to package VNF</a:t>
            </a:r>
          </a:p>
          <a:p>
            <a:r>
              <a:rPr lang="en-US" dirty="0" smtClean="0"/>
              <a:t>VNF vendor or lab uploads </a:t>
            </a:r>
            <a:r>
              <a:rPr lang="en-US" dirty="0" err="1" smtClean="0"/>
              <a:t>vnf</a:t>
            </a:r>
            <a:endParaRPr lang="en-US" dirty="0" smtClean="0"/>
          </a:p>
          <a:p>
            <a:r>
              <a:rPr lang="en-US" dirty="0" smtClean="0"/>
              <a:t>VNFSDK runs OVP test suite</a:t>
            </a:r>
          </a:p>
          <a:p>
            <a:pPr lvl="1"/>
            <a:r>
              <a:rPr lang="en-US" dirty="0" smtClean="0"/>
              <a:t>Requirements/testability from </a:t>
            </a:r>
            <a:r>
              <a:rPr lang="en-US" dirty="0" err="1" smtClean="0"/>
              <a:t>VNFReqs</a:t>
            </a:r>
            <a:endParaRPr lang="en-US" dirty="0" smtClean="0"/>
          </a:p>
          <a:p>
            <a:r>
              <a:rPr lang="en-US" dirty="0" smtClean="0"/>
              <a:t>Results are reported to LF through Dovetail</a:t>
            </a:r>
          </a:p>
          <a:p>
            <a:r>
              <a:rPr lang="en-US" dirty="0" smtClean="0"/>
              <a:t>VNFs get compliant logo (as appropriate)</a:t>
            </a:r>
          </a:p>
          <a:p>
            <a:r>
              <a:rPr lang="en-US" dirty="0" smtClean="0"/>
              <a:t>Operators see list of compliant VNFs on LF portal</a:t>
            </a:r>
            <a:endParaRPr lang="en-US" dirty="0"/>
          </a:p>
        </p:txBody>
      </p:sp>
      <p:sp>
        <p:nvSpPr>
          <p:cNvPr id="5" name="Can 4"/>
          <p:cNvSpPr/>
          <p:nvPr/>
        </p:nvSpPr>
        <p:spPr>
          <a:xfrm>
            <a:off x="9872133" y="1710267"/>
            <a:ext cx="1202267" cy="931333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LF OVP infra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281333" y="2878667"/>
            <a:ext cx="3251200" cy="575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Dovetail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450666" y="4030133"/>
            <a:ext cx="1456267" cy="846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 SDK Marketplace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907867" y="5334000"/>
            <a:ext cx="999066" cy="6773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</a:t>
            </a:r>
            <a:endParaRPr lang="en-US" dirty="0"/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flipV="1">
            <a:off x="8407400" y="4876800"/>
            <a:ext cx="2540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8331200" y="3454400"/>
            <a:ext cx="575733" cy="6942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9685867" y="2641600"/>
            <a:ext cx="372533" cy="237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ight Brace 8"/>
          <p:cNvSpPr/>
          <p:nvPr/>
        </p:nvSpPr>
        <p:spPr>
          <a:xfrm>
            <a:off x="10532533" y="2878667"/>
            <a:ext cx="338667" cy="199813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871200" y="3454400"/>
            <a:ext cx="1100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</a:t>
            </a:r>
            <a:r>
              <a:rPr lang="en-US" smtClean="0"/>
              <a:t>we combine?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Use VNFSDK for operator acceptance testing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6679142" cy="5170487"/>
          </a:xfrm>
        </p:spPr>
        <p:txBody>
          <a:bodyPr/>
          <a:lstStyle/>
          <a:p>
            <a:r>
              <a:rPr lang="en-US" dirty="0" smtClean="0"/>
              <a:t>Operators create tests and plug them into VNFSDK framework</a:t>
            </a:r>
          </a:p>
          <a:p>
            <a:r>
              <a:rPr lang="en-US" dirty="0" smtClean="0"/>
              <a:t>VNF Vendors upload VNFs into VNFSDK</a:t>
            </a:r>
          </a:p>
          <a:p>
            <a:r>
              <a:rPr lang="en-US" dirty="0" smtClean="0"/>
              <a:t>Operators use SDC portal to run VNFSDK tests</a:t>
            </a:r>
          </a:p>
          <a:p>
            <a:r>
              <a:rPr lang="en-US" dirty="0" smtClean="0"/>
              <a:t>Results available through SDC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432800" y="1744133"/>
            <a:ext cx="231986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432800" y="3285067"/>
            <a:ext cx="2150533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VNFSDK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32800" y="4284133"/>
            <a:ext cx="355600" cy="812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906934" y="4284133"/>
            <a:ext cx="355600" cy="812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381068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821335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261602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93467" y="3285067"/>
            <a:ext cx="846666" cy="43841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VNF</a:t>
            </a:r>
            <a:endParaRPr lang="en-US"/>
          </a:p>
        </p:txBody>
      </p:sp>
      <p:cxnSp>
        <p:nvCxnSpPr>
          <p:cNvPr id="14" name="Straight Arrow Connector 13"/>
          <p:cNvCxnSpPr>
            <a:stCxn id="12" idx="6"/>
          </p:cNvCxnSpPr>
          <p:nvPr/>
        </p:nvCxnSpPr>
        <p:spPr>
          <a:xfrm flipV="1">
            <a:off x="7840133" y="3401189"/>
            <a:ext cx="592667" cy="103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2"/>
          </p:cNvCxnSpPr>
          <p:nvPr/>
        </p:nvCxnSpPr>
        <p:spPr>
          <a:xfrm flipH="1">
            <a:off x="9592733" y="2658533"/>
            <a:ext cx="1" cy="6265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ight Brace 12"/>
          <p:cNvSpPr/>
          <p:nvPr/>
        </p:nvSpPr>
        <p:spPr>
          <a:xfrm rot="5400000">
            <a:off x="9673167" y="4948767"/>
            <a:ext cx="609600" cy="1193799"/>
          </a:xfrm>
          <a:prstGeom prst="rightBrace">
            <a:avLst>
              <a:gd name="adj1" fmla="val 8333"/>
              <a:gd name="adj2" fmla="val 5141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Brace 15"/>
          <p:cNvSpPr/>
          <p:nvPr/>
        </p:nvSpPr>
        <p:spPr>
          <a:xfrm rot="5400000">
            <a:off x="8604249" y="5060950"/>
            <a:ext cx="609600" cy="952499"/>
          </a:xfrm>
          <a:prstGeom prst="rightBrace">
            <a:avLst>
              <a:gd name="adj1" fmla="val 8333"/>
              <a:gd name="adj2" fmla="val 5141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368368" y="5858934"/>
            <a:ext cx="1617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Vnfsdk</a:t>
            </a:r>
            <a:r>
              <a:rPr lang="en-US" dirty="0" smtClean="0"/>
              <a:t>-defined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191500" y="5842000"/>
            <a:ext cx="1176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smtClean="0"/>
              <a:t>party tests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30070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 Use VNFSDK for 3</a:t>
            </a:r>
            <a:r>
              <a:rPr lang="en-US" baseline="30000" dirty="0" smtClean="0"/>
              <a:t>rd</a:t>
            </a:r>
            <a:r>
              <a:rPr lang="en-US" dirty="0" smtClean="0"/>
              <a:t> party lab testing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6679142" cy="5170487"/>
          </a:xfrm>
        </p:spPr>
        <p:txBody>
          <a:bodyPr/>
          <a:lstStyle/>
          <a:p>
            <a:r>
              <a:rPr lang="en-US" dirty="0" smtClean="0"/>
              <a:t>Labs create tests and plug them into VNFSDK framework</a:t>
            </a:r>
          </a:p>
          <a:p>
            <a:r>
              <a:rPr lang="en-US" dirty="0" smtClean="0"/>
              <a:t>VNF Vendors upload VNFs into VNFSDK</a:t>
            </a:r>
          </a:p>
          <a:p>
            <a:r>
              <a:rPr lang="en-US" dirty="0" smtClean="0"/>
              <a:t>Labs use VNFSDK portal to run VNFSDK tests</a:t>
            </a:r>
          </a:p>
          <a:p>
            <a:pPr lvl="1"/>
            <a:r>
              <a:rPr lang="en-US" dirty="0" smtClean="0"/>
              <a:t>Packaging tests</a:t>
            </a:r>
          </a:p>
          <a:p>
            <a:pPr lvl="1"/>
            <a:r>
              <a:rPr lang="en-US" dirty="0" smtClean="0"/>
              <a:t>Function tests</a:t>
            </a:r>
          </a:p>
          <a:p>
            <a:pPr lvl="1"/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Integration</a:t>
            </a:r>
          </a:p>
          <a:p>
            <a:r>
              <a:rPr lang="en-US" dirty="0" smtClean="0"/>
              <a:t>Results available through VNFSDK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432800" y="3285067"/>
            <a:ext cx="2150533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VNFSDK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32800" y="4284133"/>
            <a:ext cx="355600" cy="812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906934" y="4284133"/>
            <a:ext cx="355600" cy="812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381068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821335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261602" y="4284133"/>
            <a:ext cx="355600" cy="81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mtClean="0"/>
              <a:t>Test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93467" y="3285067"/>
            <a:ext cx="846666" cy="43841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VNF</a:t>
            </a:r>
            <a:endParaRPr lang="en-US"/>
          </a:p>
        </p:txBody>
      </p:sp>
      <p:cxnSp>
        <p:nvCxnSpPr>
          <p:cNvPr id="14" name="Straight Arrow Connector 13"/>
          <p:cNvCxnSpPr>
            <a:stCxn id="12" idx="6"/>
          </p:cNvCxnSpPr>
          <p:nvPr/>
        </p:nvCxnSpPr>
        <p:spPr>
          <a:xfrm flipV="1">
            <a:off x="7840133" y="3401189"/>
            <a:ext cx="592667" cy="103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11454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Modular Framework for tests</a:t>
            </a:r>
          </a:p>
          <a:p>
            <a:pPr lvl="1"/>
            <a:r>
              <a:rPr lang="en-US" dirty="0" smtClean="0"/>
              <a:t>Built-in tests</a:t>
            </a:r>
          </a:p>
          <a:p>
            <a:pPr lvl="1"/>
            <a:r>
              <a:rPr lang="en-US" dirty="0" smtClean="0"/>
              <a:t>Operator-supplied tests</a:t>
            </a:r>
          </a:p>
          <a:p>
            <a:pPr lvl="1"/>
            <a:r>
              <a:rPr lang="en-US" dirty="0" smtClean="0"/>
              <a:t>Lab-supplied tests</a:t>
            </a:r>
          </a:p>
          <a:p>
            <a:pPr lvl="1"/>
            <a:r>
              <a:rPr lang="en-US" dirty="0" smtClean="0"/>
              <a:t>Compliance tests from </a:t>
            </a:r>
            <a:r>
              <a:rPr lang="en-US" dirty="0" err="1" smtClean="0"/>
              <a:t>VNFReqs</a:t>
            </a:r>
            <a:endParaRPr lang="en-US" dirty="0" smtClean="0"/>
          </a:p>
          <a:p>
            <a:r>
              <a:rPr lang="en-US" dirty="0" smtClean="0"/>
              <a:t>Modular results framework</a:t>
            </a:r>
          </a:p>
          <a:p>
            <a:pPr lvl="1"/>
            <a:r>
              <a:rPr lang="en-US" dirty="0" smtClean="0"/>
              <a:t>Marketplace portal</a:t>
            </a:r>
          </a:p>
          <a:p>
            <a:pPr lvl="1"/>
            <a:r>
              <a:rPr lang="en-US" dirty="0" smtClean="0"/>
              <a:t>SDC</a:t>
            </a:r>
          </a:p>
          <a:p>
            <a:pPr lvl="1"/>
            <a:r>
              <a:rPr lang="en-US" dirty="0" smtClean="0"/>
              <a:t>Dovetail</a:t>
            </a:r>
          </a:p>
          <a:p>
            <a:r>
              <a:rPr lang="en-US" dirty="0" smtClean="0"/>
              <a:t>Tests can be written in python or java </a:t>
            </a:r>
            <a:r>
              <a:rPr lang="en-US" dirty="0" smtClean="0">
                <a:solidFill>
                  <a:srgbClr val="FF0000"/>
                </a:solidFill>
              </a:rPr>
              <a:t>or </a:t>
            </a:r>
            <a:r>
              <a:rPr lang="en-US" dirty="0" err="1" smtClean="0">
                <a:solidFill>
                  <a:srgbClr val="FF0000"/>
                </a:solidFill>
              </a:rPr>
              <a:t>yaml</a:t>
            </a:r>
            <a:r>
              <a:rPr lang="en-US" dirty="0" smtClean="0">
                <a:solidFill>
                  <a:srgbClr val="FF0000"/>
                </a:solidFill>
              </a:rPr>
              <a:t> or </a:t>
            </a:r>
            <a:r>
              <a:rPr lang="mr-IN" dirty="0" smtClean="0">
                <a:solidFill>
                  <a:srgbClr val="FF0000"/>
                </a:solidFill>
              </a:rPr>
              <a:t>…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dirty="0" err="1" smtClean="0">
                <a:solidFill>
                  <a:srgbClr val="FF0000"/>
                </a:solidFill>
              </a:rPr>
              <a:t>docker-ized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Goal: Dovetail as top-level framework, and deliver tests as </a:t>
            </a:r>
            <a:r>
              <a:rPr lang="en-US" dirty="0" err="1" smtClean="0">
                <a:solidFill>
                  <a:srgbClr val="FF0000"/>
                </a:solidFill>
              </a:rPr>
              <a:t>docker</a:t>
            </a:r>
            <a:r>
              <a:rPr lang="en-US" dirty="0" smtClean="0">
                <a:solidFill>
                  <a:srgbClr val="FF0000"/>
                </a:solidFill>
              </a:rPr>
              <a:t> containers (?)</a:t>
            </a:r>
          </a:p>
          <a:p>
            <a:r>
              <a:rPr lang="en-US" dirty="0" smtClean="0"/>
              <a:t>Traceability regarding test cases, results</a:t>
            </a:r>
          </a:p>
          <a:p>
            <a:r>
              <a:rPr lang="en-US" dirty="0" smtClean="0"/>
              <a:t>User can select which tests/test suite</a:t>
            </a:r>
            <a:r>
              <a:rPr lang="en-US" dirty="0" smtClean="0">
                <a:solidFill>
                  <a:srgbClr val="FF0000"/>
                </a:solidFill>
              </a:rPr>
              <a:t>/(larger grouping - package?)  </a:t>
            </a:r>
            <a:r>
              <a:rPr lang="en-US" dirty="0" smtClean="0"/>
              <a:t>(e.g., compliance, operator, or lab suites) to run from portal</a:t>
            </a:r>
          </a:p>
          <a:p>
            <a:r>
              <a:rPr lang="en-US" dirty="0" smtClean="0"/>
              <a:t>Testability matrix with </a:t>
            </a:r>
            <a:r>
              <a:rPr lang="en-US" dirty="0" err="1" smtClean="0"/>
              <a:t>VNFReqs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Use Marketplace portal as the GUI (optional) / CLI also available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33898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" id="{43EA69F7-453A-544F-AAC6-5C4BE9D7F264}" vid="{53DAD054-6B9E-F24B-964C-1D889E41E4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ONAP-Template</Template>
  <TotalTime>103</TotalTime>
  <Words>274</Words>
  <Application>Microsoft Macintosh PowerPoint</Application>
  <PresentationFormat>Widescreen</PresentationFormat>
  <Paragraphs>66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.AppleSystemUIFont</vt:lpstr>
      <vt:lpstr>Calibri</vt:lpstr>
      <vt:lpstr>Helvetica Neue Light</vt:lpstr>
      <vt:lpstr>Arial</vt:lpstr>
      <vt:lpstr>Office Theme</vt:lpstr>
      <vt:lpstr>VNFSDK Casablanca Planning/User Stories</vt:lpstr>
      <vt:lpstr>1. Use VNFSDK for LFN/OVP VNF Compliance testing</vt:lpstr>
      <vt:lpstr>2. Use VNFSDK for operator acceptance testing</vt:lpstr>
      <vt:lpstr>3. Use VNFSDK for 3rd party lab testing</vt:lpstr>
      <vt:lpstr>Requirements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VNFSDK Casablanca Planning/User Stories</dc:title>
  <dc:creator>Microsoft Office User</dc:creator>
  <cp:lastModifiedBy>Microsoft Office User</cp:lastModifiedBy>
  <cp:revision>6</cp:revision>
  <dcterms:created xsi:type="dcterms:W3CDTF">2018-05-11T12:05:40Z</dcterms:created>
  <dcterms:modified xsi:type="dcterms:W3CDTF">2018-05-14T20:41:23Z</dcterms:modified>
</cp:coreProperties>
</file>