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0" r:id="rId4"/>
    <p:sldId id="258" r:id="rId5"/>
    <p:sldId id="257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3" autoAdjust="0"/>
    <p:restoredTop sz="97439" autoAdjust="0"/>
  </p:normalViewPr>
  <p:slideViewPr>
    <p:cSldViewPr snapToGrid="0" snapToObjects="1">
      <p:cViewPr>
        <p:scale>
          <a:sx n="75" d="100"/>
          <a:sy n="75" d="100"/>
        </p:scale>
        <p:origin x="-110" y="-2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VNF+SDK+Projec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VNFSDK Amsterdam kickoff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Chris Donley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June 23, </a:t>
            </a:r>
            <a:r>
              <a:rPr lang="en-US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xmlns="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links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Mailing list: let’s use discuss with [</a:t>
            </a:r>
            <a:r>
              <a:rPr lang="en-US" dirty="0" err="1" smtClean="0"/>
              <a:t>vnfsdk</a:t>
            </a:r>
            <a:r>
              <a:rPr lang="en-US" dirty="0" smtClean="0"/>
              <a:t>] tag</a:t>
            </a:r>
          </a:p>
          <a:p>
            <a:r>
              <a:rPr lang="en-US" dirty="0" smtClean="0"/>
              <a:t>Wiki: </a:t>
            </a:r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wiki.onap.org/display/DW/VNF+SDK+Project</a:t>
            </a:r>
            <a:endParaRPr lang="en-US" dirty="0" smtClean="0"/>
          </a:p>
          <a:p>
            <a:pPr lvl="1"/>
            <a:r>
              <a:rPr lang="en-US" dirty="0" smtClean="0"/>
              <a:t>https://wiki.onap.org/display/DW/Resources+and+Repositories</a:t>
            </a:r>
            <a:endParaRPr lang="en-US" dirty="0" smtClean="0"/>
          </a:p>
          <a:p>
            <a:r>
              <a:rPr lang="en-US" dirty="0" err="1" smtClean="0"/>
              <a:t>Jira</a:t>
            </a:r>
            <a:r>
              <a:rPr lang="en-US" dirty="0" smtClean="0"/>
              <a:t>: https://jira.onap.org/projects/VNFSDK</a:t>
            </a:r>
            <a:endParaRPr lang="en-US" dirty="0" smtClean="0"/>
          </a:p>
          <a:p>
            <a:r>
              <a:rPr lang="en-US" dirty="0" err="1" smtClean="0"/>
              <a:t>Gerrit</a:t>
            </a:r>
            <a:r>
              <a:rPr lang="en-US" dirty="0" smtClean="0"/>
              <a:t>: https://gerrit.onap.org/r/#/admin/projects/vnfsdk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Weekly calls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Date/Time:</a:t>
            </a:r>
          </a:p>
          <a:p>
            <a:pPr lvl="1"/>
            <a:r>
              <a:rPr lang="en-US" dirty="0" smtClean="0"/>
              <a:t>Stick with 6 am PDT Friday?  </a:t>
            </a:r>
          </a:p>
          <a:p>
            <a:pPr lvl="1"/>
            <a:r>
              <a:rPr lang="en-US" dirty="0" smtClean="0"/>
              <a:t>Other?</a:t>
            </a:r>
            <a:endParaRPr lang="en-US" dirty="0" smtClean="0"/>
          </a:p>
          <a:p>
            <a:r>
              <a:rPr lang="en-US" dirty="0" smtClean="0"/>
              <a:t>Bridge:</a:t>
            </a:r>
          </a:p>
          <a:p>
            <a:pPr lvl="1">
              <a:buNone/>
            </a:pPr>
            <a:r>
              <a:rPr lang="en-US" dirty="0" smtClean="0"/>
              <a:t>Join </a:t>
            </a:r>
            <a:r>
              <a:rPr lang="en-US" dirty="0" smtClean="0"/>
              <a:t>from PC, Mac, Linux, </a:t>
            </a:r>
            <a:r>
              <a:rPr lang="en-US" dirty="0" err="1" smtClean="0"/>
              <a:t>iOS</a:t>
            </a:r>
            <a:r>
              <a:rPr lang="en-US" dirty="0" smtClean="0"/>
              <a:t> or Android: https://</a:t>
            </a:r>
            <a:r>
              <a:rPr lang="en-US" dirty="0" smtClean="0"/>
              <a:t>zoom.us/j/454599760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Or </a:t>
            </a:r>
            <a:r>
              <a:rPr lang="en-US" dirty="0" err="1" smtClean="0"/>
              <a:t>iPhone</a:t>
            </a:r>
            <a:r>
              <a:rPr lang="en-US" dirty="0" smtClean="0"/>
              <a:t> one-tap (US Toll):  +14086380968,,454599760# or +16465588656,,454599760</a:t>
            </a:r>
            <a:r>
              <a:rPr lang="en-US" dirty="0" smtClean="0"/>
              <a:t>#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Or Telephone:</a:t>
            </a:r>
          </a:p>
          <a:p>
            <a:pPr lvl="1">
              <a:buNone/>
            </a:pPr>
            <a:r>
              <a:rPr lang="en-US" dirty="0" smtClean="0"/>
              <a:t>    Dial: +1 408 638 0968 (US Toll) or +1 646 558 8656 (US Toll)</a:t>
            </a:r>
          </a:p>
          <a:p>
            <a:pPr lvl="1">
              <a:buNone/>
            </a:pPr>
            <a:r>
              <a:rPr lang="en-US" dirty="0" smtClean="0"/>
              <a:t>    Meeting ID: 454 599 760</a:t>
            </a:r>
          </a:p>
          <a:p>
            <a:pPr lvl="1">
              <a:buNone/>
            </a:pPr>
            <a:r>
              <a:rPr lang="en-US" dirty="0" smtClean="0"/>
              <a:t>    International numbers available: https://zoom.us/zoomconference?m=viiAIbYha1FHOg4qZy9wY3LoQsy9Ut2P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Scope</a:t>
            </a:r>
            <a:endParaRPr lang="en-US" dirty="0"/>
          </a:p>
        </p:txBody>
      </p:sp>
      <p:pic>
        <p:nvPicPr>
          <p:cNvPr id="5" name="Picture 4" descr="VNFSDK-revised-scope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623" y="548878"/>
            <a:ext cx="11026753" cy="5760244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Release Milestone Dates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M1 - Planning: </a:t>
            </a:r>
            <a:r>
              <a:rPr lang="en-US" b="1" dirty="0" smtClean="0"/>
              <a:t>June 29 </a:t>
            </a:r>
            <a:r>
              <a:rPr lang="en-US" dirty="0" smtClean="0"/>
              <a:t>(next week)</a:t>
            </a:r>
          </a:p>
          <a:p>
            <a:r>
              <a:rPr lang="en-US" dirty="0" smtClean="0"/>
              <a:t>M2 – functionality freeze: </a:t>
            </a:r>
            <a:r>
              <a:rPr lang="en-US" b="1" dirty="0" smtClean="0"/>
              <a:t>August 3</a:t>
            </a:r>
          </a:p>
          <a:p>
            <a:r>
              <a:rPr lang="en-US" dirty="0" smtClean="0"/>
              <a:t>M3 – API freeze: </a:t>
            </a:r>
            <a:r>
              <a:rPr lang="en-US" b="1" dirty="0" smtClean="0"/>
              <a:t>August 24</a:t>
            </a:r>
          </a:p>
          <a:p>
            <a:r>
              <a:rPr lang="en-US" dirty="0" smtClean="0"/>
              <a:t>M4 – Code freeze: </a:t>
            </a:r>
            <a:r>
              <a:rPr lang="en-US" b="1" dirty="0" smtClean="0"/>
              <a:t>September 14</a:t>
            </a:r>
          </a:p>
          <a:p>
            <a:r>
              <a:rPr lang="en-US" dirty="0" smtClean="0"/>
              <a:t>RC0: 9/28</a:t>
            </a:r>
          </a:p>
          <a:p>
            <a:r>
              <a:rPr lang="en-US" dirty="0" smtClean="0"/>
              <a:t>RC1: 10/12</a:t>
            </a:r>
          </a:p>
          <a:p>
            <a:r>
              <a:rPr lang="en-US" dirty="0" smtClean="0"/>
              <a:t>RC2: 10/26</a:t>
            </a:r>
          </a:p>
          <a:p>
            <a:r>
              <a:rPr lang="en-US" dirty="0" smtClean="0"/>
              <a:t>Release: 11/2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82569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Backlog (epics) for Amsterdam (for discussion)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Model:</a:t>
            </a:r>
          </a:p>
          <a:p>
            <a:pPr lvl="1"/>
            <a:r>
              <a:rPr lang="en-US" dirty="0" smtClean="0"/>
              <a:t>Develop </a:t>
            </a:r>
            <a:r>
              <a:rPr lang="en-US" dirty="0" smtClean="0"/>
              <a:t>ONAP </a:t>
            </a:r>
            <a:r>
              <a:rPr lang="en-US" dirty="0" smtClean="0"/>
              <a:t>VNF packaging </a:t>
            </a:r>
            <a:r>
              <a:rPr lang="en-US" dirty="0" smtClean="0"/>
              <a:t>model (combining OPEN-O and ECOMP)</a:t>
            </a:r>
          </a:p>
          <a:p>
            <a:r>
              <a:rPr lang="en-US" dirty="0" smtClean="0"/>
              <a:t>Packaging tools:</a:t>
            </a:r>
          </a:p>
          <a:p>
            <a:pPr lvl="1"/>
            <a:r>
              <a:rPr lang="en-US" dirty="0" smtClean="0"/>
              <a:t>Align </a:t>
            </a:r>
            <a:r>
              <a:rPr lang="en-US" dirty="0" smtClean="0"/>
              <a:t>VNF packaging </a:t>
            </a:r>
            <a:r>
              <a:rPr lang="en-US" dirty="0" smtClean="0"/>
              <a:t>tools </a:t>
            </a:r>
            <a:r>
              <a:rPr lang="en-US" dirty="0" smtClean="0"/>
              <a:t>with new model</a:t>
            </a:r>
          </a:p>
          <a:p>
            <a:r>
              <a:rPr lang="en-US" dirty="0" smtClean="0"/>
              <a:t>Validation tools:</a:t>
            </a:r>
          </a:p>
          <a:p>
            <a:pPr lvl="1"/>
            <a:r>
              <a:rPr lang="en-US" dirty="0" smtClean="0"/>
              <a:t>Align VNF </a:t>
            </a:r>
            <a:r>
              <a:rPr lang="en-US" dirty="0" smtClean="0"/>
              <a:t>validation tools </a:t>
            </a:r>
            <a:r>
              <a:rPr lang="en-US" dirty="0" smtClean="0"/>
              <a:t>with new </a:t>
            </a:r>
            <a:r>
              <a:rPr lang="en-US" dirty="0" smtClean="0"/>
              <a:t>model</a:t>
            </a:r>
          </a:p>
          <a:p>
            <a:pPr lvl="1"/>
            <a:r>
              <a:rPr lang="en-US" dirty="0" smtClean="0"/>
              <a:t>Evaluate ETSI security spec (SOL-004) and consider implementing</a:t>
            </a:r>
          </a:p>
          <a:p>
            <a:r>
              <a:rPr lang="en-US" dirty="0" err="1" smtClean="0"/>
              <a:t>Refrepo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Support handoff to SDC for VNF </a:t>
            </a:r>
            <a:r>
              <a:rPr lang="en-US" dirty="0" err="1" smtClean="0"/>
              <a:t>onboarding</a:t>
            </a:r>
            <a:r>
              <a:rPr lang="en-US" dirty="0" smtClean="0"/>
              <a:t> (may need TOSCA/HEAT translator – related to modeling project)</a:t>
            </a:r>
            <a:endParaRPr lang="en-US" dirty="0" smtClean="0"/>
          </a:p>
          <a:p>
            <a:pPr lvl="1"/>
            <a:r>
              <a:rPr lang="en-US" dirty="0" smtClean="0"/>
              <a:t>Update metadata (as needed) to align with validation program</a:t>
            </a:r>
          </a:p>
          <a:p>
            <a:r>
              <a:rPr lang="en-US" dirty="0" smtClean="0"/>
              <a:t>Compliance:</a:t>
            </a:r>
          </a:p>
          <a:p>
            <a:pPr lvl="1"/>
            <a:r>
              <a:rPr lang="en-US" dirty="0" smtClean="0"/>
              <a:t>Align </a:t>
            </a:r>
            <a:r>
              <a:rPr lang="en-US" dirty="0" smtClean="0"/>
              <a:t>VNF SDK tools (from OPEN-O) with ICE tools (from ECOMP)</a:t>
            </a:r>
          </a:p>
          <a:p>
            <a:pPr lvl="1"/>
            <a:r>
              <a:rPr lang="en-US" dirty="0" smtClean="0"/>
              <a:t>Support VNF Validation project tooling requirements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Sub-projects? (for discussion)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Shall we work through sub-projects?</a:t>
            </a:r>
          </a:p>
          <a:p>
            <a:pPr lvl="1"/>
            <a:r>
              <a:rPr lang="en-US" dirty="0" smtClean="0"/>
              <a:t>Model</a:t>
            </a:r>
          </a:p>
          <a:p>
            <a:pPr lvl="1"/>
            <a:r>
              <a:rPr lang="en-US" dirty="0" smtClean="0"/>
              <a:t>Packaging tools</a:t>
            </a:r>
          </a:p>
          <a:p>
            <a:pPr lvl="1"/>
            <a:r>
              <a:rPr lang="en-US" dirty="0" smtClean="0"/>
              <a:t>Validation tools</a:t>
            </a:r>
          </a:p>
          <a:p>
            <a:pPr lvl="1"/>
            <a:r>
              <a:rPr lang="en-US" dirty="0" smtClean="0"/>
              <a:t>Reference repo/marketplace</a:t>
            </a:r>
          </a:p>
          <a:p>
            <a:pPr lvl="1"/>
            <a:r>
              <a:rPr lang="en-US" dirty="0" smtClean="0"/>
              <a:t>Compliance</a:t>
            </a:r>
          </a:p>
          <a:p>
            <a:r>
              <a:rPr lang="en-US" dirty="0" smtClean="0"/>
              <a:t>Point of contact (committer) for each?</a:t>
            </a:r>
          </a:p>
          <a:p>
            <a:r>
              <a:rPr lang="en-US" dirty="0" smtClean="0"/>
              <a:t>Meeting logistics?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2719</TotalTime>
  <Words>320</Words>
  <Application>Microsoft Office PowerPoint</Application>
  <PresentationFormat>Custom</PresentationFormat>
  <Paragraphs>58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VNFSDK Amsterdam kickoff  Chris Donley</vt:lpstr>
      <vt:lpstr>Key links</vt:lpstr>
      <vt:lpstr>Weekly calls</vt:lpstr>
      <vt:lpstr>Scope</vt:lpstr>
      <vt:lpstr>Release Milestone Dates</vt:lpstr>
      <vt:lpstr>Backlog (epics) for Amsterdam (for discussion)</vt:lpstr>
      <vt:lpstr>Sub-projects? (for discussion)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Chris Donley</cp:lastModifiedBy>
  <cp:revision>90</cp:revision>
  <dcterms:created xsi:type="dcterms:W3CDTF">2017-02-27T16:23:08Z</dcterms:created>
  <dcterms:modified xsi:type="dcterms:W3CDTF">2017-06-23T17:04:53Z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1496446163</vt:lpwstr>
  </property>
</Properties>
</file>