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30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31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VNFSDK Casablanca Planning/User Stories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Use VNFSDK for LFN/OVP VNF Compliance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27675" cy="51704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VNF vendor uses </a:t>
            </a:r>
            <a:r>
              <a:rPr lang="en-US" dirty="0" err="1" smtClean="0"/>
              <a:t>pkgtools</a:t>
            </a:r>
            <a:r>
              <a:rPr lang="en-US" dirty="0" smtClean="0"/>
              <a:t> to package VNF</a:t>
            </a:r>
          </a:p>
          <a:p>
            <a:r>
              <a:rPr lang="en-US" dirty="0" smtClean="0"/>
              <a:t>VNF vendor or lab uploads </a:t>
            </a:r>
            <a:r>
              <a:rPr lang="en-US" dirty="0" err="1" smtClean="0"/>
              <a:t>vnf</a:t>
            </a:r>
            <a:endParaRPr lang="en-US" dirty="0" smtClean="0"/>
          </a:p>
          <a:p>
            <a:r>
              <a:rPr lang="en-US" dirty="0" smtClean="0"/>
              <a:t>VNFSDK runs OVP test suite</a:t>
            </a:r>
          </a:p>
          <a:p>
            <a:pPr lvl="1"/>
            <a:r>
              <a:rPr lang="en-US" dirty="0" smtClean="0"/>
              <a:t>Requirements/testability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Results are reported to LF through Dovetail</a:t>
            </a:r>
          </a:p>
          <a:p>
            <a:r>
              <a:rPr lang="en-US" dirty="0" smtClean="0"/>
              <a:t>VNFs get compliant logo (as appropriate)</a:t>
            </a:r>
          </a:p>
          <a:p>
            <a:r>
              <a:rPr lang="en-US" dirty="0" smtClean="0"/>
              <a:t>Operators see list of compliant VNFs on LF portal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9872133" y="1710267"/>
            <a:ext cx="1202267" cy="93133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LF OVP infra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81333" y="2878667"/>
            <a:ext cx="3251200" cy="575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50666" y="4030133"/>
            <a:ext cx="1456267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SDK Marketplace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907867" y="5334000"/>
            <a:ext cx="999066" cy="6773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407400" y="4876800"/>
            <a:ext cx="254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331200" y="3454400"/>
            <a:ext cx="575733" cy="694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685867" y="2641600"/>
            <a:ext cx="372533" cy="23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Use VNFSDK for operator acceptance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Operators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Operators use SDC portal to run VNFSDK tests</a:t>
            </a:r>
          </a:p>
          <a:p>
            <a:r>
              <a:rPr lang="en-US" dirty="0" smtClean="0"/>
              <a:t>Results available through SDC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432800" y="1744133"/>
            <a:ext cx="231986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2"/>
          </p:cNvCxnSpPr>
          <p:nvPr/>
        </p:nvCxnSpPr>
        <p:spPr>
          <a:xfrm flipH="1">
            <a:off x="9592733" y="2658533"/>
            <a:ext cx="1" cy="6265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3007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Use VNFSDK for 3</a:t>
            </a:r>
            <a:r>
              <a:rPr lang="en-US" baseline="30000" dirty="0" smtClean="0"/>
              <a:t>rd</a:t>
            </a:r>
            <a:r>
              <a:rPr lang="en-US" dirty="0" smtClean="0"/>
              <a:t> party lab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Labs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Labs use VNFSDK portal to run VNFSDK tests</a:t>
            </a:r>
          </a:p>
          <a:p>
            <a:pPr lvl="1"/>
            <a:r>
              <a:rPr lang="en-US" dirty="0" smtClean="0"/>
              <a:t>Packaging tests</a:t>
            </a:r>
          </a:p>
          <a:p>
            <a:pPr lvl="1"/>
            <a:r>
              <a:rPr lang="en-US" dirty="0" smtClean="0"/>
              <a:t>Function tests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Integration</a:t>
            </a:r>
          </a:p>
          <a:p>
            <a:r>
              <a:rPr lang="en-US" dirty="0" smtClean="0"/>
              <a:t>Results available through VNFSDK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11454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Modular Framework for tests</a:t>
            </a:r>
          </a:p>
          <a:p>
            <a:pPr lvl="1"/>
            <a:r>
              <a:rPr lang="en-US" dirty="0" smtClean="0"/>
              <a:t>Built-in tests</a:t>
            </a:r>
          </a:p>
          <a:p>
            <a:pPr lvl="1"/>
            <a:r>
              <a:rPr lang="en-US" dirty="0" smtClean="0"/>
              <a:t>Operator-supplied tests</a:t>
            </a:r>
          </a:p>
          <a:p>
            <a:pPr lvl="1"/>
            <a:r>
              <a:rPr lang="en-US" dirty="0" smtClean="0"/>
              <a:t>Lab-supplied tests</a:t>
            </a:r>
          </a:p>
          <a:p>
            <a:pPr lvl="1"/>
            <a:r>
              <a:rPr lang="en-US" dirty="0" smtClean="0"/>
              <a:t>Compliance tests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Modular results framework</a:t>
            </a:r>
          </a:p>
          <a:p>
            <a:pPr lvl="1"/>
            <a:r>
              <a:rPr lang="en-US" dirty="0" smtClean="0"/>
              <a:t>Marketplace portal</a:t>
            </a:r>
          </a:p>
          <a:p>
            <a:pPr lvl="1"/>
            <a:r>
              <a:rPr lang="en-US" dirty="0" smtClean="0"/>
              <a:t>SDC</a:t>
            </a:r>
          </a:p>
          <a:p>
            <a:pPr lvl="1"/>
            <a:r>
              <a:rPr lang="en-US" dirty="0" smtClean="0"/>
              <a:t>Dovetail</a:t>
            </a:r>
          </a:p>
          <a:p>
            <a:r>
              <a:rPr lang="en-US" dirty="0" smtClean="0"/>
              <a:t>Tests can be written in python or java</a:t>
            </a:r>
          </a:p>
          <a:p>
            <a:r>
              <a:rPr lang="en-US" dirty="0" smtClean="0"/>
              <a:t>Traceability regarding test cases, results</a:t>
            </a:r>
          </a:p>
          <a:p>
            <a:r>
              <a:rPr lang="en-US" dirty="0" smtClean="0"/>
              <a:t>User can select which tests/test cases to run from portal</a:t>
            </a:r>
          </a:p>
          <a:p>
            <a:r>
              <a:rPr lang="en-US" dirty="0" smtClean="0"/>
              <a:t>Testability matrix with </a:t>
            </a:r>
            <a:r>
              <a:rPr lang="en-US" dirty="0" err="1" smtClean="0"/>
              <a:t>VNFReqs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898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41</TotalTime>
  <Words>215</Words>
  <Application>Microsoft Macintosh PowerPoint</Application>
  <PresentationFormat>Widescreen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.AppleSystemUIFont</vt:lpstr>
      <vt:lpstr>Calibri</vt:lpstr>
      <vt:lpstr>Helvetica Neue Light</vt:lpstr>
      <vt:lpstr>Arial</vt:lpstr>
      <vt:lpstr>Office Theme</vt:lpstr>
      <vt:lpstr>VNFSDK Casablanca Planning/User Stories</vt:lpstr>
      <vt:lpstr>1. Use VNFSDK for LFN/OVP VNF Compliance testing</vt:lpstr>
      <vt:lpstr>2. Use VNFSDK for operator acceptance testing</vt:lpstr>
      <vt:lpstr>3. Use VNFSDK for 3rd party lab testing</vt:lpstr>
      <vt:lpstr>Requirements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VNFSDK Casablanca Planning/User Stories</dc:title>
  <dc:creator>Microsoft Office User</dc:creator>
  <cp:lastModifiedBy>Microsoft Office User</cp:lastModifiedBy>
  <cp:revision>3</cp:revision>
  <dcterms:created xsi:type="dcterms:W3CDTF">2018-05-11T12:05:40Z</dcterms:created>
  <dcterms:modified xsi:type="dcterms:W3CDTF">2018-05-11T12:47:25Z</dcterms:modified>
</cp:coreProperties>
</file>