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314" autoAdjust="0"/>
    <p:restoredTop sz="77006"/>
  </p:normalViewPr>
  <p:slideViewPr>
    <p:cSldViewPr snapToGrid="0" snapToObjects="1">
      <p:cViewPr>
        <p:scale>
          <a:sx n="75" d="100"/>
          <a:sy n="75" d="100"/>
        </p:scale>
        <p:origin x="1640" y="9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5/25/18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jpg"/><Relationship Id="rId7" Type="http://schemas.openxmlformats.org/officeDocument/2006/relationships/image" Target="../media/image2.emf"/><Relationship Id="rId8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 smtClean="0"/>
              <a:t>VNFSDK Casablanca Planning/User Stories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28487" y="5282314"/>
            <a:ext cx="4008788" cy="534185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dirty="0" smtClean="0"/>
              <a:t>Date , </a:t>
            </a:r>
            <a:r>
              <a:rPr lang="en-US" dirty="0"/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6688667" y="3642519"/>
            <a:ext cx="3623733" cy="123428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 Use VNFSDK for LFN/OVP VNF Compliance testing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5527675" cy="517048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VNF vendor uses </a:t>
            </a:r>
            <a:r>
              <a:rPr lang="en-US" dirty="0" err="1" smtClean="0"/>
              <a:t>pkgtools</a:t>
            </a:r>
            <a:r>
              <a:rPr lang="en-US" dirty="0" smtClean="0"/>
              <a:t> to package VNF</a:t>
            </a:r>
          </a:p>
          <a:p>
            <a:r>
              <a:rPr lang="en-US" dirty="0" smtClean="0"/>
              <a:t>VNF vendor or lab uploads </a:t>
            </a:r>
            <a:r>
              <a:rPr lang="en-US" dirty="0" err="1" smtClean="0"/>
              <a:t>vnf</a:t>
            </a:r>
            <a:endParaRPr lang="en-US" dirty="0" smtClean="0"/>
          </a:p>
          <a:p>
            <a:r>
              <a:rPr lang="en-US" dirty="0" smtClean="0"/>
              <a:t>VNFSDK runs OVP test suite</a:t>
            </a:r>
          </a:p>
          <a:p>
            <a:pPr lvl="1"/>
            <a:r>
              <a:rPr lang="en-US" dirty="0" smtClean="0"/>
              <a:t>Requirements/testability from </a:t>
            </a:r>
            <a:r>
              <a:rPr lang="en-US" dirty="0" err="1" smtClean="0"/>
              <a:t>VNFReqs</a:t>
            </a:r>
            <a:endParaRPr lang="en-US" dirty="0" smtClean="0"/>
          </a:p>
          <a:p>
            <a:r>
              <a:rPr lang="en-US" dirty="0" smtClean="0"/>
              <a:t>Results are reported to LF through Dovetail</a:t>
            </a:r>
          </a:p>
          <a:p>
            <a:r>
              <a:rPr lang="en-US" dirty="0" smtClean="0"/>
              <a:t>VNFs get compliant logo (as appropriate)</a:t>
            </a:r>
          </a:p>
          <a:p>
            <a:r>
              <a:rPr lang="en-US" dirty="0" smtClean="0"/>
              <a:t>Operators see list of compliant VNFs on LF portal</a:t>
            </a:r>
            <a:endParaRPr lang="en-US" dirty="0"/>
          </a:p>
        </p:txBody>
      </p:sp>
      <p:sp>
        <p:nvSpPr>
          <p:cNvPr id="5" name="Can 4"/>
          <p:cNvSpPr/>
          <p:nvPr/>
        </p:nvSpPr>
        <p:spPr>
          <a:xfrm>
            <a:off x="9872133" y="1710267"/>
            <a:ext cx="1202267" cy="931333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LF OVP infra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281333" y="2878667"/>
            <a:ext cx="3251200" cy="5757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Dovetail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450666" y="4030133"/>
            <a:ext cx="1456267" cy="8466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VNF SDK Marketplace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7907867" y="5334000"/>
            <a:ext cx="999066" cy="67733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VNF</a:t>
            </a:r>
            <a:endParaRPr lang="en-US" dirty="0"/>
          </a:p>
        </p:txBody>
      </p:sp>
      <p:cxnSp>
        <p:nvCxnSpPr>
          <p:cNvPr id="10" name="Straight Arrow Connector 9"/>
          <p:cNvCxnSpPr>
            <a:stCxn id="8" idx="0"/>
          </p:cNvCxnSpPr>
          <p:nvPr/>
        </p:nvCxnSpPr>
        <p:spPr>
          <a:xfrm flipV="1">
            <a:off x="8407400" y="4876800"/>
            <a:ext cx="25400" cy="457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8619066" y="3911600"/>
            <a:ext cx="474134" cy="1185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9685867" y="2641600"/>
            <a:ext cx="372533" cy="2370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ight Brace 8"/>
          <p:cNvSpPr/>
          <p:nvPr/>
        </p:nvSpPr>
        <p:spPr>
          <a:xfrm>
            <a:off x="10532533" y="2878667"/>
            <a:ext cx="338667" cy="199813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0871200" y="3000570"/>
            <a:ext cx="110066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Can we </a:t>
            </a:r>
            <a:r>
              <a:rPr lang="en-US" dirty="0" smtClean="0"/>
              <a:t>move testing function to </a:t>
            </a:r>
            <a:r>
              <a:rPr lang="en-US" dirty="0" err="1" smtClean="0"/>
              <a:t>vnftest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865532" y="3642519"/>
            <a:ext cx="1507068" cy="26908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vnftest</a:t>
            </a:r>
            <a:endParaRPr lang="en-US" dirty="0"/>
          </a:p>
        </p:txBody>
      </p:sp>
      <p:cxnSp>
        <p:nvCxnSpPr>
          <p:cNvPr id="17" name="Straight Arrow Connector 16"/>
          <p:cNvCxnSpPr>
            <a:stCxn id="13" idx="0"/>
          </p:cNvCxnSpPr>
          <p:nvPr/>
        </p:nvCxnSpPr>
        <p:spPr>
          <a:xfrm flipV="1">
            <a:off x="8619066" y="3454399"/>
            <a:ext cx="50800" cy="1881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825691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 Use VNFSDK for operator acceptance testing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6679142" cy="5170487"/>
          </a:xfrm>
        </p:spPr>
        <p:txBody>
          <a:bodyPr/>
          <a:lstStyle/>
          <a:p>
            <a:r>
              <a:rPr lang="en-US" dirty="0" smtClean="0"/>
              <a:t>Operators create tests and plug them into VNFSDK framework</a:t>
            </a:r>
          </a:p>
          <a:p>
            <a:r>
              <a:rPr lang="en-US" dirty="0" smtClean="0"/>
              <a:t>VNF Vendors upload VNFs into VNFSDK</a:t>
            </a:r>
          </a:p>
          <a:p>
            <a:r>
              <a:rPr lang="en-US" dirty="0" smtClean="0"/>
              <a:t>Operators use SDC portal to run VNFSDK tests</a:t>
            </a:r>
          </a:p>
          <a:p>
            <a:r>
              <a:rPr lang="en-US" dirty="0" smtClean="0"/>
              <a:t>Results available through SDC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432800" y="1744133"/>
            <a:ext cx="2319867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SDC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8432800" y="3285067"/>
            <a:ext cx="2150533" cy="863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VNFSDK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32800" y="4284133"/>
            <a:ext cx="355600" cy="8128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en-US" smtClean="0"/>
              <a:t>Test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906934" y="4284133"/>
            <a:ext cx="355600" cy="8128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en-US" smtClean="0"/>
              <a:t>Test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381068" y="4284133"/>
            <a:ext cx="355600" cy="812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mtClean="0"/>
              <a:t>Test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821335" y="4284133"/>
            <a:ext cx="355600" cy="812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mtClean="0"/>
              <a:t>Test</a:t>
            </a: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261602" y="4284133"/>
            <a:ext cx="355600" cy="812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mtClean="0"/>
              <a:t>Test</a:t>
            </a: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993467" y="3285067"/>
            <a:ext cx="846666" cy="43841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VNF</a:t>
            </a:r>
            <a:endParaRPr lang="en-US"/>
          </a:p>
        </p:txBody>
      </p:sp>
      <p:cxnSp>
        <p:nvCxnSpPr>
          <p:cNvPr id="14" name="Straight Arrow Connector 13"/>
          <p:cNvCxnSpPr>
            <a:stCxn id="12" idx="6"/>
          </p:cNvCxnSpPr>
          <p:nvPr/>
        </p:nvCxnSpPr>
        <p:spPr>
          <a:xfrm flipV="1">
            <a:off x="7840133" y="3401189"/>
            <a:ext cx="592667" cy="1030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5" idx="2"/>
          </p:cNvCxnSpPr>
          <p:nvPr/>
        </p:nvCxnSpPr>
        <p:spPr>
          <a:xfrm flipH="1">
            <a:off x="9592733" y="2658533"/>
            <a:ext cx="1" cy="62653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ight Brace 12"/>
          <p:cNvSpPr/>
          <p:nvPr/>
        </p:nvSpPr>
        <p:spPr>
          <a:xfrm rot="5400000">
            <a:off x="9673167" y="4948767"/>
            <a:ext cx="609600" cy="1193799"/>
          </a:xfrm>
          <a:prstGeom prst="rightBrace">
            <a:avLst>
              <a:gd name="adj1" fmla="val 8333"/>
              <a:gd name="adj2" fmla="val 5141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Brace 15"/>
          <p:cNvSpPr/>
          <p:nvPr/>
        </p:nvSpPr>
        <p:spPr>
          <a:xfrm rot="5400000">
            <a:off x="8604249" y="5060950"/>
            <a:ext cx="609600" cy="952499"/>
          </a:xfrm>
          <a:prstGeom prst="rightBrace">
            <a:avLst>
              <a:gd name="adj1" fmla="val 8333"/>
              <a:gd name="adj2" fmla="val 5141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9368368" y="5858934"/>
            <a:ext cx="1617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Vnfsdk</a:t>
            </a:r>
            <a:r>
              <a:rPr lang="en-US" dirty="0" smtClean="0"/>
              <a:t>-defined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8191500" y="5842000"/>
            <a:ext cx="11768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</a:t>
            </a:r>
            <a:r>
              <a:rPr lang="en-US" smtClean="0"/>
              <a:t>party tests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300708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3</a:t>
            </a:r>
            <a:r>
              <a:rPr lang="en-US" dirty="0" smtClean="0"/>
              <a:t>. Use VNFSDK for 3</a:t>
            </a:r>
            <a:r>
              <a:rPr lang="en-US" baseline="30000" dirty="0" smtClean="0"/>
              <a:t>rd</a:t>
            </a:r>
            <a:r>
              <a:rPr lang="en-US" dirty="0" smtClean="0"/>
              <a:t> party lab testing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6679142" cy="5170487"/>
          </a:xfrm>
        </p:spPr>
        <p:txBody>
          <a:bodyPr/>
          <a:lstStyle/>
          <a:p>
            <a:r>
              <a:rPr lang="en-US" dirty="0" smtClean="0"/>
              <a:t>Labs create tests and plug them into VNFSDK framework</a:t>
            </a:r>
          </a:p>
          <a:p>
            <a:r>
              <a:rPr lang="en-US" dirty="0" smtClean="0"/>
              <a:t>VNF Vendors upload VNFs into VNFSDK</a:t>
            </a:r>
          </a:p>
          <a:p>
            <a:r>
              <a:rPr lang="en-US" dirty="0" smtClean="0"/>
              <a:t>Labs use VNFSDK portal to run VNFSDK tests</a:t>
            </a:r>
          </a:p>
          <a:p>
            <a:pPr lvl="1"/>
            <a:r>
              <a:rPr lang="en-US" dirty="0" smtClean="0"/>
              <a:t>Packaging tests</a:t>
            </a:r>
          </a:p>
          <a:p>
            <a:pPr lvl="1"/>
            <a:r>
              <a:rPr lang="en-US" dirty="0" smtClean="0"/>
              <a:t>Function tests</a:t>
            </a:r>
          </a:p>
          <a:p>
            <a:pPr lvl="1"/>
            <a:r>
              <a:rPr lang="en-US" dirty="0" smtClean="0"/>
              <a:t>Performance</a:t>
            </a:r>
          </a:p>
          <a:p>
            <a:pPr lvl="1"/>
            <a:r>
              <a:rPr lang="en-US" dirty="0" smtClean="0"/>
              <a:t>Integration</a:t>
            </a:r>
          </a:p>
          <a:p>
            <a:r>
              <a:rPr lang="en-US" dirty="0" smtClean="0"/>
              <a:t>Results available through VNFSDK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8432800" y="3285067"/>
            <a:ext cx="2150533" cy="863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VNFSDK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32800" y="4284133"/>
            <a:ext cx="355600" cy="8128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en-US" smtClean="0"/>
              <a:t>Test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906934" y="4284133"/>
            <a:ext cx="355600" cy="8128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en-US" smtClean="0"/>
              <a:t>Test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381068" y="4284133"/>
            <a:ext cx="355600" cy="812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mtClean="0"/>
              <a:t>Test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821335" y="4284133"/>
            <a:ext cx="355600" cy="812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mtClean="0"/>
              <a:t>Test</a:t>
            </a: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261602" y="4284133"/>
            <a:ext cx="355600" cy="812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mtClean="0"/>
              <a:t>Test</a:t>
            </a: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993467" y="3285067"/>
            <a:ext cx="846666" cy="43841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VNF</a:t>
            </a:r>
            <a:endParaRPr lang="en-US"/>
          </a:p>
        </p:txBody>
      </p:sp>
      <p:cxnSp>
        <p:nvCxnSpPr>
          <p:cNvPr id="14" name="Straight Arrow Connector 13"/>
          <p:cNvCxnSpPr>
            <a:stCxn id="12" idx="6"/>
          </p:cNvCxnSpPr>
          <p:nvPr/>
        </p:nvCxnSpPr>
        <p:spPr>
          <a:xfrm flipV="1">
            <a:off x="7840133" y="3401189"/>
            <a:ext cx="592667" cy="1030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7114541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Requirements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Modular Framework for tests</a:t>
            </a:r>
          </a:p>
          <a:p>
            <a:pPr lvl="1"/>
            <a:r>
              <a:rPr lang="en-US" dirty="0" smtClean="0"/>
              <a:t>Built-in tests</a:t>
            </a:r>
          </a:p>
          <a:p>
            <a:pPr lvl="1"/>
            <a:r>
              <a:rPr lang="en-US" dirty="0" smtClean="0"/>
              <a:t>Operator-supplied tests</a:t>
            </a:r>
          </a:p>
          <a:p>
            <a:pPr lvl="1"/>
            <a:r>
              <a:rPr lang="en-US" dirty="0" smtClean="0"/>
              <a:t>Lab-supplied tests</a:t>
            </a:r>
          </a:p>
          <a:p>
            <a:pPr lvl="1"/>
            <a:r>
              <a:rPr lang="en-US" dirty="0" smtClean="0"/>
              <a:t>Compliance tests from </a:t>
            </a:r>
            <a:r>
              <a:rPr lang="en-US" dirty="0" err="1" smtClean="0"/>
              <a:t>VNFReqs</a:t>
            </a:r>
            <a:endParaRPr lang="en-US" dirty="0" smtClean="0"/>
          </a:p>
          <a:p>
            <a:r>
              <a:rPr lang="en-US" dirty="0" smtClean="0"/>
              <a:t>Modular results </a:t>
            </a:r>
            <a:r>
              <a:rPr lang="en-US" dirty="0" smtClean="0"/>
              <a:t>framework </a:t>
            </a:r>
            <a:r>
              <a:rPr lang="en-US" dirty="0" smtClean="0">
                <a:solidFill>
                  <a:srgbClr val="FF0000"/>
                </a:solidFill>
              </a:rPr>
              <a:t>(Exposing results)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Marketplace portal</a:t>
            </a:r>
          </a:p>
          <a:p>
            <a:pPr lvl="1"/>
            <a:r>
              <a:rPr lang="en-US" dirty="0" smtClean="0"/>
              <a:t>SDC</a:t>
            </a:r>
          </a:p>
          <a:p>
            <a:pPr lvl="1"/>
            <a:r>
              <a:rPr lang="en-US" dirty="0" smtClean="0"/>
              <a:t>Dovetail</a:t>
            </a:r>
          </a:p>
          <a:p>
            <a:r>
              <a:rPr lang="en-US" dirty="0" smtClean="0"/>
              <a:t>Tests can be written in python or java </a:t>
            </a:r>
            <a:r>
              <a:rPr lang="en-US" dirty="0" smtClean="0">
                <a:solidFill>
                  <a:srgbClr val="FF0000"/>
                </a:solidFill>
              </a:rPr>
              <a:t>or </a:t>
            </a:r>
            <a:r>
              <a:rPr lang="en-US" dirty="0" err="1" smtClean="0">
                <a:solidFill>
                  <a:srgbClr val="FF0000"/>
                </a:solidFill>
              </a:rPr>
              <a:t>yaml</a:t>
            </a:r>
            <a:r>
              <a:rPr lang="en-US" dirty="0" smtClean="0">
                <a:solidFill>
                  <a:srgbClr val="FF0000"/>
                </a:solidFill>
              </a:rPr>
              <a:t> or </a:t>
            </a:r>
            <a:r>
              <a:rPr lang="mr-IN" dirty="0" smtClean="0">
                <a:solidFill>
                  <a:srgbClr val="FF0000"/>
                </a:solidFill>
              </a:rPr>
              <a:t>…</a:t>
            </a:r>
            <a:r>
              <a:rPr lang="en-US" dirty="0" smtClean="0">
                <a:solidFill>
                  <a:srgbClr val="FF0000"/>
                </a:solidFill>
              </a:rPr>
              <a:t> (</a:t>
            </a:r>
            <a:r>
              <a:rPr lang="en-US" dirty="0" err="1" smtClean="0">
                <a:solidFill>
                  <a:srgbClr val="FF0000"/>
                </a:solidFill>
              </a:rPr>
              <a:t>docker-ized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Goal: Dovetail as top-level framework, and deliver tests as </a:t>
            </a:r>
            <a:r>
              <a:rPr lang="en-US" dirty="0" err="1" smtClean="0">
                <a:solidFill>
                  <a:srgbClr val="FF0000"/>
                </a:solidFill>
              </a:rPr>
              <a:t>docker</a:t>
            </a:r>
            <a:r>
              <a:rPr lang="en-US" dirty="0" smtClean="0">
                <a:solidFill>
                  <a:srgbClr val="FF0000"/>
                </a:solidFill>
              </a:rPr>
              <a:t> containers (?)</a:t>
            </a:r>
          </a:p>
          <a:p>
            <a:r>
              <a:rPr lang="en-US" dirty="0" smtClean="0"/>
              <a:t>Traceability regarding test cases, results</a:t>
            </a:r>
          </a:p>
          <a:p>
            <a:r>
              <a:rPr lang="en-US" dirty="0" smtClean="0"/>
              <a:t>User can select which tests/test suite</a:t>
            </a:r>
            <a:r>
              <a:rPr lang="en-US" dirty="0" smtClean="0">
                <a:solidFill>
                  <a:srgbClr val="FF0000"/>
                </a:solidFill>
              </a:rPr>
              <a:t>/(larger grouping - package?)  </a:t>
            </a:r>
            <a:r>
              <a:rPr lang="en-US" dirty="0" smtClean="0"/>
              <a:t>(e.g., compliance, operator, or lab suites) to run from portal</a:t>
            </a:r>
          </a:p>
          <a:p>
            <a:r>
              <a:rPr lang="en-US" dirty="0" smtClean="0"/>
              <a:t>Testability matrix with </a:t>
            </a:r>
            <a:r>
              <a:rPr lang="en-US" dirty="0" err="1" smtClean="0"/>
              <a:t>VNFReqs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Use Marketplace portal as the GUI (optional) / CLI also </a:t>
            </a:r>
            <a:r>
              <a:rPr lang="en-US" dirty="0" smtClean="0">
                <a:solidFill>
                  <a:srgbClr val="FF0000"/>
                </a:solidFill>
              </a:rPr>
              <a:t>available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API for managing VNFSDK (?)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338987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-Template" id="{43EA69F7-453A-544F-AAC6-5C4BE9D7F264}" vid="{53DAD054-6B9E-F24B-964C-1D889E41E4F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ONAP-Template</Template>
  <TotalTime>203</TotalTime>
  <Words>288</Words>
  <Application>Microsoft Macintosh PowerPoint</Application>
  <PresentationFormat>Widescreen</PresentationFormat>
  <Paragraphs>68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.AppleSystemUIFont</vt:lpstr>
      <vt:lpstr>Calibri</vt:lpstr>
      <vt:lpstr>Helvetica Neue Light</vt:lpstr>
      <vt:lpstr>Arial</vt:lpstr>
      <vt:lpstr>Office Theme</vt:lpstr>
      <vt:lpstr>VNFSDK Casablanca Planning/User Stories</vt:lpstr>
      <vt:lpstr>1. Use VNFSDK for LFN/OVP VNF Compliance testing</vt:lpstr>
      <vt:lpstr>2. Use VNFSDK for operator acceptance testing</vt:lpstr>
      <vt:lpstr>3. Use VNFSDK for 3rd party lab testing</vt:lpstr>
      <vt:lpstr>Requirements</vt:lpstr>
    </vt:vector>
  </TitlesOfParts>
  <Company/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VNFSDK Casablanca Planning/User Stories</dc:title>
  <dc:creator>Microsoft Office User</dc:creator>
  <cp:lastModifiedBy>Microsoft Office User</cp:lastModifiedBy>
  <cp:revision>9</cp:revision>
  <dcterms:created xsi:type="dcterms:W3CDTF">2018-05-11T12:05:40Z</dcterms:created>
  <dcterms:modified xsi:type="dcterms:W3CDTF">2018-05-25T15:02:59Z</dcterms:modified>
</cp:coreProperties>
</file>