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9" r:id="rId3"/>
    <p:sldId id="260" r:id="rId4"/>
    <p:sldId id="261" r:id="rId5"/>
    <p:sldId id="267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3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4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8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53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2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35613" y="6331355"/>
            <a:ext cx="974387" cy="365125"/>
          </a:xfrm>
        </p:spPr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31355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15900" y="5885234"/>
            <a:ext cx="1190199" cy="11898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1355"/>
            <a:ext cx="2186292" cy="45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3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lob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282223" y="2"/>
            <a:ext cx="4067632" cy="503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80235" y="6078715"/>
            <a:ext cx="1011765" cy="474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138170" y="5942307"/>
            <a:ext cx="1053830" cy="10535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6" y="6304019"/>
            <a:ext cx="2393004" cy="49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25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0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6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7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6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99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D3136-56A4-4AB7-BB6E-83DD5A2A63EA}" type="datetimeFigureOut">
              <a:rPr lang="en-US" smtClean="0"/>
              <a:t>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F6336-87EC-4B3C-947F-305949A7C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3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776" y="1022684"/>
            <a:ext cx="11622932" cy="4367464"/>
          </a:xfrm>
          <a:ln w="25400">
            <a:solidFill>
              <a:schemeClr val="accent5">
                <a:lumMod val="75000"/>
              </a:schemeClr>
            </a:solidFill>
          </a:ln>
        </p:spPr>
        <p:txBody>
          <a:bodyPr anchor="t" anchorCtr="0">
            <a:normAutofit/>
          </a:bodyPr>
          <a:lstStyle/>
          <a:p>
            <a:br>
              <a:rPr lang="en-US" b="1" dirty="0">
                <a:solidFill>
                  <a:schemeClr val="bg1"/>
                </a:solidFill>
                <a:latin typeface="+mn-lt"/>
              </a:rPr>
            </a:br>
            <a:br>
              <a:rPr lang="en-US" b="1" dirty="0">
                <a:solidFill>
                  <a:schemeClr val="bg1"/>
                </a:solidFill>
                <a:latin typeface="+mn-lt"/>
              </a:rPr>
            </a:br>
            <a:r>
              <a:rPr lang="en-US" b="1" dirty="0">
                <a:solidFill>
                  <a:schemeClr val="bg1"/>
                </a:solidFill>
                <a:latin typeface="+mn-lt"/>
              </a:rPr>
              <a:t>AAF Casablanca M3 Arch Review</a:t>
            </a:r>
            <a:br>
              <a:rPr lang="en-US" b="1" dirty="0">
                <a:solidFill>
                  <a:schemeClr val="bg1"/>
                </a:solidFill>
                <a:latin typeface="+mn-lt"/>
              </a:rPr>
            </a:br>
            <a:br>
              <a:rPr lang="en-US" sz="1600" b="1" dirty="0">
                <a:solidFill>
                  <a:schemeClr val="bg1"/>
                </a:solidFill>
                <a:latin typeface="+mn-lt"/>
              </a:rPr>
            </a:br>
            <a:r>
              <a:rPr lang="en-US" sz="2800" dirty="0">
                <a:solidFill>
                  <a:schemeClr val="bg1"/>
                </a:solidFill>
                <a:latin typeface="+mn-lt"/>
              </a:rPr>
              <a:t>August 28, 2018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2307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807" y="947458"/>
            <a:ext cx="11622933" cy="5219896"/>
          </a:xfrm>
          <a:ln w="22225">
            <a:solidFill>
              <a:schemeClr val="accent1"/>
            </a:solidFill>
          </a:ln>
        </p:spPr>
        <p:txBody>
          <a:bodyPr tIns="91440" bIns="91440"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Architecture Changes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S3P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Security 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Resiliency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API Change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8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Architecture &amp; Model Changes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807" y="947458"/>
            <a:ext cx="11622933" cy="5219896"/>
          </a:xfrm>
          <a:ln w="22225">
            <a:solidFill>
              <a:schemeClr val="accent1"/>
            </a:solidFill>
          </a:ln>
        </p:spPr>
        <p:txBody>
          <a:bodyPr tIns="91440" bIns="91440"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architecture changes since Beijing.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 Microservices make up AAF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Primary activity for Casablanca is enabling ONAP Apps to utilize AAF more easily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Generating Configurations and Certificates to Persistent Volumes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Model changes that impact AAF clients at this point; AAF does not parse TOSCA Model. AAF APIs are described in Documentation (GUI and https://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wiki.onap.org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/display/DW/AAF+API)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Note: created internal API in order to get Properties needed to auto-generate configurations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Properties stored in Cassandra.</a:t>
            </a:r>
          </a:p>
          <a:p>
            <a:r>
              <a:rPr lang="en-US" sz="2000" dirty="0"/>
              <a:t>DB - AAF continues to use Cassandra.</a:t>
            </a:r>
          </a:p>
          <a:p>
            <a:pPr lvl="1"/>
            <a:r>
              <a:rPr lang="en-US" sz="1600" dirty="0"/>
              <a:t>Added “props” table to support internal API as stated</a:t>
            </a:r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76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Security 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807" y="947458"/>
            <a:ext cx="11622933" cy="5219896"/>
          </a:xfrm>
          <a:ln w="22225">
            <a:solidFill>
              <a:schemeClr val="accent1"/>
            </a:solidFill>
          </a:ln>
        </p:spPr>
        <p:txBody>
          <a:bodyPr tIns="91440" bIns="91440">
            <a:normAutofit/>
          </a:bodyPr>
          <a:lstStyle/>
          <a:p>
            <a:pPr marL="0" indent="0">
              <a:buNone/>
            </a:pPr>
            <a:r>
              <a:rPr lang="en-US" sz="2000" dirty="0"/>
              <a:t>There are three areas we are working on: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CII Keeping Security topmost in mind (being security service).  </a:t>
            </a:r>
          </a:p>
          <a:p>
            <a:pPr marL="457200" lvl="1" indent="0">
              <a:buNone/>
            </a:pPr>
            <a:r>
              <a:rPr lang="en-US" sz="1600" dirty="0"/>
              <a:t>	AAF passed rigorous independent test 2016 (company version)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Resolving security issues from Nexus IQ report by M4</a:t>
            </a:r>
          </a:p>
          <a:p>
            <a:pPr marL="457200" lvl="1" indent="0">
              <a:buNone/>
            </a:pPr>
            <a:r>
              <a:rPr lang="en-US" sz="1600" dirty="0"/>
              <a:t>Security issues resolved</a:t>
            </a:r>
          </a:p>
          <a:p>
            <a:pPr marL="457200" lvl="1" indent="0">
              <a:buNone/>
            </a:pPr>
            <a:r>
              <a:rPr lang="en-US" sz="1600" dirty="0"/>
              <a:t>	bouncy castle, good</a:t>
            </a:r>
          </a:p>
          <a:p>
            <a:pPr marL="457200" lvl="1" indent="0">
              <a:buNone/>
            </a:pPr>
            <a:r>
              <a:rPr lang="en-US" sz="1600" dirty="0"/>
              <a:t>	jetty, updated to good, but now has another failing</a:t>
            </a:r>
          </a:p>
          <a:p>
            <a:pPr marL="457200" lvl="1" indent="0">
              <a:buNone/>
            </a:pPr>
            <a:r>
              <a:rPr lang="en-US" sz="1600" dirty="0"/>
              <a:t>	guava (dependency), needs updating, waiting for “</a:t>
            </a:r>
            <a:r>
              <a:rPr lang="en-US" sz="1600" dirty="0" err="1"/>
              <a:t>Oparent</a:t>
            </a:r>
            <a:r>
              <a:rPr lang="en-US" sz="1600" dirty="0"/>
              <a:t>” strategy.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/>
              <a:t>	Plan is to utilize </a:t>
            </a:r>
            <a:r>
              <a:rPr lang="en-US" sz="1600" dirty="0" err="1"/>
              <a:t>Oparent</a:t>
            </a:r>
            <a:r>
              <a:rPr lang="en-US" sz="1600" dirty="0"/>
              <a:t> strategy to keep up to date dependencies.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Code Coverage</a:t>
            </a:r>
          </a:p>
          <a:p>
            <a:pPr lvl="1"/>
            <a:r>
              <a:rPr lang="en-US" sz="1600" dirty="0"/>
              <a:t>50% is R3 goal; AAF up to 32.3% (Coverage), as of 8/28/2018</a:t>
            </a:r>
          </a:p>
          <a:p>
            <a:pPr lvl="2"/>
            <a:r>
              <a:rPr lang="en-US" sz="1600" dirty="0"/>
              <a:t>Reasons for missing Goal</a:t>
            </a:r>
          </a:p>
          <a:p>
            <a:pPr lvl="3"/>
            <a:r>
              <a:rPr lang="en-US" sz="1100" dirty="0"/>
              <a:t>Lost a resource (left group)</a:t>
            </a:r>
          </a:p>
          <a:p>
            <a:pPr lvl="3"/>
            <a:r>
              <a:rPr lang="en-US" sz="1100" dirty="0"/>
              <a:t>Most of AAF is not conducive to Junit tests (ID validation)</a:t>
            </a:r>
          </a:p>
          <a:p>
            <a:pPr lvl="3"/>
            <a:r>
              <a:rPr lang="en-US" sz="1100" dirty="0"/>
              <a:t>Junit tests written for Beijing too often fail during Jenkins Load… Having to be redone.</a:t>
            </a:r>
          </a:p>
          <a:p>
            <a:pPr lvl="3"/>
            <a:r>
              <a:rPr lang="en-US" sz="1100" dirty="0"/>
              <a:t>Focusing on Certificate Generation, CLM, better deployment into Multi-Environments and Client help.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45197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Stability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807" y="947458"/>
            <a:ext cx="11622933" cy="5219896"/>
          </a:xfrm>
          <a:ln w="22225">
            <a:solidFill>
              <a:schemeClr val="accent1"/>
            </a:solidFill>
          </a:ln>
        </p:spPr>
        <p:txBody>
          <a:bodyPr tIns="91440" bIns="91440">
            <a:normAutofit/>
          </a:bodyPr>
          <a:lstStyle/>
          <a:p>
            <a:pPr marL="457200" indent="-457200">
              <a:buAutoNum type="arabicParenR"/>
            </a:pPr>
            <a:r>
              <a:rPr lang="en-US" sz="2000" dirty="0"/>
              <a:t>AAF has excellent track record in Production at AT&amp;T, running for months and months without any issue.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The Issues that might arise have not been stability.</a:t>
            </a:r>
          </a:p>
          <a:p>
            <a:pPr marL="457200" indent="-457200">
              <a:buAutoNum type="arabicParenR"/>
            </a:pPr>
            <a:r>
              <a:rPr lang="en-US" sz="2000" dirty="0"/>
              <a:t>AAF, (outside of ONAP) runs potential releases through the following before Production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JMeter 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DEV </a:t>
            </a:r>
            <a:r>
              <a:rPr lang="en-US" sz="1600" dirty="0" err="1"/>
              <a:t>Env</a:t>
            </a:r>
            <a:r>
              <a:rPr lang="en-US" sz="1600" dirty="0"/>
              <a:t> 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TEST </a:t>
            </a:r>
            <a:r>
              <a:rPr lang="en-US" sz="1600" dirty="0" err="1"/>
              <a:t>Env</a:t>
            </a:r>
            <a:endParaRPr lang="en-US" sz="1600" dirty="0"/>
          </a:p>
          <a:p>
            <a:pPr marL="914400" lvl="1" indent="-457200">
              <a:buAutoNum type="arabicParenR"/>
            </a:pPr>
            <a:r>
              <a:rPr lang="en-US" sz="1600" dirty="0"/>
              <a:t>IST </a:t>
            </a:r>
            <a:r>
              <a:rPr lang="en-US" sz="1600" dirty="0" err="1"/>
              <a:t>Env</a:t>
            </a:r>
            <a:endParaRPr lang="en-US" sz="1600" dirty="0"/>
          </a:p>
          <a:p>
            <a:pPr marL="457200" indent="-457200">
              <a:buAutoNum type="arabicParenR"/>
            </a:pPr>
            <a:r>
              <a:rPr lang="en-US" sz="2000" dirty="0"/>
              <a:t>Given the low loads of ONAP, do not know how to replicate the loads and diversity of data seen in Real Environments yet.  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Talking to TSC about appropriate STABLE </a:t>
            </a:r>
            <a:r>
              <a:rPr lang="en-US" sz="1600" dirty="0" err="1"/>
              <a:t>envs</a:t>
            </a:r>
            <a:r>
              <a:rPr lang="en-US" sz="1600" dirty="0"/>
              <a:t> for AAF.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Focused on meeting other ONAP requirements before figuring out how/where to do this in ONAP itself.</a:t>
            </a:r>
          </a:p>
          <a:p>
            <a:pPr marL="914400" lvl="1" indent="-457200">
              <a:buAutoNum type="arabicParenR"/>
            </a:pPr>
            <a:r>
              <a:rPr lang="en-US" sz="1600" dirty="0"/>
              <a:t>For now, running real time in 4 REAL environments is more advantageous.</a:t>
            </a:r>
          </a:p>
          <a:p>
            <a:pPr marL="457200" indent="-457200">
              <a:buAutoNum type="arabicParenR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797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Resiliency 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8E255CE2-B3AC-A84E-9CFE-A79C1F1366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519" y="960094"/>
            <a:ext cx="9168714" cy="5219700"/>
          </a:xfrm>
          <a:ln w="2222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6278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808" y="121935"/>
            <a:ext cx="11622932" cy="68931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API Changes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807" y="947458"/>
            <a:ext cx="11622933" cy="5219896"/>
          </a:xfrm>
          <a:ln w="22225">
            <a:solidFill>
              <a:schemeClr val="accent1"/>
            </a:solidFill>
          </a:ln>
        </p:spPr>
        <p:txBody>
          <a:bodyPr tIns="91440" bIns="91440"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existing Public APIs are changed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following new private API is added to R3:</a:t>
            </a:r>
          </a:p>
          <a:p>
            <a:pPr lvl="1"/>
            <a:r>
              <a:rPr lang="en-US" sz="1700" dirty="0"/>
              <a:t>AAF_LOCATE: GET,"/configure/:id/:type” – used to get configurable Properties for Services.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Public APIs are documented in the GUI and https://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wiki.onap.org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/display/DW/AAF+API.</a:t>
            </a: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611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14880</TotalTime>
  <Words>332</Words>
  <Application>Microsoft Macintosh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  AAF Casablanca M3 Arch Review  August 28, 2018</vt:lpstr>
      <vt:lpstr>Content</vt:lpstr>
      <vt:lpstr>Architecture &amp; Model Changes</vt:lpstr>
      <vt:lpstr>Security </vt:lpstr>
      <vt:lpstr>Stability</vt:lpstr>
      <vt:lpstr>Resiliency  </vt:lpstr>
      <vt:lpstr>API Changes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SEABOLT, SCOTT</dc:creator>
  <cp:lastModifiedBy>Jonathan Gathman</cp:lastModifiedBy>
  <cp:revision>87</cp:revision>
  <dcterms:created xsi:type="dcterms:W3CDTF">2018-02-28T16:21:25Z</dcterms:created>
  <dcterms:modified xsi:type="dcterms:W3CDTF">2018-08-28T12:39:51Z</dcterms:modified>
</cp:coreProperties>
</file>