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81" r:id="rId2"/>
    <p:sldId id="30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7C80"/>
    <a:srgbClr val="DBF9EE"/>
    <a:srgbClr val="009893"/>
    <a:srgbClr val="B9F0FF"/>
    <a:srgbClr val="006F8D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59" autoAdjust="0"/>
    <p:restoredTop sz="96096" autoAdjust="0"/>
  </p:normalViewPr>
  <p:slideViewPr>
    <p:cSldViewPr snapToGrid="0" snapToObjects="1">
      <p:cViewPr varScale="1">
        <p:scale>
          <a:sx n="70" d="100"/>
          <a:sy n="70" d="100"/>
        </p:scale>
        <p:origin x="97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4" Type="http://schemas.microsoft.com/office/2015/10/relationships/revisionInfo" Target="revisionInfo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835882"/>
      </p:ext>
    </p:extLst>
  </p:cSld>
  <p:clrMapOvr>
    <a:masterClrMapping/>
  </p:clrMapOvr>
  <p:transition spd="med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989182" y="3563798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R2 DM Verification Update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796633"/>
              </p:ext>
            </p:extLst>
          </p:nvPr>
        </p:nvGraphicFramePr>
        <p:xfrm>
          <a:off x="682388" y="1461346"/>
          <a:ext cx="9485194" cy="441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4961"/>
                <a:gridCol w="2565779"/>
                <a:gridCol w="2784143"/>
                <a:gridCol w="146031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Task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mtClean="0"/>
                        <a:t>Owner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Progress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Estimated finish time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Capabilities Type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Geora</a:t>
                      </a:r>
                      <a:r>
                        <a:rPr lang="en-US" altLang="zh-CN" dirty="0" smtClean="0"/>
                        <a:t> </a:t>
                      </a:r>
                      <a:r>
                        <a:rPr lang="en-US" altLang="zh-CN" dirty="0" err="1" smtClean="0"/>
                        <a:t>Barsky</a:t>
                      </a:r>
                      <a:r>
                        <a:rPr lang="en-US" altLang="zh-CN" baseline="0" dirty="0" smtClean="0"/>
                        <a:t> – Amdocs</a:t>
                      </a:r>
                    </a:p>
                    <a:p>
                      <a:r>
                        <a:rPr lang="en-US" altLang="zh-CN" baseline="0" dirty="0" smtClean="0"/>
                        <a:t>Liang Ding - Intel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Types</a:t>
                      </a:r>
                      <a:r>
                        <a:rPr lang="en-US" altLang="zh-CN" baseline="0" dirty="0" smtClean="0"/>
                        <a:t> updated, verifying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2018-5-9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Interface Type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Dejan</a:t>
                      </a:r>
                      <a:r>
                        <a:rPr lang="en-US" altLang="zh-CN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Kitic</a:t>
                      </a:r>
                      <a:r>
                        <a:rPr lang="en-US" altLang="zh-CN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Ericsson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Waiting for update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2018-5-9</a:t>
                      </a:r>
                      <a:endParaRPr lang="zh-CN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Node Type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Victor Gao</a:t>
                      </a:r>
                      <a:r>
                        <a:rPr lang="en-US" altLang="zh-CN" baseline="0" dirty="0" smtClean="0"/>
                        <a:t> – Huawei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Done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2018-5-8</a:t>
                      </a:r>
                      <a:endParaRPr lang="zh-CN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Relationship</a:t>
                      </a:r>
                      <a:r>
                        <a:rPr lang="en-US" altLang="zh-CN" baseline="0" dirty="0" smtClean="0"/>
                        <a:t> Type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Liang Ding – Intel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Verifying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2018-5-9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Artifact Type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err="1" smtClean="0"/>
                        <a:t>Geora</a:t>
                      </a:r>
                      <a:r>
                        <a:rPr lang="en-US" altLang="zh-CN" dirty="0" smtClean="0"/>
                        <a:t> </a:t>
                      </a:r>
                      <a:r>
                        <a:rPr lang="en-US" altLang="zh-CN" dirty="0" err="1" smtClean="0"/>
                        <a:t>Barsky</a:t>
                      </a:r>
                      <a:r>
                        <a:rPr lang="en-US" altLang="zh-CN" baseline="0" dirty="0" smtClean="0"/>
                        <a:t> – Amdocs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Types</a:t>
                      </a:r>
                      <a:r>
                        <a:rPr lang="en-US" altLang="zh-CN" baseline="0" dirty="0" smtClean="0"/>
                        <a:t> updated, verifying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2018-5-9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Data Type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Serban</a:t>
                      </a:r>
                      <a:r>
                        <a:rPr lang="en-US" altLang="zh-CN" dirty="0" smtClean="0"/>
                        <a:t> </a:t>
                      </a:r>
                      <a:r>
                        <a:rPr lang="en-US" altLang="zh-CN" dirty="0" err="1" smtClean="0"/>
                        <a:t>Jora</a:t>
                      </a:r>
                      <a:r>
                        <a:rPr lang="en-US" altLang="zh-CN" baseline="0" dirty="0" smtClean="0"/>
                        <a:t>  - AT&amp;T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verifying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2018-5-9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VoLTE</a:t>
                      </a:r>
                      <a:r>
                        <a:rPr lang="en-US" altLang="zh-CN" baseline="0" dirty="0" smtClean="0"/>
                        <a:t> </a:t>
                      </a:r>
                      <a:r>
                        <a:rPr lang="en-US" altLang="zh-CN" baseline="0" dirty="0" err="1" smtClean="0"/>
                        <a:t>Usecase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Victor Gao – Huawei</a:t>
                      </a:r>
                    </a:p>
                    <a:p>
                      <a:r>
                        <a:rPr lang="en-US" altLang="zh-CN" dirty="0" smtClean="0"/>
                        <a:t>Nokia?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Not yet started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2018-5-11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vCPE</a:t>
                      </a:r>
                      <a:r>
                        <a:rPr lang="en-US" altLang="zh-CN" dirty="0" smtClean="0"/>
                        <a:t> </a:t>
                      </a:r>
                      <a:r>
                        <a:rPr lang="en-US" altLang="zh-CN" dirty="0" err="1" smtClean="0"/>
                        <a:t>Usecase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Liang Ding – Intel</a:t>
                      </a:r>
                    </a:p>
                    <a:p>
                      <a:r>
                        <a:rPr lang="en-US" altLang="zh-CN" dirty="0" err="1" smtClean="0"/>
                        <a:t>Haibin</a:t>
                      </a:r>
                      <a:r>
                        <a:rPr lang="en-US" altLang="zh-CN" dirty="0" smtClean="0"/>
                        <a:t> Huang – Intel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Not yet started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2018-5-11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1613515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53306</TotalTime>
  <Words>96</Words>
  <Application>Microsoft Office PowerPoint</Application>
  <PresentationFormat>宽屏</PresentationFormat>
  <Paragraphs>40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.AppleSystemUIFont</vt:lpstr>
      <vt:lpstr>MS PGothic</vt:lpstr>
      <vt:lpstr>DengXian</vt:lpstr>
      <vt:lpstr>微软雅黑</vt:lpstr>
      <vt:lpstr>Arial</vt:lpstr>
      <vt:lpstr>Calibri</vt:lpstr>
      <vt:lpstr>Office Theme</vt:lpstr>
      <vt:lpstr>R2 DM Verification Update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Gaoweitao (Victor</dc:creator>
  <cp:lastModifiedBy>Gaoweitao (Victor, MANO)</cp:lastModifiedBy>
  <cp:revision>584</cp:revision>
  <cp:lastPrinted>2017-08-07T21:14:23Z</cp:lastPrinted>
  <dcterms:created xsi:type="dcterms:W3CDTF">2017-02-27T16:23:08Z</dcterms:created>
  <dcterms:modified xsi:type="dcterms:W3CDTF">2018-05-08T13:12:31Z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(3)lsnyYVFgeYL78Xliatz6D2h/hOjnwP5G0wQ5oJbk7b27DagzBonQU0vhqMw5Tz+2wt7Lmpb7
cxUJlO3cJ3lNZX8sp0ahQmkNNMF5VWJ/6Jr3FOB044aD8FvLKi3B+8SZeVxNCP3jI3chHcCW
m54oIlQDYg6pm+VRf5saf7B1eOGQgMWFnk5vTO5XUWXhEN4+qYRKt9n5LIdY+d7iiqZy8OBb
ZW8Xw89rbtU4WJoLqh</vt:lpwstr>
  </property>
  <property fmtid="{D5CDD505-2E9C-101B-9397-08002B2CF9AE}" pid="3" name="_2015_ms_pID_7253431">
    <vt:lpwstr>WJGejvXmgBxxRNsWZi02+oaNeMTaIhKBQ9zn8BOfGPQ+ZMfEXnrJXt
d0Y1BkezI8UOD99OLtW3uSGjMmjRGgvTEQZUKGQv8DjSXdXhHEJiIbX/ll909c6HtXnQ4oaQ
IqvoypUvA2cSi5wvJqaSoTBqPSdTanefo2d05oAS/C073Vu9taZW4AKtg3qXYz+8oLFMUw1E
t5XfyWD+mBNXvrWEM/D0hqNh9bVt2j1j9peq</vt:lpwstr>
  </property>
  <property fmtid="{D5CDD505-2E9C-101B-9397-08002B2CF9AE}" pid="4" name="_2015_ms_pID_7253432">
    <vt:lpwstr>Ig==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1517189537</vt:lpwstr>
  </property>
</Properties>
</file>