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9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94768" autoAdjust="0"/>
  </p:normalViewPr>
  <p:slideViewPr>
    <p:cSldViewPr snapToGrid="0" snapToObjects="1">
      <p:cViewPr varScale="1">
        <p:scale>
          <a:sx n="111" d="100"/>
          <a:sy n="111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 marL="307192" indent="-307192">
              <a:spcBef>
                <a:spcPts val="0"/>
              </a:spcBef>
              <a:spcAft>
                <a:spcPts val="800"/>
              </a:spcAft>
              <a:defRPr sz="2133">
                <a:solidFill>
                  <a:schemeClr val="tx2"/>
                </a:solidFill>
                <a:latin typeface="+mn-lt"/>
              </a:defRPr>
            </a:lvl1pPr>
            <a:lvl2pPr marL="614385" indent="-307192">
              <a:spcBef>
                <a:spcPts val="0"/>
              </a:spcBef>
              <a:spcAft>
                <a:spcPts val="800"/>
              </a:spcAft>
              <a:defRPr sz="1867">
                <a:solidFill>
                  <a:schemeClr val="tx2"/>
                </a:solidFill>
                <a:latin typeface="+mn-lt"/>
              </a:defRPr>
            </a:lvl2pPr>
            <a:lvl3pPr marL="921577">
              <a:spcBef>
                <a:spcPts val="0"/>
              </a:spcBef>
              <a:spcAft>
                <a:spcPts val="800"/>
              </a:spcAft>
              <a:defRPr sz="1600">
                <a:solidFill>
                  <a:schemeClr val="tx2"/>
                </a:solidFill>
                <a:latin typeface="+mn-lt"/>
              </a:defRPr>
            </a:lvl3pPr>
            <a:lvl4pPr marL="1228769">
              <a:spcBef>
                <a:spcPts val="0"/>
              </a:spcBef>
              <a:spcAft>
                <a:spcPts val="800"/>
              </a:spcAft>
              <a:defRPr sz="1333">
                <a:solidFill>
                  <a:schemeClr val="tx2"/>
                </a:solidFill>
                <a:latin typeface="+mn-lt"/>
              </a:defRPr>
            </a:lvl4pPr>
            <a:lvl5pPr marL="1535962" indent="-304792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+mn-lt"/>
              </a:defRPr>
            </a:lvl5pPr>
            <a:lvl6pPr marL="1843154" indent="-304792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Char char="‒"/>
              <a:defRPr sz="1067" baseline="0">
                <a:solidFill>
                  <a:schemeClr val="tx2"/>
                </a:solidFill>
              </a:defRPr>
            </a:lvl6pPr>
            <a:lvl7pPr marL="2150346">
              <a:spcBef>
                <a:spcPts val="0"/>
              </a:spcBef>
              <a:spcAft>
                <a:spcPts val="800"/>
              </a:spcAft>
              <a:defRPr sz="933">
                <a:solidFill>
                  <a:schemeClr val="tx2"/>
                </a:solidFill>
              </a:defRPr>
            </a:lvl7pPr>
            <a:lvl8pPr marL="2457539">
              <a:spcBef>
                <a:spcPts val="0"/>
              </a:spcBef>
              <a:spcAft>
                <a:spcPts val="800"/>
              </a:spcAft>
              <a:defRPr sz="8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3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box.etsi.org/ISG/nfv/Open/Other/NFVIFA(16)000922r6_Conventions_for_the_use_of_abbreviations.zip" TargetMode="External"/><Relationship Id="rId2" Type="http://schemas.openxmlformats.org/officeDocument/2006/relationships/hyperlink" Target="https://wiki.onap.org/display/DW/Design+Time+Model+Clean+Version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375588"/>
            <a:ext cx="11332718" cy="198798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Result discussion on ONAP R2 IM from ETSI NFV IFA WG</a:t>
            </a:r>
            <a:br>
              <a:rPr lang="en-US" sz="6000" b="1" dirty="0">
                <a:solidFill>
                  <a:schemeClr val="tx1"/>
                </a:solidFill>
              </a:rPr>
            </a:br>
            <a:br>
              <a:rPr lang="en-US" dirty="0"/>
            </a:br>
            <a:r>
              <a:rPr lang="en-US" dirty="0"/>
              <a:t>Thinh Nguyenphu, Nokia</a:t>
            </a:r>
            <a:br>
              <a:rPr lang="en-US" dirty="0"/>
            </a:br>
            <a:r>
              <a:rPr lang="en-US" dirty="0"/>
              <a:t>thinh.nguyenphu@nokia.com</a:t>
            </a:r>
            <a:br>
              <a:rPr lang="en-US" dirty="0"/>
            </a:br>
            <a:r>
              <a:rPr lang="en-US" dirty="0"/>
              <a:t>ETSI NFV-ONAP Contact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March 6, 2018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A0AE6-33F5-4ABE-9F21-AEC74BA38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ETSI NFV IFA WG: Result discussion of ONAP R2 IM recommendation changes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882B62-6AB2-43DE-B0AC-4FD009C6F6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ETSI NFV IFA WG reviewed the recommendation changes to IFA011 v2.4.1 (ref: </a:t>
            </a:r>
            <a:r>
              <a:rPr lang="en-GB" dirty="0"/>
              <a:t>NFVIFA(18)000152, or </a:t>
            </a:r>
            <a:r>
              <a:rPr lang="en-GB" dirty="0">
                <a:hlinkClick r:id="rId2"/>
              </a:rPr>
              <a:t>https://wiki.onap.org/display/DW/Design+Time+Model+Clean+Version</a:t>
            </a:r>
            <a:endParaRPr lang="en-GB" dirty="0"/>
          </a:p>
          <a:p>
            <a:r>
              <a:rPr lang="en-GB" dirty="0"/>
              <a:t>There are 3 types of changes:</a:t>
            </a:r>
            <a:endParaRPr lang="en-US" dirty="0"/>
          </a:p>
          <a:p>
            <a:pPr lvl="1"/>
            <a:r>
              <a:rPr lang="en-US" dirty="0"/>
              <a:t>Type 1: New attributes to be included in the IFA011</a:t>
            </a:r>
          </a:p>
          <a:p>
            <a:pPr lvl="1"/>
            <a:r>
              <a:rPr lang="en-US" dirty="0"/>
              <a:t>Type 2: Existing attributes with recommendation changes of “Type” or “</a:t>
            </a:r>
            <a:r>
              <a:rPr lang="en-GB" dirty="0"/>
              <a:t>Cardinality”.</a:t>
            </a:r>
            <a:endParaRPr lang="en-US" dirty="0"/>
          </a:p>
          <a:p>
            <a:pPr lvl="1"/>
            <a:r>
              <a:rPr lang="en-US" dirty="0"/>
              <a:t>Type 3: Existing attributes with recommendation changes of attribute names (e.g. naming convention)</a:t>
            </a:r>
          </a:p>
          <a:p>
            <a:pPr lvl="1"/>
            <a:endParaRPr lang="en-GB" dirty="0"/>
          </a:p>
          <a:p>
            <a:r>
              <a:rPr lang="en-GB" dirty="0"/>
              <a:t>Output of discussion:</a:t>
            </a:r>
          </a:p>
          <a:p>
            <a:pPr lvl="1"/>
            <a:r>
              <a:rPr lang="en-US" dirty="0"/>
              <a:t>Type 1 &amp; 2: </a:t>
            </a:r>
          </a:p>
          <a:p>
            <a:pPr lvl="2"/>
            <a:r>
              <a:rPr lang="en-US" dirty="0"/>
              <a:t>IFA WG will review the recommendation changes from ONAP (per </a:t>
            </a:r>
            <a:r>
              <a:rPr lang="en-GB" dirty="0"/>
              <a:t>NFVIFA(18)000152 or latest version). Inviting IFA WG members to submit detail CRs to each of the recommendation change. </a:t>
            </a:r>
          </a:p>
          <a:p>
            <a:pPr lvl="2"/>
            <a:r>
              <a:rPr lang="en-US" dirty="0"/>
              <a:t>IFA WG would like to have open dialog discussion with ONAP modeling experts to further expedite these changes. Perhaps, a conference call(s).  </a:t>
            </a:r>
            <a:r>
              <a:rPr lang="en-US" b="1" dirty="0"/>
              <a:t>Action Point: Alex Vul to coordinate a call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Type 3:</a:t>
            </a:r>
          </a:p>
          <a:p>
            <a:pPr lvl="2"/>
            <a:r>
              <a:rPr lang="en-US" dirty="0"/>
              <a:t>IFA WG release their IFA011 &amp; IFA014 naming conventions. </a:t>
            </a:r>
            <a:r>
              <a:rPr lang="en-GB" u="sng" dirty="0">
                <a:hlinkClick r:id="rId3"/>
              </a:rPr>
              <a:t>https://docbox.etsi.org/</a:t>
            </a:r>
            <a:r>
              <a:rPr lang="en-GB" b="1" u="sng" dirty="0">
                <a:hlinkClick r:id="rId3"/>
              </a:rPr>
              <a:t>ISG/nfv/Open/Other/</a:t>
            </a:r>
            <a:r>
              <a:rPr lang="en-GB" u="sng" dirty="0">
                <a:hlinkClick r:id="rId3"/>
              </a:rPr>
              <a:t>NFVIFA(16)000922r6_Conventions_for_the_use_of_abbreviations.zip</a:t>
            </a:r>
            <a:r>
              <a:rPr lang="en-GB" dirty="0"/>
              <a:t> </a:t>
            </a:r>
            <a:endParaRPr lang="en-US" dirty="0"/>
          </a:p>
          <a:p>
            <a:pPr lvl="2"/>
            <a:r>
              <a:rPr lang="en-US" dirty="0"/>
              <a:t>These naming conventions were used during development of IFA011 &amp; IFA014.</a:t>
            </a:r>
          </a:p>
        </p:txBody>
      </p:sp>
    </p:spTree>
    <p:extLst>
      <p:ext uri="{BB962C8B-B14F-4D97-AF65-F5344CB8AC3E}">
        <p14:creationId xmlns:p14="http://schemas.microsoft.com/office/powerpoint/2010/main" val="188156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1921</TotalTime>
  <Words>255</Words>
  <Application>Microsoft Office PowerPoint</Application>
  <PresentationFormat>Widescreen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.AppleSystemUIFont</vt:lpstr>
      <vt:lpstr>Arial</vt:lpstr>
      <vt:lpstr>Calibri</vt:lpstr>
      <vt:lpstr>Calibri Light</vt:lpstr>
      <vt:lpstr>Nokia Pure Text</vt:lpstr>
      <vt:lpstr>Office Theme</vt:lpstr>
      <vt:lpstr>Result discussion on ONAP R2 IM from ETSI NFV IFA WG  Thinh Nguyenphu, Nokia thinh.nguyenphu@nokia.com ETSI NFV-ONAP Contact  March 6, 2018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Thinh Nguyenphu</cp:lastModifiedBy>
  <cp:revision>136</cp:revision>
  <dcterms:created xsi:type="dcterms:W3CDTF">2017-02-27T16:23:08Z</dcterms:created>
  <dcterms:modified xsi:type="dcterms:W3CDTF">2018-03-06T16:38:01Z</dcterms:modified>
</cp:coreProperties>
</file>