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25" r:id="rId2"/>
    <p:sldMasterId id="2147483728" r:id="rId3"/>
  </p:sldMasterIdLst>
  <p:notesMasterIdLst>
    <p:notesMasterId r:id="rId14"/>
  </p:notesMasterIdLst>
  <p:handoutMasterIdLst>
    <p:handoutMasterId r:id="rId15"/>
  </p:handoutMasterIdLst>
  <p:sldIdLst>
    <p:sldId id="768" r:id="rId4"/>
    <p:sldId id="771" r:id="rId5"/>
    <p:sldId id="772" r:id="rId6"/>
    <p:sldId id="766" r:id="rId7"/>
    <p:sldId id="767" r:id="rId8"/>
    <p:sldId id="773" r:id="rId9"/>
    <p:sldId id="770" r:id="rId10"/>
    <p:sldId id="763" r:id="rId11"/>
    <p:sldId id="774" r:id="rId12"/>
    <p:sldId id="776" r:id="rId13"/>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53" userDrawn="1">
          <p15:clr>
            <a:srgbClr val="A4A3A4"/>
          </p15:clr>
        </p15:guide>
        <p15:guide id="2" pos="256" userDrawn="1">
          <p15:clr>
            <a:srgbClr val="A4A3A4"/>
          </p15:clr>
        </p15:guide>
        <p15:guide id="3" pos="5638" userDrawn="1">
          <p15:clr>
            <a:srgbClr val="A4A3A4"/>
          </p15:clr>
        </p15:guide>
        <p15:guide id="4" pos="31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02E47"/>
    <a:srgbClr val="F87616"/>
    <a:srgbClr val="0070C0"/>
    <a:srgbClr val="4473C5"/>
    <a:srgbClr val="07657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8" autoAdjust="0"/>
    <p:restoredTop sz="96302" autoAdjust="0"/>
  </p:normalViewPr>
  <p:slideViewPr>
    <p:cSldViewPr snapToGrid="0">
      <p:cViewPr varScale="1">
        <p:scale>
          <a:sx n="159" d="100"/>
          <a:sy n="159" d="100"/>
        </p:scale>
        <p:origin x="200" y="848"/>
      </p:cViewPr>
      <p:guideLst>
        <p:guide orient="horz" pos="653"/>
        <p:guide pos="256"/>
        <p:guide pos="5638"/>
        <p:guide pos="312"/>
      </p:guideLst>
    </p:cSldViewPr>
  </p:slideViewPr>
  <p:notesTextViewPr>
    <p:cViewPr>
      <p:scale>
        <a:sx n="1" d="1"/>
        <a:sy n="1" d="1"/>
      </p:scale>
      <p:origin x="0" y="0"/>
    </p:cViewPr>
  </p:notesTextViewPr>
  <p:sorterViewPr>
    <p:cViewPr varScale="1">
      <p:scale>
        <a:sx n="1" d="1"/>
        <a:sy n="1" d="1"/>
      </p:scale>
      <p:origin x="0" y="-7532"/>
    </p:cViewPr>
  </p:sorterViewPr>
  <p:notesViewPr>
    <p:cSldViewPr snapToGrid="0">
      <p:cViewPr>
        <p:scale>
          <a:sx n="50" d="100"/>
          <a:sy n="50" d="100"/>
        </p:scale>
        <p:origin x="3403" y="41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dirty="0"/>
              <a:t>Cisco Live 2016</a:t>
            </a: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BB765C-1689-445F-A5DD-9324B5682EC7}" type="datetime1">
              <a:rPr lang="en-GB" smtClean="0"/>
              <a:t>24/09/2018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433A43E-2B08-42A3-9C92-4D138A04E7B9}" type="slidenum">
              <a:rPr lang="en-US" smtClean="0"/>
              <a:t>‹#›</a:t>
            </a:fld>
            <a:endParaRPr lang="en-US" dirty="0"/>
          </a:p>
        </p:txBody>
      </p:sp>
    </p:spTree>
    <p:extLst>
      <p:ext uri="{BB962C8B-B14F-4D97-AF65-F5344CB8AC3E}">
        <p14:creationId xmlns:p14="http://schemas.microsoft.com/office/powerpoint/2010/main" val="248923502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dirty="0"/>
              <a:t>Cisco Live 2016</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1DFC68-6A9B-400B-B967-10391FAE3588}" type="datetime1">
              <a:rPr lang="en-GB" smtClean="0"/>
              <a:t>24/09/2018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DFA4A4-C10A-49FC-AF1A-861163FEA0B7}" type="slidenum">
              <a:rPr lang="en-US" smtClean="0"/>
              <a:t>‹#›</a:t>
            </a:fld>
            <a:endParaRPr lang="en-US" dirty="0"/>
          </a:p>
        </p:txBody>
      </p:sp>
    </p:spTree>
    <p:extLst>
      <p:ext uri="{BB962C8B-B14F-4D97-AF65-F5344CB8AC3E}">
        <p14:creationId xmlns:p14="http://schemas.microsoft.com/office/powerpoint/2010/main" val="3328166658"/>
      </p:ext>
    </p:extLst>
  </p:cSld>
  <p:clrMap bg1="lt1" tx1="dk1" bg2="lt2" tx2="dk2" accent1="accent1" accent2="accent2" accent3="accent3" accent4="accent4" accent5="accent5" accent6="accent6" hlink="hlink" folHlink="folHlink"/>
  <p:hf ftr="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CiscoLive.com/Online" TargetMode="External"/><Relationship Id="rId1" Type="http://schemas.openxmlformats.org/officeDocument/2006/relationships/slideMaster" Target="../slideMasters/slideMaster1.xml"/><Relationship Id="rId4" Type="http://schemas.openxmlformats.org/officeDocument/2006/relationships/hyperlink" Target="http://ciscolive.com/Online" TargetMode="Externa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CiscoLive.com/Online" TargetMode="External"/><Relationship Id="rId1" Type="http://schemas.openxmlformats.org/officeDocument/2006/relationships/slideMaster" Target="../slideMasters/slideMaster3.xml"/><Relationship Id="rId4" Type="http://schemas.openxmlformats.org/officeDocument/2006/relationships/hyperlink" Target="http://ciscolive.com/Online" TargetMode="Externa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heme Graphic">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Tree>
    <p:extLst>
      <p:ext uri="{BB962C8B-B14F-4D97-AF65-F5344CB8AC3E}">
        <p14:creationId xmlns:p14="http://schemas.microsoft.com/office/powerpoint/2010/main" val="1303837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8"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
        <p:nvSpPr>
          <p:cNvPr id="5" name="Title 1"/>
          <p:cNvSpPr>
            <a:spLocks noGrp="1"/>
          </p:cNvSpPr>
          <p:nvPr>
            <p:ph type="title" hasCustomPrompt="1"/>
          </p:nvPr>
        </p:nvSpPr>
        <p:spPr>
          <a:xfrm>
            <a:off x="356616" y="384048"/>
            <a:ext cx="8513064" cy="434974"/>
          </a:xfrm>
        </p:spPr>
        <p:txBody>
          <a:bodyPr/>
          <a:lstStyle>
            <a:lvl1pPr>
              <a:defRPr baseline="0">
                <a:solidFill>
                  <a:schemeClr val="tx1"/>
                </a:solidFill>
              </a:defRPr>
            </a:lvl1pPr>
          </a:lstStyle>
          <a:p>
            <a:r>
              <a:rPr lang="en-US" dirty="0"/>
              <a:t>Slide Title</a:t>
            </a:r>
          </a:p>
        </p:txBody>
      </p:sp>
      <p:sp>
        <p:nvSpPr>
          <p:cNvPr id="6" name="Text Placeholder 5"/>
          <p:cNvSpPr>
            <a:spLocks noGrp="1"/>
          </p:cNvSpPr>
          <p:nvPr>
            <p:ph type="body" sz="quarter" idx="12"/>
          </p:nvPr>
        </p:nvSpPr>
        <p:spPr>
          <a:xfrm>
            <a:off x="356616" y="822960"/>
            <a:ext cx="8513064" cy="381000"/>
          </a:xfrm>
        </p:spPr>
        <p:txBody>
          <a:bodyPr/>
          <a:lstStyle>
            <a:lvl1pPr marL="1785" indent="0">
              <a:buNone/>
              <a:defRPr>
                <a:solidFill>
                  <a:schemeClr val="tx1"/>
                </a:solidFill>
              </a:defRPr>
            </a:lvl1pPr>
          </a:lstStyle>
          <a:p>
            <a:pPr lvl="0"/>
            <a:r>
              <a:rPr lang="en-US"/>
              <a:t>Edit Master text styles</a:t>
            </a:r>
          </a:p>
        </p:txBody>
      </p:sp>
    </p:spTree>
    <p:extLst>
      <p:ext uri="{BB962C8B-B14F-4D97-AF65-F5344CB8AC3E}">
        <p14:creationId xmlns:p14="http://schemas.microsoft.com/office/powerpoint/2010/main" val="941984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2 Column Content">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8"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
        <p:nvSpPr>
          <p:cNvPr id="9" name="Title 1"/>
          <p:cNvSpPr>
            <a:spLocks noGrp="1"/>
          </p:cNvSpPr>
          <p:nvPr>
            <p:ph type="title"/>
          </p:nvPr>
        </p:nvSpPr>
        <p:spPr>
          <a:xfrm>
            <a:off x="356616" y="218947"/>
            <a:ext cx="8513064" cy="765432"/>
          </a:xfrm>
        </p:spPr>
        <p:txBody>
          <a:bodyPr/>
          <a:lstStyle>
            <a:lvl1pPr>
              <a:defRPr baseline="0">
                <a:solidFill>
                  <a:schemeClr val="tx1"/>
                </a:solidFill>
              </a:defRPr>
            </a:lvl1pPr>
          </a:lstStyle>
          <a:p>
            <a:r>
              <a:rPr lang="en-US"/>
              <a:t>Click to edit Master title style</a:t>
            </a:r>
            <a:endParaRPr lang="en-US" dirty="0"/>
          </a:p>
        </p:txBody>
      </p:sp>
      <p:sp>
        <p:nvSpPr>
          <p:cNvPr id="10" name="Content Placeholder 4"/>
          <p:cNvSpPr>
            <a:spLocks noGrp="1"/>
          </p:cNvSpPr>
          <p:nvPr>
            <p:ph sz="quarter" idx="11"/>
          </p:nvPr>
        </p:nvSpPr>
        <p:spPr>
          <a:xfrm>
            <a:off x="356616" y="1077912"/>
            <a:ext cx="4069080" cy="325798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1" name="Content Placeholder 5"/>
          <p:cNvSpPr>
            <a:spLocks noGrp="1"/>
          </p:cNvSpPr>
          <p:nvPr>
            <p:ph sz="quarter" idx="12"/>
          </p:nvPr>
        </p:nvSpPr>
        <p:spPr>
          <a:xfrm>
            <a:off x="4800600" y="1077913"/>
            <a:ext cx="4069080" cy="325345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626057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with Title and Subtitle">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8"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
        <p:nvSpPr>
          <p:cNvPr id="12" name="Title 1"/>
          <p:cNvSpPr>
            <a:spLocks noGrp="1"/>
          </p:cNvSpPr>
          <p:nvPr>
            <p:ph type="title" hasCustomPrompt="1"/>
          </p:nvPr>
        </p:nvSpPr>
        <p:spPr>
          <a:xfrm>
            <a:off x="356616" y="384176"/>
            <a:ext cx="8513064" cy="434974"/>
          </a:xfrm>
        </p:spPr>
        <p:txBody>
          <a:bodyPr/>
          <a:lstStyle>
            <a:lvl1pPr>
              <a:defRPr baseline="0">
                <a:solidFill>
                  <a:schemeClr val="tx1"/>
                </a:solidFill>
              </a:defRPr>
            </a:lvl1pPr>
          </a:lstStyle>
          <a:p>
            <a:r>
              <a:rPr lang="en-US" dirty="0"/>
              <a:t>Slide Title</a:t>
            </a:r>
          </a:p>
        </p:txBody>
      </p:sp>
      <p:sp>
        <p:nvSpPr>
          <p:cNvPr id="13" name="Content Placeholder 4"/>
          <p:cNvSpPr>
            <a:spLocks noGrp="1"/>
          </p:cNvSpPr>
          <p:nvPr>
            <p:ph sz="quarter" idx="11"/>
          </p:nvPr>
        </p:nvSpPr>
        <p:spPr>
          <a:xfrm>
            <a:off x="356616" y="1241425"/>
            <a:ext cx="4069080" cy="3097819"/>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4" name="Text Placeholder 5"/>
          <p:cNvSpPr>
            <a:spLocks noGrp="1"/>
          </p:cNvSpPr>
          <p:nvPr>
            <p:ph type="body" sz="quarter" idx="12"/>
          </p:nvPr>
        </p:nvSpPr>
        <p:spPr>
          <a:xfrm>
            <a:off x="356616" y="819150"/>
            <a:ext cx="8513064" cy="381000"/>
          </a:xfrm>
        </p:spPr>
        <p:txBody>
          <a:bodyPr/>
          <a:lstStyle>
            <a:lvl1pPr marL="1785" indent="0">
              <a:buNone/>
              <a:defRPr>
                <a:solidFill>
                  <a:schemeClr val="tx1"/>
                </a:solidFill>
              </a:defRPr>
            </a:lvl1pPr>
          </a:lstStyle>
          <a:p>
            <a:pPr lvl="0"/>
            <a:r>
              <a:rPr lang="en-US"/>
              <a:t>Edit Master text styles</a:t>
            </a:r>
          </a:p>
        </p:txBody>
      </p:sp>
      <p:sp>
        <p:nvSpPr>
          <p:cNvPr id="15" name="Content Placeholder 6"/>
          <p:cNvSpPr>
            <a:spLocks noGrp="1"/>
          </p:cNvSpPr>
          <p:nvPr>
            <p:ph sz="quarter" idx="13"/>
          </p:nvPr>
        </p:nvSpPr>
        <p:spPr>
          <a:xfrm>
            <a:off x="4800600" y="1241425"/>
            <a:ext cx="4069080" cy="310963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77997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3 Column Bullets">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8"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
        <p:nvSpPr>
          <p:cNvPr id="9" name="Title 1"/>
          <p:cNvSpPr>
            <a:spLocks noGrp="1"/>
          </p:cNvSpPr>
          <p:nvPr>
            <p:ph type="title"/>
          </p:nvPr>
        </p:nvSpPr>
        <p:spPr>
          <a:xfrm>
            <a:off x="356616" y="219456"/>
            <a:ext cx="8513064" cy="7654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lang="en-US" baseline="0" dirty="0">
                <a:solidFill>
                  <a:schemeClr val="tx1"/>
                </a:solidFill>
              </a:defRPr>
            </a:lvl1pPr>
          </a:lstStyle>
          <a:p>
            <a:pPr lvl="0"/>
            <a:r>
              <a:rPr lang="en-US"/>
              <a:t>Click to edit Master title style</a:t>
            </a:r>
            <a:endParaRPr lang="en-US" dirty="0"/>
          </a:p>
        </p:txBody>
      </p:sp>
      <p:sp>
        <p:nvSpPr>
          <p:cNvPr id="10" name="Content Placeholder 2"/>
          <p:cNvSpPr>
            <a:spLocks noGrp="1"/>
          </p:cNvSpPr>
          <p:nvPr>
            <p:ph idx="1"/>
          </p:nvPr>
        </p:nvSpPr>
        <p:spPr>
          <a:xfrm>
            <a:off x="356616" y="1100308"/>
            <a:ext cx="2743200" cy="3262760"/>
          </a:xfrm>
        </p:spPr>
        <p:txBody>
          <a:bodyPr lIns="91440" tIns="45720" rIns="91440" bIns="45720"/>
          <a:lstStyle>
            <a:lvl1pPr>
              <a:spcBef>
                <a:spcPts val="1200"/>
              </a:spcBef>
              <a:buClrTx/>
              <a:defRPr sz="1600">
                <a:solidFill>
                  <a:schemeClr val="tx1"/>
                </a:solidFill>
              </a:defRPr>
            </a:lvl1pPr>
            <a:lvl2pPr>
              <a:spcBef>
                <a:spcPts val="400"/>
              </a:spcBef>
              <a:defRPr sz="1400">
                <a:solidFill>
                  <a:schemeClr val="tx1"/>
                </a:solidFill>
              </a:defRPr>
            </a:lvl2pPr>
            <a:lvl3pPr>
              <a:spcBef>
                <a:spcPts val="200"/>
              </a:spcBef>
              <a:defRPr sz="1200">
                <a:solidFill>
                  <a:schemeClr val="tx1"/>
                </a:solidFill>
              </a:defRPr>
            </a:lvl3pPr>
            <a:lvl4pPr>
              <a:spcBef>
                <a:spcPts val="200"/>
              </a:spcBef>
              <a:defRPr sz="1050">
                <a:solidFill>
                  <a:schemeClr val="tx1"/>
                </a:solidFill>
              </a:defRPr>
            </a:lvl4pPr>
            <a:lvl5pPr>
              <a:spcBef>
                <a:spcPts val="675"/>
              </a:spcBef>
              <a:defRPr>
                <a:solidFill>
                  <a:schemeClr val="tx1">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Text Placeholder 5"/>
          <p:cNvSpPr>
            <a:spLocks noGrp="1"/>
          </p:cNvSpPr>
          <p:nvPr>
            <p:ph type="body" sz="quarter" idx="10"/>
          </p:nvPr>
        </p:nvSpPr>
        <p:spPr>
          <a:xfrm>
            <a:off x="6126480" y="1100307"/>
            <a:ext cx="2743200" cy="3264861"/>
          </a:xfrm>
        </p:spPr>
        <p:txBody>
          <a:bodyPr lIns="91440" tIns="45720" rIns="91440" bIns="45720"/>
          <a:lstStyle>
            <a:lvl1pPr>
              <a:defRPr sz="1600">
                <a:solidFill>
                  <a:schemeClr val="tx1"/>
                </a:solidFill>
              </a:defRPr>
            </a:lvl1pPr>
            <a:lvl2pPr>
              <a:defRPr sz="1400">
                <a:solidFill>
                  <a:schemeClr val="tx1"/>
                </a:solidFill>
              </a:defRPr>
            </a:lvl2pPr>
            <a:lvl3pPr>
              <a:defRPr sz="1200">
                <a:solidFill>
                  <a:schemeClr val="tx1"/>
                </a:solidFill>
              </a:defRPr>
            </a:lvl3pPr>
            <a:lvl4pPr>
              <a:defRPr sz="1050">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6" name="Text Placeholder 7"/>
          <p:cNvSpPr>
            <a:spLocks noGrp="1"/>
          </p:cNvSpPr>
          <p:nvPr>
            <p:ph type="body" sz="quarter" idx="11"/>
          </p:nvPr>
        </p:nvSpPr>
        <p:spPr>
          <a:xfrm>
            <a:off x="3241548" y="1100307"/>
            <a:ext cx="2743200" cy="3264408"/>
          </a:xfrm>
        </p:spPr>
        <p:txBody>
          <a:bodyPr lIns="91440" tIns="45720" rIns="91440" bIns="45720"/>
          <a:lstStyle>
            <a:lvl1pPr>
              <a:defRPr sz="1600">
                <a:solidFill>
                  <a:schemeClr val="tx1"/>
                </a:solidFill>
              </a:defRPr>
            </a:lvl1pPr>
            <a:lvl2pPr>
              <a:defRPr sz="1400">
                <a:solidFill>
                  <a:schemeClr val="tx1"/>
                </a:solidFill>
              </a:defRPr>
            </a:lvl2pPr>
            <a:lvl3pPr>
              <a:defRPr sz="1200">
                <a:solidFill>
                  <a:schemeClr val="tx1"/>
                </a:solidFill>
              </a:defRPr>
            </a:lvl3pPr>
            <a:lvl4pPr>
              <a:defRPr sz="1050">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985814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4 Heavy Graphics">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8"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
        <p:nvSpPr>
          <p:cNvPr id="6" name="Title 1"/>
          <p:cNvSpPr>
            <a:spLocks noGrp="1"/>
          </p:cNvSpPr>
          <p:nvPr>
            <p:ph type="title" hasCustomPrompt="1"/>
          </p:nvPr>
        </p:nvSpPr>
        <p:spPr>
          <a:xfrm>
            <a:off x="356616" y="155576"/>
            <a:ext cx="8513064" cy="434974"/>
          </a:xfrm>
        </p:spPr>
        <p:txBody>
          <a:bodyPr/>
          <a:lstStyle>
            <a:lvl1pPr marL="6251" indent="-6251" algn="l" defTabSz="457200" rtl="0" eaLnBrk="0" fontAlgn="base" hangingPunct="0">
              <a:lnSpc>
                <a:spcPct val="90000"/>
              </a:lnSpc>
              <a:spcBef>
                <a:spcPct val="0"/>
              </a:spcBef>
              <a:spcAft>
                <a:spcPct val="0"/>
              </a:spcAft>
              <a:defRPr lang="en-US" sz="2800" b="0" kern="1200" baseline="0" dirty="0">
                <a:solidFill>
                  <a:schemeClr val="tx1"/>
                </a:solidFill>
                <a:latin typeface="+mj-lt"/>
                <a:ea typeface="+mj-ea"/>
                <a:cs typeface="+mj-cs"/>
                <a:sym typeface="Arial" pitchFamily="34" charset="0"/>
              </a:defRPr>
            </a:lvl1pPr>
          </a:lstStyle>
          <a:p>
            <a:r>
              <a:rPr lang="en-US" dirty="0"/>
              <a:t>Slide Title</a:t>
            </a:r>
          </a:p>
        </p:txBody>
      </p:sp>
    </p:spTree>
    <p:extLst>
      <p:ext uri="{BB962C8B-B14F-4D97-AF65-F5344CB8AC3E}">
        <p14:creationId xmlns:p14="http://schemas.microsoft.com/office/powerpoint/2010/main" val="3664756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Subtitle 4 Heavy Graphics">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8"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
        <p:nvSpPr>
          <p:cNvPr id="12" name="Title 1"/>
          <p:cNvSpPr>
            <a:spLocks noGrp="1"/>
          </p:cNvSpPr>
          <p:nvPr>
            <p:ph type="title" hasCustomPrompt="1"/>
          </p:nvPr>
        </p:nvSpPr>
        <p:spPr>
          <a:xfrm>
            <a:off x="356616" y="155576"/>
            <a:ext cx="8513064" cy="434974"/>
          </a:xfrm>
        </p:spPr>
        <p:txBody>
          <a:bodyPr/>
          <a:lstStyle>
            <a:lvl1pPr>
              <a:defRPr baseline="0">
                <a:solidFill>
                  <a:schemeClr val="tx1"/>
                </a:solidFill>
              </a:defRPr>
            </a:lvl1pPr>
          </a:lstStyle>
          <a:p>
            <a:r>
              <a:rPr lang="en-US" dirty="0"/>
              <a:t>Slide Title</a:t>
            </a:r>
          </a:p>
        </p:txBody>
      </p:sp>
      <p:sp>
        <p:nvSpPr>
          <p:cNvPr id="13" name="Text Placeholder 5"/>
          <p:cNvSpPr>
            <a:spLocks noGrp="1"/>
          </p:cNvSpPr>
          <p:nvPr>
            <p:ph type="body" sz="quarter" idx="12"/>
          </p:nvPr>
        </p:nvSpPr>
        <p:spPr>
          <a:xfrm>
            <a:off x="356616" y="590550"/>
            <a:ext cx="8513064" cy="381000"/>
          </a:xfrm>
        </p:spPr>
        <p:txBody>
          <a:bodyPr/>
          <a:lstStyle>
            <a:lvl1pPr marL="1785" indent="0">
              <a:buNone/>
              <a:defRPr>
                <a:solidFill>
                  <a:schemeClr val="tx1"/>
                </a:solidFill>
              </a:defRPr>
            </a:lvl1pPr>
          </a:lstStyle>
          <a:p>
            <a:pPr lvl="0"/>
            <a:r>
              <a:rPr lang="en-US"/>
              <a:t>Edit Master text styles</a:t>
            </a:r>
          </a:p>
        </p:txBody>
      </p:sp>
    </p:spTree>
    <p:extLst>
      <p:ext uri="{BB962C8B-B14F-4D97-AF65-F5344CB8AC3E}">
        <p14:creationId xmlns:p14="http://schemas.microsoft.com/office/powerpoint/2010/main" val="940046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8"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
        <p:nvSpPr>
          <p:cNvPr id="6" name="Text Placeholder 3"/>
          <p:cNvSpPr>
            <a:spLocks noGrp="1"/>
          </p:cNvSpPr>
          <p:nvPr>
            <p:ph type="body" sz="quarter" idx="14" hasCustomPrompt="1"/>
          </p:nvPr>
        </p:nvSpPr>
        <p:spPr>
          <a:xfrm>
            <a:off x="548640" y="3562350"/>
            <a:ext cx="5551460" cy="609600"/>
          </a:xfrm>
        </p:spPr>
        <p:txBody>
          <a:bodyPr/>
          <a:lstStyle>
            <a:lvl1pPr marL="1785" indent="0" algn="l">
              <a:spcBef>
                <a:spcPts val="0"/>
              </a:spcBef>
              <a:buNone/>
              <a:defRPr lang="en-US" sz="1400" kern="1200" dirty="0" smtClean="0">
                <a:solidFill>
                  <a:schemeClr val="tx1"/>
                </a:solidFill>
                <a:latin typeface="Arial" charset="0"/>
                <a:ea typeface="ＭＳ Ｐゴシック" charset="0"/>
                <a:cs typeface="ＭＳ Ｐゴシック" charset="0"/>
              </a:defRPr>
            </a:lvl1pPr>
          </a:lstStyle>
          <a:p>
            <a:pPr lvl="0"/>
            <a:r>
              <a:rPr lang="en-US" dirty="0"/>
              <a:t>Click to edit Source Name</a:t>
            </a:r>
          </a:p>
          <a:p>
            <a:pPr lvl="0"/>
            <a:r>
              <a:rPr lang="en-US" dirty="0"/>
              <a:t>Company Name</a:t>
            </a:r>
          </a:p>
        </p:txBody>
      </p:sp>
      <p:sp>
        <p:nvSpPr>
          <p:cNvPr id="9" name="Text Placeholder 4"/>
          <p:cNvSpPr>
            <a:spLocks noGrp="1"/>
          </p:cNvSpPr>
          <p:nvPr>
            <p:ph type="body" sz="quarter" idx="13" hasCustomPrompt="1"/>
          </p:nvPr>
        </p:nvSpPr>
        <p:spPr>
          <a:xfrm>
            <a:off x="356616" y="1600200"/>
            <a:ext cx="7795985" cy="1733550"/>
          </a:xfrm>
        </p:spPr>
        <p:txBody>
          <a:bodyPr/>
          <a:lstStyle>
            <a:lvl1pPr marL="173038" indent="-173038">
              <a:lnSpc>
                <a:spcPts val="3680"/>
              </a:lnSpc>
              <a:spcBef>
                <a:spcPts val="0"/>
              </a:spcBef>
              <a:buClr>
                <a:schemeClr val="accent1"/>
              </a:buClr>
              <a:buSzPct val="105000"/>
              <a:buFont typeface="Arial" panose="020B0604020202020204" pitchFamily="34" charset="0"/>
              <a:buNone/>
              <a:tabLst>
                <a:tab pos="173038" algn="l"/>
              </a:tabLst>
              <a:defRPr lang="en-US" sz="3200" b="0" i="1" kern="1200" dirty="0" smtClean="0">
                <a:solidFill>
                  <a:schemeClr val="accent1"/>
                </a:solidFill>
                <a:latin typeface="+mj-lt"/>
                <a:ea typeface="+mj-ea"/>
                <a:cs typeface="+mj-cs"/>
                <a:sym typeface="Arial" pitchFamily="34" charset="0"/>
              </a:defRPr>
            </a:lvl1pPr>
          </a:lstStyle>
          <a:p>
            <a:pPr lvl="0"/>
            <a:r>
              <a:rPr lang="en-US" dirty="0"/>
              <a:t>“	Quote goes here.”</a:t>
            </a:r>
          </a:p>
        </p:txBody>
      </p:sp>
    </p:spTree>
    <p:extLst>
      <p:ext uri="{BB962C8B-B14F-4D97-AF65-F5344CB8AC3E}">
        <p14:creationId xmlns:p14="http://schemas.microsoft.com/office/powerpoint/2010/main" val="2556523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egue Vide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baseline="0" dirty="0">
                <a:solidFill>
                  <a:schemeClr val="bg1"/>
                </a:solidFill>
                <a:latin typeface="+mj-lt"/>
                <a:ea typeface="+mj-ea"/>
                <a:cs typeface="+mj-cs"/>
                <a:sym typeface="Arial" pitchFamily="34" charset="0"/>
              </a:defRPr>
            </a:lvl1pPr>
          </a:lstStyle>
          <a:p>
            <a:r>
              <a:rPr lang="en-US" dirty="0"/>
              <a:t>Video</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2"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4258811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egue Video (Altern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baseline="0" dirty="0">
                <a:solidFill>
                  <a:schemeClr val="bg1"/>
                </a:solidFill>
                <a:latin typeface="+mj-lt"/>
                <a:ea typeface="+mj-ea"/>
                <a:cs typeface="+mj-cs"/>
                <a:sym typeface="Arial" pitchFamily="34" charset="0"/>
              </a:defRPr>
            </a:lvl1pPr>
          </a:lstStyle>
          <a:p>
            <a:r>
              <a:rPr lang="en-US" dirty="0"/>
              <a:t>Video</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2"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1649791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egue Dem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baseline="0" dirty="0">
                <a:solidFill>
                  <a:schemeClr val="bg1"/>
                </a:solidFill>
                <a:latin typeface="+mj-lt"/>
                <a:ea typeface="+mj-ea"/>
                <a:cs typeface="+mj-cs"/>
                <a:sym typeface="Arial" pitchFamily="34" charset="0"/>
              </a:defRPr>
            </a:lvl1pPr>
          </a:lstStyle>
          <a:p>
            <a:r>
              <a:rPr lang="en-US" dirty="0"/>
              <a:t>Demo</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2"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908561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Presenter 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2" name="Rectangle 2"/>
          <p:cNvSpPr>
            <a:spLocks noGrp="1" noChangeArrowheads="1"/>
          </p:cNvSpPr>
          <p:nvPr>
            <p:ph type="title" hasCustomPrompt="1"/>
          </p:nvPr>
        </p:nvSpPr>
        <p:spPr bwMode="white">
          <a:xfrm>
            <a:off x="336624" y="1489433"/>
            <a:ext cx="8416893" cy="1249508"/>
          </a:xfrm>
          <a:prstGeom prst="rect">
            <a:avLst/>
          </a:prstGeom>
          <a:noFill/>
          <a:ln w="12700">
            <a:noFill/>
            <a:miter lim="800000"/>
            <a:headEnd/>
            <a:tailEnd/>
          </a:ln>
          <a:effectLst/>
        </p:spPr>
        <p:txBody>
          <a:bodyPr lIns="91440" tIns="45720" rIns="91440" bIns="45720" anchor="b"/>
          <a:lstStyle>
            <a:lvl1pPr algn="l">
              <a:defRPr lang="en-US" sz="4000" i="0" kern="1200" dirty="0">
                <a:solidFill>
                  <a:schemeClr val="bg1"/>
                </a:solidFill>
                <a:latin typeface="+mn-lt"/>
                <a:ea typeface="+mn-ea"/>
                <a:cs typeface="+mn-cs"/>
                <a:sym typeface="Arial" pitchFamily="-107" charset="0"/>
              </a:defRPr>
            </a:lvl1pPr>
          </a:lstStyle>
          <a:p>
            <a:pPr lvl="0"/>
            <a:r>
              <a:rPr lang="en-US" dirty="0">
                <a:sym typeface="Arial" pitchFamily="-107" charset="0"/>
              </a:rPr>
              <a:t>Presentation Title</a:t>
            </a:r>
          </a:p>
        </p:txBody>
      </p:sp>
      <p:sp>
        <p:nvSpPr>
          <p:cNvPr id="9" name="Text Placeholder 8"/>
          <p:cNvSpPr>
            <a:spLocks noGrp="1"/>
          </p:cNvSpPr>
          <p:nvPr>
            <p:ph type="body" sz="quarter" idx="10" hasCustomPrompt="1"/>
          </p:nvPr>
        </p:nvSpPr>
        <p:spPr>
          <a:xfrm>
            <a:off x="352483" y="3376465"/>
            <a:ext cx="8416892" cy="336551"/>
          </a:xfrm>
        </p:spPr>
        <p:txBody>
          <a:bodyPr lIns="91440" tIns="45720" rIns="91440" bIns="45720" anchor="b"/>
          <a:lstStyle>
            <a:lvl1pPr marL="1785" indent="0" algn="l">
              <a:buNone/>
              <a:defRPr lang="en-US" sz="1600" kern="1200" dirty="0" smtClean="0">
                <a:solidFill>
                  <a:schemeClr val="bg1"/>
                </a:solidFill>
                <a:latin typeface="+mn-lt"/>
                <a:ea typeface="+mn-ea"/>
                <a:cs typeface="+mn-cs"/>
                <a:sym typeface="Arial" pitchFamily="34" charset="0"/>
              </a:defRPr>
            </a:lvl1pPr>
            <a:lvl2pPr marL="192881" indent="0">
              <a:buNone/>
              <a:defRPr/>
            </a:lvl2pPr>
            <a:lvl3pPr marL="386655" indent="0">
              <a:buNone/>
              <a:defRPr/>
            </a:lvl3pPr>
            <a:lvl4pPr marL="546497" indent="0">
              <a:buNone/>
              <a:defRPr/>
            </a:lvl4pPr>
            <a:lvl5pPr marL="706338" indent="0">
              <a:buNone/>
              <a:defRPr/>
            </a:lvl5pPr>
          </a:lstStyle>
          <a:p>
            <a:pPr lvl="0"/>
            <a:r>
              <a:rPr lang="en-US" dirty="0"/>
              <a:t>Presenter Name and Title</a:t>
            </a:r>
          </a:p>
        </p:txBody>
      </p:sp>
      <p:sp>
        <p:nvSpPr>
          <p:cNvPr id="4" name="Text Placeholder 3"/>
          <p:cNvSpPr>
            <a:spLocks noGrp="1"/>
          </p:cNvSpPr>
          <p:nvPr>
            <p:ph type="body" sz="quarter" idx="13" hasCustomPrompt="1"/>
          </p:nvPr>
        </p:nvSpPr>
        <p:spPr>
          <a:xfrm>
            <a:off x="352482" y="3722263"/>
            <a:ext cx="5221886" cy="250298"/>
          </a:xfrm>
        </p:spPr>
        <p:txBody>
          <a:bodyPr/>
          <a:lstStyle>
            <a:lvl1pPr marL="1785" indent="0">
              <a:buNone/>
              <a:defRPr sz="1200">
                <a:solidFill>
                  <a:schemeClr val="bg1"/>
                </a:solidFill>
              </a:defRPr>
            </a:lvl1pPr>
          </a:lstStyle>
          <a:p>
            <a:pPr lvl="0"/>
            <a:r>
              <a:rPr lang="en-US" dirty="0"/>
              <a:t>Session ID</a:t>
            </a:r>
          </a:p>
        </p:txBody>
      </p:sp>
    </p:spTree>
    <p:extLst>
      <p:ext uri="{BB962C8B-B14F-4D97-AF65-F5344CB8AC3E}">
        <p14:creationId xmlns:p14="http://schemas.microsoft.com/office/powerpoint/2010/main" val="128737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gue Demo (Alternativ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baseline="0" dirty="0">
                <a:solidFill>
                  <a:schemeClr val="bg1"/>
                </a:solidFill>
                <a:latin typeface="+mj-lt"/>
                <a:ea typeface="+mj-ea"/>
                <a:cs typeface="+mj-cs"/>
                <a:sym typeface="Arial" pitchFamily="34" charset="0"/>
              </a:defRPr>
            </a:lvl1pPr>
          </a:lstStyle>
          <a:p>
            <a:r>
              <a:rPr lang="en-US" dirty="0"/>
              <a:t>Demo</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2"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4095184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7348" cy="5143500"/>
          </a:xfrm>
          <a:prstGeom prst="rect">
            <a:avLst/>
          </a:prstGeom>
        </p:spPr>
        <p:txBody>
          <a:bodyPr vert="horz" lIns="91420" tIns="45710" rIns="91420" bIns="45710"/>
          <a:lstStyle>
            <a:lvl1pPr marL="0" indent="0" algn="ctr">
              <a:buNone/>
              <a:defRPr sz="2200" baseline="0">
                <a:latin typeface="+mn-lt"/>
                <a:cs typeface="CiscoSans ExtraLight"/>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83186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08012" y="240631"/>
            <a:ext cx="8480388" cy="3952921"/>
          </a:xfrm>
          <a:prstGeom prst="rect">
            <a:avLst/>
          </a:prstGeom>
        </p:spPr>
        <p:txBody>
          <a:bodyPr vert="horz" lIns="91424" tIns="45712" rIns="91424" bIns="45712"/>
          <a:lstStyle>
            <a:lvl1pPr marL="0" indent="0" algn="ctr">
              <a:buNone/>
              <a:defRPr sz="1500" baseline="0">
                <a:latin typeface="+mn-lt"/>
                <a:cs typeface="CiscoSans ExtraLight"/>
              </a:defRPr>
            </a:lvl1pPr>
          </a:lstStyle>
          <a:p>
            <a:pPr lvl="0"/>
            <a:r>
              <a:rPr lang="en-US" noProof="0"/>
              <a:t>Click icon to add picture</a:t>
            </a:r>
            <a:endParaRPr lang="en-US" noProof="0" dirty="0"/>
          </a:p>
        </p:txBody>
      </p:sp>
      <p:sp>
        <p:nvSpPr>
          <p:cNvPr id="5"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6"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774130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ingle photo with caption">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1892300" y="596900"/>
            <a:ext cx="5348288" cy="300355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457200">
              <a:defRPr/>
            </a:pPr>
            <a:endParaRPr lang="en-US" sz="1800" dirty="0">
              <a:solidFill>
                <a:srgbClr val="FFFFFF"/>
              </a:solidFill>
            </a:endParaRPr>
          </a:p>
        </p:txBody>
      </p:sp>
      <p:sp>
        <p:nvSpPr>
          <p:cNvPr id="5" name="Rectangle 4"/>
          <p:cNvSpPr/>
          <p:nvPr/>
        </p:nvSpPr>
        <p:spPr>
          <a:xfrm>
            <a:off x="1892300" y="3595688"/>
            <a:ext cx="5346700" cy="747712"/>
          </a:xfrm>
          <a:prstGeom prst="rect">
            <a:avLst/>
          </a:prstGeom>
          <a:no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457200">
              <a:defRPr/>
            </a:pPr>
            <a:endParaRPr lang="en-US" sz="1800" dirty="0">
              <a:solidFill>
                <a:srgbClr val="FFFFFF"/>
              </a:solidFill>
            </a:endParaRPr>
          </a:p>
        </p:txBody>
      </p:sp>
      <p:sp>
        <p:nvSpPr>
          <p:cNvPr id="26" name="Picture Placeholder 25"/>
          <p:cNvSpPr>
            <a:spLocks noGrp="1"/>
          </p:cNvSpPr>
          <p:nvPr>
            <p:ph type="pic" sz="quarter" idx="10"/>
          </p:nvPr>
        </p:nvSpPr>
        <p:spPr>
          <a:xfrm>
            <a:off x="1900238" y="596646"/>
            <a:ext cx="5329238" cy="3003804"/>
          </a:xfrm>
          <a:prstGeom prst="rect">
            <a:avLst/>
          </a:prstGeom>
          <a:solidFill>
            <a:schemeClr val="bg1">
              <a:alpha val="30000"/>
            </a:schemeClr>
          </a:solidFill>
          <a:ln>
            <a:solidFill>
              <a:srgbClr val="676767"/>
            </a:solidFill>
          </a:ln>
          <a:effectLst/>
        </p:spPr>
        <p:txBody>
          <a:bodyPr lIns="91424" tIns="45712" rIns="91424" bIns="45712" anchor="ctr" anchorCtr="0"/>
          <a:lstStyle>
            <a:lvl1pPr algn="ctr">
              <a:buFontTx/>
              <a:buNone/>
              <a:defRPr>
                <a:solidFill>
                  <a:schemeClr val="tx1"/>
                </a:solidFill>
                <a:latin typeface="+mj-lt"/>
              </a:defRPr>
            </a:lvl1pPr>
          </a:lstStyle>
          <a:p>
            <a:pPr lvl="0"/>
            <a:r>
              <a:rPr lang="en-US" noProof="0"/>
              <a:t>Click icon to add picture</a:t>
            </a:r>
            <a:endParaRPr lang="en-US" noProof="0" dirty="0"/>
          </a:p>
        </p:txBody>
      </p:sp>
      <p:sp>
        <p:nvSpPr>
          <p:cNvPr id="11" name="Title 10"/>
          <p:cNvSpPr>
            <a:spLocks noGrp="1"/>
          </p:cNvSpPr>
          <p:nvPr>
            <p:ph type="title" hasCustomPrompt="1"/>
          </p:nvPr>
        </p:nvSpPr>
        <p:spPr>
          <a:xfrm>
            <a:off x="2065871" y="3655079"/>
            <a:ext cx="5074070" cy="628650"/>
          </a:xfrm>
        </p:spPr>
        <p:txBody>
          <a:bodyPr anchor="ctr"/>
          <a:lstStyle>
            <a:lvl1pPr>
              <a:defRPr sz="2000">
                <a:solidFill>
                  <a:srgbClr val="676767"/>
                </a:solidFill>
                <a:latin typeface="+mj-lt"/>
              </a:defRPr>
            </a:lvl1pPr>
          </a:lstStyle>
          <a:p>
            <a:r>
              <a:rPr lang="en-GB" dirty="0"/>
              <a:t>Click to edit title</a:t>
            </a:r>
            <a:endParaRPr lang="en-US" dirty="0"/>
          </a:p>
        </p:txBody>
      </p:sp>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9"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172488876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ide screen video">
    <p:bg>
      <p:bgPr>
        <a:solidFill>
          <a:schemeClr val="tx1"/>
        </a:solidFill>
        <a:effectLst/>
      </p:bgPr>
    </p:bg>
    <p:spTree>
      <p:nvGrpSpPr>
        <p:cNvPr id="1" name=""/>
        <p:cNvGrpSpPr/>
        <p:nvPr/>
      </p:nvGrpSpPr>
      <p:grpSpPr>
        <a:xfrm>
          <a:off x="0" y="0"/>
          <a:ext cx="0" cy="0"/>
          <a:chOff x="0" y="0"/>
          <a:chExt cx="0" cy="0"/>
        </a:xfrm>
      </p:grpSpPr>
      <p:sp>
        <p:nvSpPr>
          <p:cNvPr id="40" name="Media Placeholder 39"/>
          <p:cNvSpPr>
            <a:spLocks noGrp="1"/>
          </p:cNvSpPr>
          <p:nvPr>
            <p:ph type="media" sz="quarter" idx="11"/>
          </p:nvPr>
        </p:nvSpPr>
        <p:spPr>
          <a:xfrm>
            <a:off x="528638" y="582930"/>
            <a:ext cx="8164931" cy="3319272"/>
          </a:xfrm>
          <a:prstGeom prst="rect">
            <a:avLst/>
          </a:prstGeom>
          <a:solidFill>
            <a:schemeClr val="tx1">
              <a:lumMod val="50000"/>
            </a:schemeClr>
          </a:solid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vert="horz" lIns="68574" tIns="34288" rIns="68574" bIns="34288" rtlCol="0" anchor="ctr">
            <a:normAutofit/>
          </a:bodyPr>
          <a:lstStyle>
            <a:lvl1pPr marL="0" indent="0" algn="ctr" defTabSz="685748" rtl="0" eaLnBrk="1" latinLnBrk="0" hangingPunct="1">
              <a:lnSpc>
                <a:spcPct val="95000"/>
              </a:lnSpc>
              <a:spcBef>
                <a:spcPts val="1080"/>
              </a:spcBef>
              <a:buClr>
                <a:srgbClr val="92D050"/>
              </a:buClr>
              <a:buSzPct val="90000"/>
              <a:buFont typeface="Arial" pitchFamily="34" charset="0"/>
              <a:buNone/>
              <a:tabLst/>
              <a:defRPr lang="en-US" sz="1400" kern="1200" baseline="0" smtClean="0">
                <a:solidFill>
                  <a:schemeClr val="lt1"/>
                </a:solidFill>
                <a:latin typeface="+mn-lt"/>
                <a:ea typeface="+mn-ea"/>
                <a:cs typeface="CiscoSans"/>
              </a:defRPr>
            </a:lvl1pPr>
          </a:lstStyle>
          <a:p>
            <a:pPr lvl="0"/>
            <a:r>
              <a:rPr lang="en-US" noProof="0"/>
              <a:t>Click icon to add media</a:t>
            </a:r>
            <a:endParaRPr lang="en-US" noProof="0" dirty="0"/>
          </a:p>
        </p:txBody>
      </p:sp>
      <p:sp>
        <p:nvSpPr>
          <p:cNvPr id="4"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6"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33724433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ndard video">
    <p:bg>
      <p:bgPr>
        <a:solidFill>
          <a:schemeClr val="tx1"/>
        </a:solidFill>
        <a:effectLst/>
      </p:bgPr>
    </p:bg>
    <p:spTree>
      <p:nvGrpSpPr>
        <p:cNvPr id="1" name=""/>
        <p:cNvGrpSpPr/>
        <p:nvPr/>
      </p:nvGrpSpPr>
      <p:grpSpPr>
        <a:xfrm>
          <a:off x="0" y="0"/>
          <a:ext cx="0" cy="0"/>
          <a:chOff x="0" y="0"/>
          <a:chExt cx="0" cy="0"/>
        </a:xfrm>
      </p:grpSpPr>
      <p:sp>
        <p:nvSpPr>
          <p:cNvPr id="21" name="Media Placeholder 20"/>
          <p:cNvSpPr>
            <a:spLocks noGrp="1"/>
          </p:cNvSpPr>
          <p:nvPr>
            <p:ph type="media" sz="quarter" idx="10"/>
          </p:nvPr>
        </p:nvSpPr>
        <p:spPr>
          <a:xfrm>
            <a:off x="2179339" y="584002"/>
            <a:ext cx="4424562" cy="3319272"/>
          </a:xfrm>
          <a:prstGeom prst="rect">
            <a:avLst/>
          </a:prstGeom>
          <a:solidFill>
            <a:schemeClr val="tx1">
              <a:lumMod val="50000"/>
            </a:schemeClr>
          </a:solid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vert="horz" lIns="68574" tIns="34288" rIns="68574" bIns="34288" rtlCol="0" anchor="ctr">
            <a:normAutofit/>
          </a:bodyPr>
          <a:lstStyle>
            <a:lvl1pPr marL="0" indent="0" algn="ctr" defTabSz="685748" rtl="0" eaLnBrk="1" latinLnBrk="0" hangingPunct="1">
              <a:lnSpc>
                <a:spcPct val="95000"/>
              </a:lnSpc>
              <a:spcBef>
                <a:spcPts val="1080"/>
              </a:spcBef>
              <a:buClr>
                <a:srgbClr val="92D050"/>
              </a:buClr>
              <a:buSzPct val="90000"/>
              <a:buFont typeface="Arial" pitchFamily="34" charset="0"/>
              <a:buNone/>
              <a:tabLst/>
              <a:defRPr lang="en-US" sz="1400" kern="1200">
                <a:solidFill>
                  <a:schemeClr val="lt1"/>
                </a:solidFill>
                <a:latin typeface="+mn-lt"/>
                <a:ea typeface="+mn-ea"/>
                <a:cs typeface="CiscoSans"/>
              </a:defRPr>
            </a:lvl1pPr>
          </a:lstStyle>
          <a:p>
            <a:pPr lvl="0"/>
            <a:r>
              <a:rPr lang="en-US" noProof="0"/>
              <a:t>Click icon to add media</a:t>
            </a:r>
            <a:endParaRPr lang="en-US" noProof="0" dirty="0"/>
          </a:p>
        </p:txBody>
      </p:sp>
      <p:sp>
        <p:nvSpPr>
          <p:cNvPr id="4"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6"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32242370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Evaluation Layout">
    <p:spTree>
      <p:nvGrpSpPr>
        <p:cNvPr id="1" name=""/>
        <p:cNvGrpSpPr/>
        <p:nvPr/>
      </p:nvGrpSpPr>
      <p:grpSpPr>
        <a:xfrm>
          <a:off x="0" y="0"/>
          <a:ext cx="0" cy="0"/>
          <a:chOff x="0" y="0"/>
          <a:chExt cx="0" cy="0"/>
        </a:xfrm>
      </p:grpSpPr>
      <p:sp>
        <p:nvSpPr>
          <p:cNvPr id="12" name="Rectangle 11"/>
          <p:cNvSpPr/>
          <p:nvPr userDrawn="1"/>
        </p:nvSpPr>
        <p:spPr>
          <a:xfrm>
            <a:off x="356616" y="504248"/>
            <a:ext cx="6842579"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marL="6251" indent="-6251" defTabSz="457200" eaLnBrk="0" fontAlgn="base" hangingPunct="0">
              <a:lnSpc>
                <a:spcPct val="90000"/>
              </a:lnSpc>
              <a:spcBef>
                <a:spcPct val="0"/>
              </a:spcBef>
              <a:spcAft>
                <a:spcPct val="0"/>
              </a:spcAft>
            </a:pPr>
            <a:r>
              <a:rPr lang="en-US" sz="2800" dirty="0">
                <a:solidFill>
                  <a:srgbClr val="676767"/>
                </a:solidFill>
                <a:ea typeface="+mj-ea"/>
                <a:cs typeface="+mj-cs"/>
                <a:sym typeface="Arial" pitchFamily="34" charset="0"/>
              </a:rPr>
              <a:t>Complete Your Online Session Evaluation</a:t>
            </a:r>
          </a:p>
        </p:txBody>
      </p:sp>
      <p:sp>
        <p:nvSpPr>
          <p:cNvPr id="3" name="TextBox 2"/>
          <p:cNvSpPr txBox="1"/>
          <p:nvPr userDrawn="1"/>
        </p:nvSpPr>
        <p:spPr>
          <a:xfrm>
            <a:off x="4778828" y="3790950"/>
            <a:ext cx="4191000" cy="677621"/>
          </a:xfrm>
          <a:prstGeom prst="rect">
            <a:avLst/>
          </a:prstGeom>
          <a:noFill/>
        </p:spPr>
        <p:txBody>
          <a:bodyPr wrap="square" rtlCol="0">
            <a:spAutoFit/>
          </a:bodyPr>
          <a:lstStyle/>
          <a:p>
            <a:pPr defTabSz="914400">
              <a:lnSpc>
                <a:spcPct val="90000"/>
              </a:lnSpc>
              <a:spcBef>
                <a:spcPts val="600"/>
              </a:spcBef>
              <a:defRPr/>
            </a:pPr>
            <a:r>
              <a:rPr lang="en-US" sz="1400" dirty="0">
                <a:solidFill>
                  <a:srgbClr val="676767"/>
                </a:solidFill>
              </a:rPr>
              <a:t>Don’t forget: Cisco Live sessions will be available for viewing on-demand after the event at </a:t>
            </a:r>
            <a:r>
              <a:rPr lang="en-US" sz="1400" u="sng" dirty="0">
                <a:solidFill>
                  <a:srgbClr val="1F92D3"/>
                </a:solidFill>
                <a:hlinkClick r:id="rId2" action="ppaction://hlinkfile"/>
              </a:rPr>
              <a:t>CiscoLive.com/Online</a:t>
            </a:r>
            <a:endParaRPr lang="en-US" sz="1600" dirty="0">
              <a:solidFill>
                <a:srgbClr val="1F92D3"/>
              </a:solidFill>
              <a:ea typeface="ＭＳ Ｐゴシック" charset="0"/>
            </a:endParaRPr>
          </a:p>
        </p:txBody>
      </p:sp>
      <p:sp>
        <p:nvSpPr>
          <p:cNvPr id="7" name="Content Placeholder 2"/>
          <p:cNvSpPr txBox="1">
            <a:spLocks/>
          </p:cNvSpPr>
          <p:nvPr userDrawn="1"/>
        </p:nvSpPr>
        <p:spPr>
          <a:xfrm>
            <a:off x="353787" y="1077913"/>
            <a:ext cx="4446813" cy="3170099"/>
          </a:xfrm>
          <a:prstGeom prst="rect">
            <a:avLst/>
          </a:prstGeom>
        </p:spPr>
        <p:txBody>
          <a:bodyPr wrap="square">
            <a:spAutoFit/>
          </a:bodyPr>
          <a:lstStyle>
            <a:lvl1pPr marL="187523" indent="-185738" algn="l" rtl="0" eaLnBrk="0" fontAlgn="base" hangingPunct="0">
              <a:lnSpc>
                <a:spcPct val="90000"/>
              </a:lnSpc>
              <a:spcBef>
                <a:spcPts val="1200"/>
              </a:spcBef>
              <a:spcAft>
                <a:spcPct val="0"/>
              </a:spcAft>
              <a:buClr>
                <a:srgbClr val="0C65B7"/>
              </a:buClr>
              <a:buSzPct val="100000"/>
              <a:buFont typeface="Arial" panose="020B0604020202020204" pitchFamily="34" charset="0"/>
              <a:buChar char="•"/>
              <a:defRPr sz="1800">
                <a:solidFill>
                  <a:schemeClr val="tx1"/>
                </a:solidFill>
                <a:latin typeface="+mn-lt"/>
                <a:ea typeface="+mn-ea"/>
                <a:cs typeface="+mn-cs"/>
                <a:sym typeface="Arial" pitchFamily="34" charset="0"/>
              </a:defRPr>
            </a:lvl1pPr>
            <a:lvl2pPr marL="386656" indent="-193775" algn="l" rtl="0" eaLnBrk="0" fontAlgn="base" hangingPunct="0">
              <a:lnSpc>
                <a:spcPct val="90000"/>
              </a:lnSpc>
              <a:spcBef>
                <a:spcPts val="400"/>
              </a:spcBef>
              <a:spcAft>
                <a:spcPct val="0"/>
              </a:spcAft>
              <a:buClr>
                <a:srgbClr val="0C65B7"/>
              </a:buClr>
              <a:buSzPct val="100000"/>
              <a:buFont typeface="Arial"/>
              <a:buChar char="–"/>
              <a:defRPr sz="1600">
                <a:solidFill>
                  <a:schemeClr val="tx1"/>
                </a:solidFill>
                <a:latin typeface="+mn-lt"/>
                <a:ea typeface="+mn-ea"/>
                <a:cs typeface="+mn-cs"/>
                <a:sym typeface="Arial" pitchFamily="34" charset="0"/>
              </a:defRPr>
            </a:lvl2pPr>
            <a:lvl3pPr marL="546497" indent="-159842" algn="l" rtl="0" eaLnBrk="0" fontAlgn="base" hangingPunct="0">
              <a:lnSpc>
                <a:spcPct val="90000"/>
              </a:lnSpc>
              <a:spcBef>
                <a:spcPts val="200"/>
              </a:spcBef>
              <a:spcAft>
                <a:spcPct val="0"/>
              </a:spcAft>
              <a:buClr>
                <a:srgbClr val="0C65B7"/>
              </a:buClr>
              <a:buSzPct val="100000"/>
              <a:buFont typeface="Arial" panose="020B0604020202020204" pitchFamily="34" charset="0"/>
              <a:buChar char="•"/>
              <a:defRPr sz="1400">
                <a:solidFill>
                  <a:schemeClr val="tx1"/>
                </a:solidFill>
                <a:latin typeface="+mn-lt"/>
                <a:ea typeface="+mn-ea"/>
                <a:cs typeface="+mn-cs"/>
                <a:sym typeface="Arial" pitchFamily="34" charset="0"/>
              </a:defRPr>
            </a:lvl3pPr>
            <a:lvl4pPr marL="706339" indent="-159842" algn="l" rtl="0" eaLnBrk="0" fontAlgn="base" hangingPunct="0">
              <a:lnSpc>
                <a:spcPct val="90000"/>
              </a:lnSpc>
              <a:spcBef>
                <a:spcPts val="200"/>
              </a:spcBef>
              <a:spcAft>
                <a:spcPct val="0"/>
              </a:spcAft>
              <a:buClr>
                <a:srgbClr val="0C65B7"/>
              </a:buClr>
              <a:buSzPct val="100000"/>
              <a:buFont typeface="Arial" pitchFamily="34" charset="0"/>
              <a:buChar char="–"/>
              <a:defRPr sz="1100">
                <a:solidFill>
                  <a:schemeClr val="tx1"/>
                </a:solidFill>
                <a:latin typeface="+mn-lt"/>
                <a:ea typeface="+mn-ea"/>
                <a:cs typeface="+mn-cs"/>
                <a:sym typeface="Arial" pitchFamily="34" charset="0"/>
              </a:defRPr>
            </a:lvl4pPr>
            <a:lvl5pPr marL="773311" indent="-66973" algn="l" rtl="0" eaLnBrk="0" fontAlgn="base" hangingPunct="0">
              <a:lnSpc>
                <a:spcPct val="95000"/>
              </a:lnSpc>
              <a:spcBef>
                <a:spcPts val="675"/>
              </a:spcBef>
              <a:spcAft>
                <a:spcPct val="0"/>
              </a:spcAft>
              <a:buClr>
                <a:srgbClr val="FFFFFF"/>
              </a:buClr>
              <a:buSzPct val="100000"/>
              <a:buFont typeface="Arial" pitchFamily="34" charset="0"/>
              <a:buChar char="»"/>
              <a:defRPr>
                <a:solidFill>
                  <a:schemeClr val="tx2"/>
                </a:solidFill>
                <a:latin typeface="+mn-lt"/>
                <a:ea typeface="+mn-ea"/>
                <a:cs typeface="+mn-cs"/>
                <a:sym typeface="Arial" pitchFamily="34" charset="0"/>
              </a:defRPr>
            </a:lvl5pPr>
            <a:lvl6pPr marL="1416248" indent="-128588" algn="l" rtl="0" fontAlgn="base">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6pPr>
            <a:lvl7pPr marL="1673423" indent="-128588" algn="l" rtl="0" fontAlgn="base">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7pPr>
            <a:lvl8pPr marL="1930598" indent="-128588" algn="l" rtl="0" fontAlgn="base">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8pPr>
            <a:lvl9pPr marL="2187773" indent="-128588" algn="l" rtl="0" fontAlgn="base">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9pPr>
          </a:lstStyle>
          <a:p>
            <a:pPr marL="187523" indent="-185738" algn="l" defTabSz="457200" rtl="0" eaLnBrk="0" fontAlgn="base" latinLnBrk="0" hangingPunct="0">
              <a:lnSpc>
                <a:spcPct val="90000"/>
              </a:lnSpc>
              <a:spcBef>
                <a:spcPts val="1200"/>
              </a:spcBef>
              <a:spcAft>
                <a:spcPct val="0"/>
              </a:spcAft>
              <a:buClr>
                <a:srgbClr val="676767"/>
              </a:buClr>
              <a:buSzPct val="80000"/>
              <a:buFont typeface="Arial" panose="020B0604020202020204" pitchFamily="34" charset="0"/>
              <a:buChar char="•"/>
            </a:pPr>
            <a:r>
              <a:rPr lang="en-GB" sz="2000" kern="1200" dirty="0">
                <a:solidFill>
                  <a:srgbClr val="676767"/>
                </a:solidFill>
                <a:latin typeface="+mn-lt"/>
                <a:ea typeface="+mn-ea"/>
                <a:cs typeface="+mn-cs"/>
                <a:sym typeface="Arial" pitchFamily="34" charset="0"/>
              </a:rPr>
              <a:t>Please complete your Online Session Evaluations after each session</a:t>
            </a:r>
          </a:p>
          <a:p>
            <a:pPr marL="187523" indent="-185738" algn="l" defTabSz="457200" rtl="0" eaLnBrk="0" fontAlgn="base" latinLnBrk="0" hangingPunct="0">
              <a:lnSpc>
                <a:spcPct val="90000"/>
              </a:lnSpc>
              <a:spcBef>
                <a:spcPts val="1200"/>
              </a:spcBef>
              <a:spcAft>
                <a:spcPct val="0"/>
              </a:spcAft>
              <a:buClr>
                <a:srgbClr val="676767"/>
              </a:buClr>
              <a:buSzPct val="80000"/>
              <a:buFont typeface="Arial" panose="020B0604020202020204" pitchFamily="34" charset="0"/>
              <a:buChar char="•"/>
            </a:pPr>
            <a:r>
              <a:rPr lang="en-GB" sz="2000" kern="1200" dirty="0">
                <a:solidFill>
                  <a:srgbClr val="676767"/>
                </a:solidFill>
                <a:latin typeface="+mn-lt"/>
                <a:ea typeface="+mn-ea"/>
                <a:cs typeface="+mn-cs"/>
                <a:sym typeface="Arial" pitchFamily="34" charset="0"/>
              </a:rPr>
              <a:t>Complete 4 Session Evaluations &amp; the Overall Conference Evaluation</a:t>
            </a:r>
            <a:r>
              <a:rPr lang="en-GB" sz="2000" kern="1200" baseline="0" dirty="0">
                <a:solidFill>
                  <a:srgbClr val="676767"/>
                </a:solidFill>
                <a:latin typeface="+mn-lt"/>
                <a:ea typeface="+mn-ea"/>
                <a:cs typeface="+mn-cs"/>
                <a:sym typeface="Arial" pitchFamily="34" charset="0"/>
              </a:rPr>
              <a:t> </a:t>
            </a:r>
            <a:r>
              <a:rPr lang="en-GB" sz="2000" kern="1200" dirty="0">
                <a:solidFill>
                  <a:srgbClr val="676767"/>
                </a:solidFill>
                <a:latin typeface="+mn-lt"/>
                <a:ea typeface="+mn-ea"/>
                <a:cs typeface="+mn-cs"/>
                <a:sym typeface="Arial" pitchFamily="34" charset="0"/>
              </a:rPr>
              <a:t>(available from Thursday) to receive your</a:t>
            </a:r>
            <a:r>
              <a:rPr lang="en-GB" sz="2000" kern="1200" baseline="0" dirty="0">
                <a:solidFill>
                  <a:srgbClr val="676767"/>
                </a:solidFill>
                <a:latin typeface="+mn-lt"/>
                <a:ea typeface="+mn-ea"/>
                <a:cs typeface="+mn-cs"/>
                <a:sym typeface="Arial" pitchFamily="34" charset="0"/>
              </a:rPr>
              <a:t> </a:t>
            </a:r>
            <a:r>
              <a:rPr lang="en-GB" sz="2000" kern="1200" dirty="0">
                <a:solidFill>
                  <a:srgbClr val="676767"/>
                </a:solidFill>
                <a:latin typeface="+mn-lt"/>
                <a:ea typeface="+mn-ea"/>
                <a:cs typeface="+mn-cs"/>
                <a:sym typeface="Arial" pitchFamily="34" charset="0"/>
              </a:rPr>
              <a:t>Cisco Live T-shirt</a:t>
            </a:r>
          </a:p>
          <a:p>
            <a:pPr marL="187523" indent="-185738" algn="l" defTabSz="457200" rtl="0" eaLnBrk="0" fontAlgn="base" latinLnBrk="0" hangingPunct="0">
              <a:lnSpc>
                <a:spcPct val="90000"/>
              </a:lnSpc>
              <a:spcBef>
                <a:spcPts val="1200"/>
              </a:spcBef>
              <a:spcAft>
                <a:spcPct val="0"/>
              </a:spcAft>
              <a:buClr>
                <a:srgbClr val="676767"/>
              </a:buClr>
              <a:buSzPct val="80000"/>
              <a:buFont typeface="Arial" panose="020B0604020202020204" pitchFamily="34" charset="0"/>
              <a:buChar char="•"/>
            </a:pPr>
            <a:r>
              <a:rPr lang="en-GB" sz="2000" kern="1200" dirty="0">
                <a:solidFill>
                  <a:srgbClr val="676767"/>
                </a:solidFill>
                <a:latin typeface="+mn-lt"/>
                <a:ea typeface="+mn-ea"/>
                <a:cs typeface="+mn-cs"/>
                <a:sym typeface="Arial" pitchFamily="34" charset="0"/>
              </a:rPr>
              <a:t>All surveys can be completed via the Cisco Live Mobile App or the Communication Stations</a:t>
            </a:r>
            <a:endParaRPr lang="en-US" sz="2000" kern="1200" dirty="0">
              <a:solidFill>
                <a:srgbClr val="676767"/>
              </a:solidFill>
              <a:latin typeface="+mn-lt"/>
              <a:ea typeface="+mn-ea"/>
              <a:cs typeface="+mn-cs"/>
              <a:sym typeface="Arial" pitchFamily="34" charset="0"/>
            </a:endParaRPr>
          </a:p>
        </p:txBody>
      </p:sp>
      <p:sp>
        <p:nvSpPr>
          <p:cNvPr id="8"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10"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pic>
        <p:nvPicPr>
          <p:cNvPr id="4" name="Picture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73595" y="1128177"/>
            <a:ext cx="3875778" cy="2583852"/>
          </a:xfrm>
          <a:prstGeom prst="rect">
            <a:avLst/>
          </a:prstGeom>
        </p:spPr>
      </p:pic>
      <p:sp>
        <p:nvSpPr>
          <p:cNvPr id="2" name="Rectangle 1">
            <a:hlinkClick r:id="rId4"/>
          </p:cNvPr>
          <p:cNvSpPr/>
          <p:nvPr userDrawn="1"/>
        </p:nvSpPr>
        <p:spPr bwMode="auto">
          <a:xfrm>
            <a:off x="4738254" y="4226128"/>
            <a:ext cx="1898073" cy="220559"/>
          </a:xfrm>
          <a:prstGeom prst="rect">
            <a:avLst/>
          </a:prstGeom>
          <a:noFill/>
          <a:ln w="12700" cap="flat">
            <a:noFill/>
            <a:miter lim="800000"/>
            <a:headEnd type="none" w="med" len="med"/>
            <a:tailEnd type="none" w="med" len="med"/>
          </a:ln>
        </p:spPr>
        <p:txBody>
          <a:bodyPr lIns="91440" tIns="45720" rIns="91440" bIns="45720" rtlCol="0" anchor="ctr"/>
          <a:lstStyle/>
          <a:p>
            <a:pPr algn="ctr" defTabSz="514350"/>
            <a:endParaRPr lang="en-US" sz="1400" dirty="0">
              <a:solidFill>
                <a:schemeClr val="bg1"/>
              </a:solidFill>
              <a:ea typeface="Arial" pitchFamily="-107" charset="0"/>
              <a:cs typeface="Arial" pitchFamily="-107" charset="0"/>
              <a:sym typeface="Arial" pitchFamily="-107" charset="0"/>
            </a:endParaRPr>
          </a:p>
        </p:txBody>
      </p:sp>
    </p:spTree>
    <p:extLst>
      <p:ext uri="{BB962C8B-B14F-4D97-AF65-F5344CB8AC3E}">
        <p14:creationId xmlns:p14="http://schemas.microsoft.com/office/powerpoint/2010/main" val="33614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Q &amp; A">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baseline="0" dirty="0">
                <a:solidFill>
                  <a:schemeClr val="bg1"/>
                </a:solidFill>
                <a:latin typeface="+mj-lt"/>
                <a:ea typeface="+mj-ea"/>
                <a:cs typeface="+mj-cs"/>
                <a:sym typeface="Arial" pitchFamily="34" charset="0"/>
              </a:defRPr>
            </a:lvl1pPr>
          </a:lstStyle>
          <a:p>
            <a:r>
              <a:rPr lang="en-US" dirty="0"/>
              <a:t>Q &amp; A </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2"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821362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3" name="TextBox 2"/>
          <p:cNvSpPr txBox="1"/>
          <p:nvPr userDrawn="1"/>
        </p:nvSpPr>
        <p:spPr>
          <a:xfrm>
            <a:off x="173578" y="3564404"/>
            <a:ext cx="8394192" cy="53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6251" indent="-6251" defTabSz="914400" eaLnBrk="0" latinLnBrk="0" hangingPunct="0">
              <a:lnSpc>
                <a:spcPct val="90000"/>
              </a:lnSpc>
              <a:defRPr lang="en-US" sz="4000" b="0" i="0" dirty="0" smtClean="0">
                <a:solidFill>
                  <a:schemeClr val="bg1"/>
                </a:solidFill>
                <a:latin typeface="+mj-lt"/>
                <a:ea typeface="+mj-ea"/>
                <a:cs typeface="+mj-cs"/>
                <a:sym typeface="Arial" pitchFamily="34" charset="0"/>
              </a:defRPr>
            </a:lvl1pPr>
            <a:lvl2pPr marL="6251" indent="-6251" eaLnBrk="1" hangingPunct="1">
              <a:lnSpc>
                <a:spcPct val="90000"/>
              </a:lnSpc>
              <a:defRPr sz="2700" b="1">
                <a:solidFill>
                  <a:srgbClr val="B1059D"/>
                </a:solidFill>
                <a:latin typeface="Arial" pitchFamily="-107" charset="0"/>
                <a:ea typeface="Apple LiGothic Medium" pitchFamily="-107" charset="-120"/>
                <a:cs typeface="Apple LiGothic Medium" pitchFamily="-107" charset="-120"/>
                <a:sym typeface="Arial" pitchFamily="34" charset="0"/>
              </a:defRPr>
            </a:lvl2pPr>
            <a:lvl3pPr marL="6251" indent="-6251" eaLnBrk="1" hangingPunct="1">
              <a:lnSpc>
                <a:spcPct val="90000"/>
              </a:lnSpc>
              <a:defRPr sz="2700" b="1">
                <a:solidFill>
                  <a:srgbClr val="B1059D"/>
                </a:solidFill>
                <a:latin typeface="Arial" pitchFamily="-107" charset="0"/>
                <a:ea typeface="Apple LiGothic Medium" pitchFamily="-107" charset="-120"/>
                <a:cs typeface="Apple LiGothic Medium" pitchFamily="-107" charset="-120"/>
                <a:sym typeface="Arial" pitchFamily="34" charset="0"/>
              </a:defRPr>
            </a:lvl3pPr>
            <a:lvl4pPr marL="6251" indent="-6251" eaLnBrk="1" hangingPunct="1">
              <a:lnSpc>
                <a:spcPct val="90000"/>
              </a:lnSpc>
              <a:defRPr sz="2700" b="1">
                <a:solidFill>
                  <a:srgbClr val="B1059D"/>
                </a:solidFill>
                <a:latin typeface="Arial" pitchFamily="-107" charset="0"/>
                <a:ea typeface="Apple LiGothic Medium" pitchFamily="-107" charset="-120"/>
                <a:cs typeface="Apple LiGothic Medium" pitchFamily="-107" charset="-120"/>
                <a:sym typeface="Arial" pitchFamily="34" charset="0"/>
              </a:defRPr>
            </a:lvl4pPr>
            <a:lvl5pPr marL="6251" indent="-6251" eaLnBrk="1" hangingPunct="1">
              <a:lnSpc>
                <a:spcPct val="90000"/>
              </a:lnSpc>
              <a:defRPr sz="2700" b="1">
                <a:solidFill>
                  <a:srgbClr val="B1059D"/>
                </a:solidFill>
                <a:latin typeface="Arial" pitchFamily="-107" charset="0"/>
                <a:ea typeface="Apple LiGothic Medium" pitchFamily="-107" charset="-120"/>
                <a:cs typeface="Apple LiGothic Medium" pitchFamily="-107" charset="-120"/>
                <a:sym typeface="Arial" pitchFamily="34" charset="0"/>
              </a:defRPr>
            </a:lvl5pPr>
            <a:lvl6pPr marL="263426" fontAlgn="base">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6pPr>
            <a:lvl7pPr marL="520601" fontAlgn="base">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7pPr>
            <a:lvl8pPr marL="777776" fontAlgn="base">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8pPr>
            <a:lvl9pPr marL="1034951" fontAlgn="base">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9pPr>
          </a:lstStyle>
          <a:p>
            <a:pPr fontAlgn="base">
              <a:spcBef>
                <a:spcPct val="0"/>
              </a:spcBef>
              <a:spcAft>
                <a:spcPct val="0"/>
              </a:spcAft>
            </a:pPr>
            <a:r>
              <a:rPr sz="2400" dirty="0">
                <a:solidFill>
                  <a:srgbClr val="FFFFFF"/>
                </a:solidFill>
              </a:rPr>
              <a:t>Thank You</a:t>
            </a:r>
          </a:p>
        </p:txBody>
      </p:sp>
      <p:sp>
        <p:nvSpPr>
          <p:cNvPr id="6"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8"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1"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2605075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3_Title Slide-animated gradient">
    <p:spTree>
      <p:nvGrpSpPr>
        <p:cNvPr id="1" name=""/>
        <p:cNvGrpSpPr/>
        <p:nvPr/>
      </p:nvGrpSpPr>
      <p:grpSpPr>
        <a:xfrm>
          <a:off x="0" y="0"/>
          <a:ext cx="0" cy="0"/>
          <a:chOff x="0" y="0"/>
          <a:chExt cx="0" cy="0"/>
        </a:xfrm>
      </p:grpSpPr>
      <p:sp>
        <p:nvSpPr>
          <p:cNvPr id="6" name="Rectangle 5"/>
          <p:cNvSpPr/>
          <p:nvPr userDrawn="1"/>
        </p:nvSpPr>
        <p:spPr>
          <a:xfrm>
            <a:off x="0" y="0"/>
            <a:ext cx="9143999" cy="4273192"/>
          </a:xfrm>
          <a:prstGeom prst="rect">
            <a:avLst/>
          </a:prstGeom>
          <a:solidFill>
            <a:srgbClr val="CC1C1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13904"/>
            <a:ext cx="9144000" cy="3990975"/>
          </a:xfrm>
          <a:prstGeom prst="rect">
            <a:avLst/>
          </a:prstGeom>
        </p:spPr>
      </p:pic>
      <p:sp>
        <p:nvSpPr>
          <p:cNvPr id="16" name="Subtitle 2"/>
          <p:cNvSpPr>
            <a:spLocks noGrp="1"/>
          </p:cNvSpPr>
          <p:nvPr>
            <p:ph type="subTitle" idx="1" hasCustomPrompt="1"/>
          </p:nvPr>
        </p:nvSpPr>
        <p:spPr>
          <a:xfrm>
            <a:off x="469496" y="3385812"/>
            <a:ext cx="8296421" cy="288131"/>
          </a:xfrm>
          <a:prstGeom prst="rect">
            <a:avLst/>
          </a:prstGeom>
        </p:spPr>
        <p:txBody>
          <a:bodyPr lIns="91420" tIns="45710" rIns="91420" bIns="45710" anchor="b" anchorCtr="0">
            <a:noAutofit/>
          </a:bodyPr>
          <a:lstStyle>
            <a:lvl1pPr marL="0" indent="0" algn="l">
              <a:buNone/>
              <a:defRPr sz="1400" b="0" i="0">
                <a:solidFill>
                  <a:srgbClr val="FFFFFE"/>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GB" dirty="0"/>
              <a:t>Speaker Name</a:t>
            </a:r>
            <a:endParaRPr lang="en-US" dirty="0"/>
          </a:p>
        </p:txBody>
      </p:sp>
      <p:sp>
        <p:nvSpPr>
          <p:cNvPr id="17" name="Text Placeholder 38"/>
          <p:cNvSpPr>
            <a:spLocks noGrp="1"/>
          </p:cNvSpPr>
          <p:nvPr>
            <p:ph type="body" sz="quarter" idx="11" hasCustomPrompt="1"/>
          </p:nvPr>
        </p:nvSpPr>
        <p:spPr>
          <a:xfrm>
            <a:off x="469496" y="3625809"/>
            <a:ext cx="8296421" cy="288131"/>
          </a:xfrm>
          <a:prstGeom prst="rect">
            <a:avLst/>
          </a:prstGeom>
        </p:spPr>
        <p:txBody>
          <a:bodyPr lIns="91420" tIns="45710" rIns="91420" bIns="45710"/>
          <a:lstStyle>
            <a:lvl1pPr marL="0" indent="0" algn="l">
              <a:buFontTx/>
              <a:buNone/>
              <a:defRPr lang="en-US" sz="1400" b="0" i="0" kern="1200" dirty="0" smtClean="0">
                <a:solidFill>
                  <a:srgbClr val="FFFFFE"/>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GB" dirty="0"/>
              <a:t>Speaker Title</a:t>
            </a:r>
          </a:p>
        </p:txBody>
      </p:sp>
      <p:sp>
        <p:nvSpPr>
          <p:cNvPr id="18" name="Text Placeholder 40"/>
          <p:cNvSpPr>
            <a:spLocks noGrp="1"/>
          </p:cNvSpPr>
          <p:nvPr>
            <p:ph type="body" sz="quarter" idx="12" hasCustomPrompt="1"/>
          </p:nvPr>
        </p:nvSpPr>
        <p:spPr>
          <a:xfrm>
            <a:off x="469496" y="4273192"/>
            <a:ext cx="8296421" cy="288131"/>
          </a:xfrm>
          <a:prstGeom prst="rect">
            <a:avLst/>
          </a:prstGeom>
        </p:spPr>
        <p:txBody>
          <a:bodyPr lIns="91420" tIns="45710" rIns="91420" bIns="45710"/>
          <a:lstStyle>
            <a:lvl1pPr marL="0" indent="0" algn="l">
              <a:buFontTx/>
              <a:buNone/>
              <a:defRPr lang="en-US" sz="1400" b="0" i="0" kern="1200" dirty="0" smtClean="0">
                <a:solidFill>
                  <a:srgbClr val="FFFFFE"/>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GB" dirty="0"/>
              <a:t>Date</a:t>
            </a:r>
          </a:p>
        </p:txBody>
      </p:sp>
      <p:sp>
        <p:nvSpPr>
          <p:cNvPr id="19" name="Text Placeholder 2"/>
          <p:cNvSpPr>
            <a:spLocks noGrp="1"/>
          </p:cNvSpPr>
          <p:nvPr>
            <p:ph type="body" sz="quarter" idx="13" hasCustomPrompt="1"/>
          </p:nvPr>
        </p:nvSpPr>
        <p:spPr>
          <a:xfrm>
            <a:off x="463292" y="2804077"/>
            <a:ext cx="8302625" cy="299001"/>
          </a:xfrm>
          <a:prstGeom prst="rect">
            <a:avLst/>
          </a:prstGeom>
        </p:spPr>
        <p:txBody>
          <a:bodyPr lIns="91420" tIns="45710" rIns="91420" bIns="45710"/>
          <a:lstStyle>
            <a:lvl1pPr marL="0" indent="0">
              <a:buFont typeface="Arial" panose="020B0604020202020204" pitchFamily="34" charset="0"/>
              <a:buNone/>
              <a:defRPr sz="2200" baseline="0">
                <a:solidFill>
                  <a:srgbClr val="FFFFFE"/>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GB" dirty="0"/>
              <a:t>Subtitle Goes Here</a:t>
            </a:r>
          </a:p>
        </p:txBody>
      </p:sp>
      <p:sp>
        <p:nvSpPr>
          <p:cNvPr id="20" name="Title 1"/>
          <p:cNvSpPr>
            <a:spLocks noGrp="1"/>
          </p:cNvSpPr>
          <p:nvPr>
            <p:ph type="ctrTitle" hasCustomPrompt="1"/>
          </p:nvPr>
        </p:nvSpPr>
        <p:spPr>
          <a:xfrm>
            <a:off x="425765" y="2232591"/>
            <a:ext cx="8340152" cy="644730"/>
          </a:xfrm>
          <a:prstGeom prst="rect">
            <a:avLst/>
          </a:prstGeom>
        </p:spPr>
        <p:txBody>
          <a:bodyPr anchor="b"/>
          <a:lstStyle>
            <a:lvl1pPr marL="0" indent="0" algn="l">
              <a:lnSpc>
                <a:spcPct val="90000"/>
              </a:lnSpc>
              <a:buFont typeface="Arial" panose="020B0604020202020204" pitchFamily="34" charset="0"/>
              <a:buNone/>
              <a:defRPr sz="5200" b="0" i="0" spc="0" baseline="0">
                <a:solidFill>
                  <a:srgbClr val="FFFFFE"/>
                </a:solidFill>
                <a:effectLst>
                  <a:outerShdw blurRad="38100" dist="38100" dir="2700000" algn="tl">
                    <a:srgbClr val="000000">
                      <a:alpha val="43137"/>
                    </a:srgbClr>
                  </a:outerShdw>
                </a:effectLst>
                <a:latin typeface="+mj-lt"/>
                <a:cs typeface="CiscoSans Thin"/>
              </a:defRPr>
            </a:lvl1pPr>
          </a:lstStyle>
          <a:p>
            <a:r>
              <a:rPr lang="en-GB" dirty="0"/>
              <a:t>Title</a:t>
            </a:r>
            <a:endParaRPr lang="en-US" dirty="0"/>
          </a:p>
        </p:txBody>
      </p:sp>
      <p:pic>
        <p:nvPicPr>
          <p:cNvPr id="5" name="Picture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4180156"/>
            <a:ext cx="9144000" cy="963344"/>
          </a:xfrm>
          <a:prstGeom prst="rect">
            <a:avLst/>
          </a:prstGeom>
        </p:spPr>
      </p:pic>
      <p:pic>
        <p:nvPicPr>
          <p:cNvPr id="12" name="Picture 11" descr="pnda2w-trans.png"/>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98474" y="362034"/>
            <a:ext cx="1847858" cy="970820"/>
          </a:xfrm>
          <a:prstGeom prst="rect">
            <a:avLst/>
          </a:prstGeom>
        </p:spPr>
      </p:pic>
    </p:spTree>
    <p:extLst>
      <p:ext uri="{BB962C8B-B14F-4D97-AF65-F5344CB8AC3E}">
        <p14:creationId xmlns:p14="http://schemas.microsoft.com/office/powerpoint/2010/main" val="1616047116"/>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gu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dirty="0">
                <a:solidFill>
                  <a:schemeClr val="bg1"/>
                </a:solidFill>
                <a:latin typeface="+mj-lt"/>
                <a:ea typeface="+mj-ea"/>
                <a:cs typeface="+mj-cs"/>
                <a:sym typeface="Arial" pitchFamily="34" charset="0"/>
              </a:defRPr>
            </a:lvl1pPr>
          </a:lstStyle>
          <a:p>
            <a:r>
              <a:rPr lang="en-US" dirty="0"/>
              <a:t>Segue/Chapter Slide</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1"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1570338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Bullet_Title only">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9224293" cy="5143500"/>
          </a:xfrm>
          <a:prstGeom prst="rect">
            <a:avLst/>
          </a:prstGeom>
        </p:spPr>
      </p:pic>
      <p:sp>
        <p:nvSpPr>
          <p:cNvPr id="3" name="Title Placeholder 5"/>
          <p:cNvSpPr>
            <a:spLocks noGrp="1"/>
          </p:cNvSpPr>
          <p:nvPr>
            <p:ph type="title"/>
          </p:nvPr>
        </p:nvSpPr>
        <p:spPr bwMode="auto">
          <a:xfrm>
            <a:off x="437766" y="341313"/>
            <a:ext cx="8345488" cy="731837"/>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lvl1pPr>
              <a:defRPr>
                <a:solidFill>
                  <a:schemeClr val="bg1"/>
                </a:solidFill>
                <a:effectLst>
                  <a:outerShdw blurRad="38100" dist="38100" dir="2700000" algn="tl">
                    <a:srgbClr val="000000">
                      <a:alpha val="43137"/>
                    </a:srgbClr>
                  </a:outerShdw>
                </a:effectLst>
              </a:defRPr>
            </a:lvl1pPr>
          </a:lstStyle>
          <a:p>
            <a:pPr lvl="0"/>
            <a:r>
              <a:rPr lang="en-US"/>
              <a:t>Click to edit Master title style</a:t>
            </a:r>
            <a:endParaRPr lang="en-GB" dirty="0"/>
          </a:p>
        </p:txBody>
      </p:sp>
      <p:sp>
        <p:nvSpPr>
          <p:cNvPr id="6" name="Rectangle 5"/>
          <p:cNvSpPr>
            <a:spLocks noChangeArrowheads="1"/>
          </p:cNvSpPr>
          <p:nvPr userDrawn="1"/>
        </p:nvSpPr>
        <p:spPr bwMode="ltGray">
          <a:xfrm>
            <a:off x="5762171" y="4742907"/>
            <a:ext cx="2763355" cy="154518"/>
          </a:xfrm>
          <a:prstGeom prst="rect">
            <a:avLst/>
          </a:prstGeom>
          <a:noFill/>
          <a:ln w="9525">
            <a:noFill/>
            <a:miter lim="800000"/>
            <a:headEnd/>
            <a:tailEnd/>
          </a:ln>
          <a:effectLst/>
        </p:spPr>
        <p:txBody>
          <a:bodyPr wrap="square" lIns="61586" tIns="30792" rIns="61586" bIns="30792" anchor="b">
            <a:spAutoFit/>
          </a:bodyPr>
          <a:lstStyle/>
          <a:p>
            <a:pPr defTabSz="610744" fontAlgn="auto">
              <a:spcBef>
                <a:spcPts val="0"/>
              </a:spcBef>
              <a:spcAft>
                <a:spcPts val="0"/>
              </a:spcAft>
              <a:defRPr/>
            </a:pPr>
            <a:r>
              <a:rPr lang="en-US" sz="600" kern="1200" dirty="0">
                <a:solidFill>
                  <a:schemeClr val="bg1">
                    <a:alpha val="60000"/>
                  </a:schemeClr>
                </a:solidFill>
                <a:latin typeface="+mn-lt"/>
                <a:ea typeface="+mn-ea"/>
                <a:cs typeface="CiscoSans Thin"/>
              </a:rPr>
              <a:t>© 2016  PNDA a Linux Foundation Collaborative Project. All rights reserved.</a:t>
            </a:r>
          </a:p>
        </p:txBody>
      </p:sp>
    </p:spTree>
    <p:extLst>
      <p:ext uri="{BB962C8B-B14F-4D97-AF65-F5344CB8AC3E}">
        <p14:creationId xmlns:p14="http://schemas.microsoft.com/office/powerpoint/2010/main" val="2265112154"/>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Bullet_Heavy Tex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9224293" cy="5143500"/>
          </a:xfrm>
          <a:prstGeom prst="rect">
            <a:avLst/>
          </a:prstGeom>
        </p:spPr>
      </p:pic>
      <p:sp>
        <p:nvSpPr>
          <p:cNvPr id="7" name="Text Placeholder 3"/>
          <p:cNvSpPr>
            <a:spLocks noGrp="1"/>
          </p:cNvSpPr>
          <p:nvPr>
            <p:ph type="body" sz="quarter" idx="10" hasCustomPrompt="1"/>
          </p:nvPr>
        </p:nvSpPr>
        <p:spPr>
          <a:xfrm>
            <a:off x="437766" y="1347788"/>
            <a:ext cx="3901123" cy="3083094"/>
          </a:xfrm>
          <a:prstGeom prst="rect">
            <a:avLst/>
          </a:prstGeom>
        </p:spPr>
        <p:txBody>
          <a:bodyPr lIns="91420" tIns="45710" rIns="91420" bIns="45710">
            <a:noAutofit/>
          </a:bodyPr>
          <a:lstStyle>
            <a:lvl1pPr marL="228555" indent="-171415">
              <a:lnSpc>
                <a:spcPct val="95000"/>
              </a:lnSpc>
              <a:spcBef>
                <a:spcPts val="1110"/>
              </a:spcBef>
              <a:buClr>
                <a:schemeClr val="tx1"/>
              </a:buClr>
              <a:buSzPct val="80000"/>
              <a:buFont typeface="Arial"/>
              <a:buChar char="•"/>
              <a:defRPr sz="2000" b="0" i="0">
                <a:solidFill>
                  <a:schemeClr val="bg1"/>
                </a:solidFill>
                <a:effectLst>
                  <a:outerShdw blurRad="38100" dist="38100" dir="2700000" algn="tl">
                    <a:srgbClr val="000000">
                      <a:alpha val="43137"/>
                    </a:srgbClr>
                  </a:outerShdw>
                </a:effectLst>
                <a:latin typeface="+mn-lt"/>
                <a:cs typeface="CiscoSans ExtraLight"/>
              </a:defRPr>
            </a:lvl1pPr>
            <a:lvl2pPr marL="457105" indent="-215855">
              <a:lnSpc>
                <a:spcPct val="95000"/>
              </a:lnSpc>
              <a:spcBef>
                <a:spcPts val="450"/>
              </a:spcBef>
              <a:buClr>
                <a:schemeClr val="tx1"/>
              </a:buClr>
              <a:buSzPct val="80000"/>
              <a:buFont typeface="Arial"/>
              <a:buChar char="•"/>
              <a:defRPr sz="1800" b="0" i="0">
                <a:solidFill>
                  <a:schemeClr val="bg1"/>
                </a:solidFill>
                <a:effectLst>
                  <a:outerShdw blurRad="38100" dist="38100" dir="2700000" algn="tl">
                    <a:srgbClr val="000000">
                      <a:alpha val="43137"/>
                    </a:srgbClr>
                  </a:outerShdw>
                </a:effectLst>
                <a:latin typeface="+mn-lt"/>
                <a:cs typeface="CiscoSans ExtraLight"/>
              </a:defRPr>
            </a:lvl2pPr>
            <a:lvl3pPr marL="628520" indent="-171415">
              <a:buClr>
                <a:schemeClr val="tx1"/>
              </a:buClr>
              <a:buSzPct val="80000"/>
              <a:buFont typeface="Arial"/>
              <a:buChar char="•"/>
              <a:defRPr sz="1600" b="0" i="0">
                <a:solidFill>
                  <a:schemeClr val="bg1"/>
                </a:solidFill>
                <a:effectLst>
                  <a:outerShdw blurRad="38100" dist="38100" dir="2700000" algn="tl">
                    <a:srgbClr val="000000">
                      <a:alpha val="43137"/>
                    </a:srgbClr>
                  </a:outerShdw>
                </a:effectLst>
                <a:latin typeface="+mn-lt"/>
                <a:cs typeface="CiscoSans ExtraLight"/>
              </a:defRPr>
            </a:lvl3pPr>
            <a:lvl4pPr marL="799934" indent="-171415">
              <a:buClr>
                <a:schemeClr val="tx1"/>
              </a:buClr>
              <a:buSzPct val="80000"/>
              <a:buFont typeface="Arial"/>
              <a:buChar char="•"/>
              <a:defRPr sz="1400" b="0" i="0">
                <a:solidFill>
                  <a:schemeClr val="bg1"/>
                </a:solidFill>
                <a:effectLst>
                  <a:outerShdw blurRad="38100" dist="38100" dir="2700000" algn="tl">
                    <a:srgbClr val="000000">
                      <a:alpha val="43137"/>
                    </a:srgbClr>
                  </a:outerShdw>
                </a:effectLst>
                <a:latin typeface="+mn-lt"/>
                <a:cs typeface="CiscoSans ExtraLight"/>
              </a:defRPr>
            </a:lvl4pPr>
            <a:lvl5pPr marL="971347" indent="-171415">
              <a:buClr>
                <a:schemeClr val="tx1"/>
              </a:buClr>
              <a:buSzPct val="80000"/>
              <a:buFont typeface="Arial"/>
              <a:buChar char="•"/>
              <a:defRPr sz="1200" b="0" i="0">
                <a:solidFill>
                  <a:schemeClr val="bg1"/>
                </a:solidFill>
                <a:effectLst>
                  <a:outerShdw blurRad="38100" dist="38100" dir="2700000" algn="tl">
                    <a:srgbClr val="000000">
                      <a:alpha val="43137"/>
                    </a:srgbClr>
                  </a:outerShdw>
                </a:effectLst>
                <a:latin typeface="+mn-lt"/>
                <a:cs typeface="CiscoSans ExtraLight"/>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ext Placeholder 3"/>
          <p:cNvSpPr>
            <a:spLocks noGrp="1"/>
          </p:cNvSpPr>
          <p:nvPr>
            <p:ph type="body" sz="quarter" idx="11" hasCustomPrompt="1"/>
          </p:nvPr>
        </p:nvSpPr>
        <p:spPr>
          <a:xfrm>
            <a:off x="4564794" y="1347788"/>
            <a:ext cx="4218460" cy="3083094"/>
          </a:xfrm>
          <a:prstGeom prst="rect">
            <a:avLst/>
          </a:prstGeom>
        </p:spPr>
        <p:txBody>
          <a:bodyPr lIns="91420" tIns="45710" rIns="91420" bIns="45710">
            <a:noAutofit/>
          </a:bodyPr>
          <a:lstStyle>
            <a:lvl1pPr marL="228555" indent="-171415">
              <a:lnSpc>
                <a:spcPct val="95000"/>
              </a:lnSpc>
              <a:spcBef>
                <a:spcPts val="1110"/>
              </a:spcBef>
              <a:buClr>
                <a:schemeClr val="tx1"/>
              </a:buClr>
              <a:buSzPct val="80000"/>
              <a:buFont typeface="Arial"/>
              <a:buChar char="•"/>
              <a:defRPr sz="2000" b="0" i="0" baseline="0">
                <a:solidFill>
                  <a:schemeClr val="bg1"/>
                </a:solidFill>
                <a:effectLst>
                  <a:outerShdw blurRad="38100" dist="38100" dir="2700000" algn="tl">
                    <a:srgbClr val="000000">
                      <a:alpha val="43137"/>
                    </a:srgbClr>
                  </a:outerShdw>
                </a:effectLst>
                <a:latin typeface="+mn-lt"/>
                <a:cs typeface="CiscoSans ExtraLight"/>
              </a:defRPr>
            </a:lvl1pPr>
            <a:lvl2pPr marL="457105" indent="-215855">
              <a:lnSpc>
                <a:spcPct val="95000"/>
              </a:lnSpc>
              <a:spcBef>
                <a:spcPts val="450"/>
              </a:spcBef>
              <a:buClr>
                <a:schemeClr val="tx1"/>
              </a:buClr>
              <a:buSzPct val="80000"/>
              <a:buFont typeface="Arial"/>
              <a:buChar char="•"/>
              <a:defRPr sz="1800" b="0" i="0">
                <a:solidFill>
                  <a:schemeClr val="bg1"/>
                </a:solidFill>
                <a:effectLst>
                  <a:outerShdw blurRad="38100" dist="38100" dir="2700000" algn="tl">
                    <a:srgbClr val="000000">
                      <a:alpha val="43137"/>
                    </a:srgbClr>
                  </a:outerShdw>
                </a:effectLst>
                <a:latin typeface="+mn-lt"/>
                <a:cs typeface="CiscoSans ExtraLight"/>
              </a:defRPr>
            </a:lvl2pPr>
            <a:lvl3pPr marL="628520" indent="-171415">
              <a:buClr>
                <a:schemeClr val="tx1"/>
              </a:buClr>
              <a:buSzPct val="80000"/>
              <a:buFont typeface="Arial"/>
              <a:buChar char="•"/>
              <a:defRPr sz="1600" b="0" i="0">
                <a:solidFill>
                  <a:schemeClr val="bg1"/>
                </a:solidFill>
                <a:effectLst>
                  <a:outerShdw blurRad="38100" dist="38100" dir="2700000" algn="tl">
                    <a:srgbClr val="000000">
                      <a:alpha val="43137"/>
                    </a:srgbClr>
                  </a:outerShdw>
                </a:effectLst>
                <a:latin typeface="+mn-lt"/>
                <a:cs typeface="CiscoSans ExtraLight"/>
              </a:defRPr>
            </a:lvl3pPr>
            <a:lvl4pPr marL="799934" indent="-171415">
              <a:buClr>
                <a:schemeClr val="tx1"/>
              </a:buClr>
              <a:buSzPct val="80000"/>
              <a:buFont typeface="Arial"/>
              <a:buChar char="•"/>
              <a:defRPr sz="1400" b="0" i="0">
                <a:solidFill>
                  <a:schemeClr val="bg1"/>
                </a:solidFill>
                <a:effectLst>
                  <a:outerShdw blurRad="38100" dist="38100" dir="2700000" algn="tl">
                    <a:srgbClr val="000000">
                      <a:alpha val="43137"/>
                    </a:srgbClr>
                  </a:outerShdw>
                </a:effectLst>
                <a:latin typeface="+mn-lt"/>
                <a:cs typeface="CiscoSans ExtraLight"/>
              </a:defRPr>
            </a:lvl4pPr>
            <a:lvl5pPr marL="971347" indent="-171415">
              <a:buClr>
                <a:schemeClr val="tx1"/>
              </a:buClr>
              <a:buSzPct val="80000"/>
              <a:buFont typeface="Arial"/>
              <a:buChar char="•"/>
              <a:defRPr sz="1200" b="0" i="0">
                <a:solidFill>
                  <a:schemeClr val="bg1"/>
                </a:solidFill>
                <a:effectLst>
                  <a:outerShdw blurRad="38100" dist="38100" dir="2700000" algn="tl">
                    <a:srgbClr val="000000">
                      <a:alpha val="43137"/>
                    </a:srgbClr>
                  </a:outerShdw>
                </a:effectLst>
                <a:latin typeface="+mn-lt"/>
                <a:cs typeface="CiscoSans ExtraLight"/>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Placeholder 5"/>
          <p:cNvSpPr>
            <a:spLocks noGrp="1"/>
          </p:cNvSpPr>
          <p:nvPr>
            <p:ph type="title"/>
          </p:nvPr>
        </p:nvSpPr>
        <p:spPr bwMode="auto">
          <a:xfrm>
            <a:off x="437766" y="341313"/>
            <a:ext cx="8345488" cy="731837"/>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lvl1pPr>
              <a:defRPr>
                <a:solidFill>
                  <a:schemeClr val="bg1"/>
                </a:solidFill>
                <a:effectLst>
                  <a:outerShdw blurRad="38100" dist="38100" dir="2700000" algn="tl">
                    <a:srgbClr val="000000">
                      <a:alpha val="43137"/>
                    </a:srgbClr>
                  </a:outerShdw>
                </a:effectLst>
              </a:defRPr>
            </a:lvl1pPr>
          </a:lstStyle>
          <a:p>
            <a:pPr lvl="0"/>
            <a:r>
              <a:rPr lang="en-US"/>
              <a:t>Click to edit Master title style</a:t>
            </a:r>
            <a:endParaRPr lang="en-GB" dirty="0"/>
          </a:p>
        </p:txBody>
      </p:sp>
      <p:sp>
        <p:nvSpPr>
          <p:cNvPr id="10" name="Rectangle 9"/>
          <p:cNvSpPr>
            <a:spLocks noChangeArrowheads="1"/>
          </p:cNvSpPr>
          <p:nvPr userDrawn="1"/>
        </p:nvSpPr>
        <p:spPr bwMode="ltGray">
          <a:xfrm>
            <a:off x="5762171" y="4742907"/>
            <a:ext cx="2763355" cy="154518"/>
          </a:xfrm>
          <a:prstGeom prst="rect">
            <a:avLst/>
          </a:prstGeom>
          <a:noFill/>
          <a:ln w="9525">
            <a:noFill/>
            <a:miter lim="800000"/>
            <a:headEnd/>
            <a:tailEnd/>
          </a:ln>
          <a:effectLst/>
        </p:spPr>
        <p:txBody>
          <a:bodyPr wrap="square" lIns="61586" tIns="30792" rIns="61586" bIns="30792" anchor="b">
            <a:spAutoFit/>
          </a:bodyPr>
          <a:lstStyle/>
          <a:p>
            <a:pPr defTabSz="610744" fontAlgn="auto">
              <a:spcBef>
                <a:spcPts val="0"/>
              </a:spcBef>
              <a:spcAft>
                <a:spcPts val="0"/>
              </a:spcAft>
              <a:defRPr/>
            </a:pPr>
            <a:r>
              <a:rPr lang="en-US" sz="600" kern="1200" dirty="0">
                <a:solidFill>
                  <a:schemeClr val="bg1">
                    <a:alpha val="60000"/>
                  </a:schemeClr>
                </a:solidFill>
                <a:latin typeface="+mn-lt"/>
                <a:ea typeface="+mn-ea"/>
                <a:cs typeface="CiscoSans Thin"/>
              </a:rPr>
              <a:t>© 2016  PNDA a Linux Foundation Collaborative Project. All rights reserved.</a:t>
            </a:r>
          </a:p>
        </p:txBody>
      </p:sp>
    </p:spTree>
    <p:extLst>
      <p:ext uri="{BB962C8B-B14F-4D97-AF65-F5344CB8AC3E}">
        <p14:creationId xmlns:p14="http://schemas.microsoft.com/office/powerpoint/2010/main" val="1358960967"/>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3_Segue">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9224293" cy="5143500"/>
          </a:xfrm>
          <a:prstGeom prst="rect">
            <a:avLst/>
          </a:prstGeom>
        </p:spPr>
      </p:pic>
      <p:sp>
        <p:nvSpPr>
          <p:cNvPr id="6" name="Title 1"/>
          <p:cNvSpPr>
            <a:spLocks noGrp="1"/>
          </p:cNvSpPr>
          <p:nvPr>
            <p:ph type="ctrTitle" hasCustomPrompt="1"/>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bg1"/>
                </a:solidFill>
                <a:effectLst>
                  <a:outerShdw blurRad="38100" dist="38100" dir="2700000" algn="tl">
                    <a:srgbClr val="000000">
                      <a:alpha val="43137"/>
                    </a:srgbClr>
                  </a:outerShdw>
                </a:effectLst>
                <a:latin typeface="+mj-lt"/>
                <a:cs typeface="CiscoSans Thin"/>
              </a:defRPr>
            </a:lvl1pPr>
          </a:lstStyle>
          <a:p>
            <a:r>
              <a:rPr lang="en-GB" dirty="0"/>
              <a:t>Section Title Goes Here</a:t>
            </a:r>
            <a:endParaRPr lang="en-US" dirty="0"/>
          </a:p>
        </p:txBody>
      </p:sp>
      <p:sp>
        <p:nvSpPr>
          <p:cNvPr id="7"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4ABDCABE-3F10-B64C-92F1-862014417034}" type="slidenum">
              <a:rPr lang="en-US" sz="600">
                <a:solidFill>
                  <a:schemeClr val="bg1">
                    <a:alpha val="60000"/>
                  </a:schemeClr>
                </a:solidFill>
                <a:latin typeface="+mn-lt"/>
                <a:ea typeface="+mn-ea"/>
                <a:cs typeface="CiscoSans Thin"/>
              </a:rPr>
              <a:pPr algn="r" defTabSz="610744" fontAlgn="auto">
                <a:spcBef>
                  <a:spcPts val="0"/>
                </a:spcBef>
                <a:spcAft>
                  <a:spcPts val="0"/>
                </a:spcAft>
                <a:defRPr/>
              </a:pPr>
              <a:t>‹#›</a:t>
            </a:fld>
            <a:endParaRPr lang="en-US" sz="600" dirty="0">
              <a:solidFill>
                <a:schemeClr val="bg1">
                  <a:alpha val="60000"/>
                </a:schemeClr>
              </a:solidFill>
              <a:latin typeface="+mn-lt"/>
              <a:ea typeface="+mn-ea"/>
              <a:cs typeface="CiscoSans Thin"/>
            </a:endParaRPr>
          </a:p>
        </p:txBody>
      </p:sp>
      <p:sp>
        <p:nvSpPr>
          <p:cNvPr id="11" name="Rectangle 10"/>
          <p:cNvSpPr>
            <a:spLocks noChangeArrowheads="1"/>
          </p:cNvSpPr>
          <p:nvPr userDrawn="1"/>
        </p:nvSpPr>
        <p:spPr bwMode="ltGray">
          <a:xfrm>
            <a:off x="5762171" y="4742907"/>
            <a:ext cx="2763355" cy="154518"/>
          </a:xfrm>
          <a:prstGeom prst="rect">
            <a:avLst/>
          </a:prstGeom>
          <a:noFill/>
          <a:ln w="9525">
            <a:noFill/>
            <a:miter lim="800000"/>
            <a:headEnd/>
            <a:tailEnd/>
          </a:ln>
          <a:effectLst/>
        </p:spPr>
        <p:txBody>
          <a:bodyPr wrap="square" lIns="61586" tIns="30792" rIns="61586" bIns="30792" anchor="b">
            <a:spAutoFit/>
          </a:bodyPr>
          <a:lstStyle/>
          <a:p>
            <a:pPr defTabSz="610744" fontAlgn="auto">
              <a:spcBef>
                <a:spcPts val="0"/>
              </a:spcBef>
              <a:spcAft>
                <a:spcPts val="0"/>
              </a:spcAft>
              <a:defRPr/>
            </a:pPr>
            <a:r>
              <a:rPr lang="en-US" sz="600" kern="1200" dirty="0">
                <a:solidFill>
                  <a:schemeClr val="bg1">
                    <a:alpha val="60000"/>
                  </a:schemeClr>
                </a:solidFill>
                <a:latin typeface="+mn-lt"/>
                <a:ea typeface="+mn-ea"/>
                <a:cs typeface="CiscoSans Thin"/>
              </a:rPr>
              <a:t>© 2016  PNDA a Linux Foundation Collaborative Project. All rights reserved.</a:t>
            </a:r>
          </a:p>
        </p:txBody>
      </p:sp>
    </p:spTree>
    <p:extLst>
      <p:ext uri="{BB962C8B-B14F-4D97-AF65-F5344CB8AC3E}">
        <p14:creationId xmlns:p14="http://schemas.microsoft.com/office/powerpoint/2010/main" val="2732059862"/>
      </p:ext>
    </p:extLst>
  </p:cSld>
  <p:clrMapOvr>
    <a:overrideClrMapping bg1="lt1" tx1="dk1" bg2="lt2" tx2="dk2" accent1="accent1" accent2="accent2" accent3="accent3" accent4="accent4" accent5="accent5" accent6="accent6" hlink="hlink" folHlink="folHlink"/>
  </p:clrMapOvr>
  <p:transition spd="slow">
    <p:wip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Bullet Slide With Tit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9224293" cy="5143500"/>
          </a:xfrm>
          <a:prstGeom prst="rect">
            <a:avLst/>
          </a:prstGeom>
        </p:spPr>
      </p:pic>
      <p:sp>
        <p:nvSpPr>
          <p:cNvPr id="4" name="Text Placeholder 3"/>
          <p:cNvSpPr>
            <a:spLocks noGrp="1"/>
          </p:cNvSpPr>
          <p:nvPr>
            <p:ph type="body" sz="quarter" idx="10" hasCustomPrompt="1"/>
          </p:nvPr>
        </p:nvSpPr>
        <p:spPr>
          <a:xfrm>
            <a:off x="437766" y="1347788"/>
            <a:ext cx="8345488" cy="3168210"/>
          </a:xfrm>
          <a:prstGeom prst="rect">
            <a:avLst/>
          </a:prstGeom>
        </p:spPr>
        <p:txBody>
          <a:bodyPr lIns="91420" tIns="45710" rIns="91420" bIns="45710">
            <a:normAutofit/>
          </a:bodyPr>
          <a:lstStyle>
            <a:lvl1pPr marL="280928" indent="-223792">
              <a:lnSpc>
                <a:spcPct val="95000"/>
              </a:lnSpc>
              <a:spcBef>
                <a:spcPts val="1110"/>
              </a:spcBef>
              <a:buClr>
                <a:schemeClr val="tx1"/>
              </a:buClr>
              <a:buSzPct val="80000"/>
              <a:buFont typeface="Arial"/>
              <a:buChar char="•"/>
              <a:defRPr sz="3700" b="0" i="0">
                <a:solidFill>
                  <a:schemeClr val="bg1"/>
                </a:solidFill>
                <a:latin typeface="+mn-lt"/>
                <a:cs typeface="CiscoSans ExtraLight"/>
              </a:defRPr>
            </a:lvl1pPr>
            <a:lvl2pPr marL="507895" indent="-215855">
              <a:lnSpc>
                <a:spcPct val="95000"/>
              </a:lnSpc>
              <a:spcBef>
                <a:spcPts val="450"/>
              </a:spcBef>
              <a:buClr>
                <a:schemeClr val="tx1"/>
              </a:buClr>
              <a:buSzPct val="80000"/>
              <a:buFont typeface="Arial"/>
              <a:buChar char="•"/>
              <a:defRPr sz="1800" b="0" i="0">
                <a:solidFill>
                  <a:srgbClr val="676767"/>
                </a:solidFill>
                <a:latin typeface="+mn-lt"/>
                <a:cs typeface="CiscoSans ExtraLight"/>
              </a:defRPr>
            </a:lvl2pPr>
            <a:lvl3pPr marL="747558" indent="-171415">
              <a:buClr>
                <a:schemeClr val="tx1"/>
              </a:buClr>
              <a:buSzPct val="80000"/>
              <a:buFont typeface="Arial"/>
              <a:buChar char="•"/>
              <a:defRPr sz="1600" b="0" i="0">
                <a:solidFill>
                  <a:srgbClr val="676767"/>
                </a:solidFill>
                <a:latin typeface="+mn-lt"/>
                <a:cs typeface="CiscoSans ExtraLight"/>
              </a:defRPr>
            </a:lvl3pPr>
            <a:lvl4pPr marL="911035" indent="-171415">
              <a:buClr>
                <a:schemeClr val="tx1"/>
              </a:buClr>
              <a:buSzPct val="80000"/>
              <a:buFont typeface="Arial"/>
              <a:buChar char="•"/>
              <a:defRPr sz="1400" b="0" i="0">
                <a:solidFill>
                  <a:srgbClr val="676767"/>
                </a:solidFill>
                <a:latin typeface="+mn-lt"/>
                <a:cs typeface="CiscoSans ExtraLight"/>
              </a:defRPr>
            </a:lvl4pPr>
            <a:lvl5pPr marL="1082450" indent="-168240">
              <a:buClr>
                <a:schemeClr val="tx1"/>
              </a:buClr>
              <a:buSzPct val="80000"/>
              <a:buFont typeface="Arial"/>
              <a:buChar char="•"/>
              <a:defRPr sz="1200" b="0" i="0">
                <a:solidFill>
                  <a:srgbClr val="676767"/>
                </a:solidFill>
                <a:latin typeface="+mn-lt"/>
                <a:cs typeface="CiscoSans ExtraLight"/>
              </a:defRPr>
            </a:lvl5pPr>
          </a:lstStyle>
          <a:p>
            <a:pPr lvl="0"/>
            <a:r>
              <a:rPr lang="en-GB" dirty="0"/>
              <a:t>Click to edit text</a:t>
            </a:r>
          </a:p>
        </p:txBody>
      </p:sp>
      <p:sp>
        <p:nvSpPr>
          <p:cNvPr id="6" name="Title Placeholder 5"/>
          <p:cNvSpPr>
            <a:spLocks noGrp="1"/>
          </p:cNvSpPr>
          <p:nvPr>
            <p:ph type="title"/>
          </p:nvPr>
        </p:nvSpPr>
        <p:spPr bwMode="auto">
          <a:xfrm>
            <a:off x="437766" y="341313"/>
            <a:ext cx="8345488" cy="731837"/>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lvl1pPr>
              <a:defRPr>
                <a:solidFill>
                  <a:schemeClr val="bg1"/>
                </a:solidFill>
              </a:defRPr>
            </a:lvl1pPr>
          </a:lstStyle>
          <a:p>
            <a:pPr lvl="0"/>
            <a:r>
              <a:rPr lang="en-US"/>
              <a:t>Click to edit Master title style</a:t>
            </a:r>
            <a:endParaRPr lang="en-GB" dirty="0"/>
          </a:p>
        </p:txBody>
      </p:sp>
      <p:sp>
        <p:nvSpPr>
          <p:cNvPr id="7" name="Rectangle 6"/>
          <p:cNvSpPr>
            <a:spLocks noChangeArrowheads="1"/>
          </p:cNvSpPr>
          <p:nvPr userDrawn="1"/>
        </p:nvSpPr>
        <p:spPr bwMode="ltGray">
          <a:xfrm>
            <a:off x="5762171" y="4742907"/>
            <a:ext cx="2763355" cy="154518"/>
          </a:xfrm>
          <a:prstGeom prst="rect">
            <a:avLst/>
          </a:prstGeom>
          <a:noFill/>
          <a:ln w="9525">
            <a:noFill/>
            <a:miter lim="800000"/>
            <a:headEnd/>
            <a:tailEnd/>
          </a:ln>
          <a:effectLst/>
        </p:spPr>
        <p:txBody>
          <a:bodyPr wrap="square" lIns="61586" tIns="30792" rIns="61586" bIns="30792" anchor="b">
            <a:spAutoFit/>
          </a:bodyPr>
          <a:lstStyle/>
          <a:p>
            <a:pPr defTabSz="610744" fontAlgn="auto">
              <a:spcBef>
                <a:spcPts val="0"/>
              </a:spcBef>
              <a:spcAft>
                <a:spcPts val="0"/>
              </a:spcAft>
              <a:defRPr/>
            </a:pPr>
            <a:r>
              <a:rPr lang="en-US" sz="600" kern="1200" dirty="0">
                <a:solidFill>
                  <a:schemeClr val="bg1">
                    <a:alpha val="60000"/>
                  </a:schemeClr>
                </a:solidFill>
                <a:latin typeface="+mn-lt"/>
                <a:ea typeface="+mn-ea"/>
                <a:cs typeface="CiscoSans Thin"/>
              </a:rPr>
              <a:t>© 2016  PNDA a Linux Foundation Collaborative Project. All rights reserved.</a:t>
            </a:r>
          </a:p>
        </p:txBody>
      </p:sp>
    </p:spTree>
    <p:extLst>
      <p:ext uri="{BB962C8B-B14F-4D97-AF65-F5344CB8AC3E}">
        <p14:creationId xmlns:p14="http://schemas.microsoft.com/office/powerpoint/2010/main" val="3112696797"/>
      </p:ext>
    </p:extLst>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1_Closing Slide">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471060"/>
            <a:ext cx="9144000" cy="6096000"/>
          </a:xfrm>
          <a:prstGeom prst="rect">
            <a:avLst/>
          </a:prstGeom>
        </p:spPr>
      </p:pic>
      <p:pic>
        <p:nvPicPr>
          <p:cNvPr id="10" name="Picture 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4180156"/>
            <a:ext cx="9144000" cy="963344"/>
          </a:xfrm>
          <a:prstGeom prst="rect">
            <a:avLst/>
          </a:prstGeom>
        </p:spPr>
      </p:pic>
      <p:sp>
        <p:nvSpPr>
          <p:cNvPr id="12" name="Rectangle 11"/>
          <p:cNvSpPr/>
          <p:nvPr userDrawn="1"/>
        </p:nvSpPr>
        <p:spPr>
          <a:xfrm>
            <a:off x="1" y="0"/>
            <a:ext cx="9143999" cy="106647"/>
          </a:xfrm>
          <a:prstGeom prst="rect">
            <a:avLst/>
          </a:prstGeom>
          <a:solidFill>
            <a:srgbClr val="CC1C1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userDrawn="1"/>
        </p:nvSpPr>
        <p:spPr>
          <a:xfrm>
            <a:off x="1" y="4073509"/>
            <a:ext cx="9143999" cy="106647"/>
          </a:xfrm>
          <a:prstGeom prst="rect">
            <a:avLst/>
          </a:prstGeom>
          <a:solidFill>
            <a:srgbClr val="CC1C1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8028976"/>
      </p:ext>
    </p:extLst>
  </p:cSld>
  <p:clrMapOvr>
    <a:masterClrMapping/>
  </p:clrMapOvr>
  <p:transition spd="slow">
    <p:wip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Blank Sl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47105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52925" y="218947"/>
            <a:ext cx="8513064" cy="765432"/>
          </a:xfrm>
        </p:spPr>
        <p:txBody>
          <a:bodyPr/>
          <a:lstStyle>
            <a:lvl1pPr>
              <a:defRPr baseline="0">
                <a:solidFill>
                  <a:schemeClr val="accent6"/>
                </a:solidFill>
              </a:defRPr>
            </a:lvl1pPr>
          </a:lstStyle>
          <a:p>
            <a:r>
              <a:rPr lang="en-US"/>
              <a:t>Click to edit Master title style</a:t>
            </a:r>
            <a:endParaRPr lang="en-US" dirty="0"/>
          </a:p>
        </p:txBody>
      </p:sp>
      <p:sp>
        <p:nvSpPr>
          <p:cNvPr id="5" name="Content Placeholder 4"/>
          <p:cNvSpPr>
            <a:spLocks noGrp="1"/>
          </p:cNvSpPr>
          <p:nvPr>
            <p:ph sz="quarter" idx="11"/>
          </p:nvPr>
        </p:nvSpPr>
        <p:spPr>
          <a:xfrm>
            <a:off x="352925" y="1077913"/>
            <a:ext cx="8513064" cy="339883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8"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r>
              <a:rPr lang="en-US">
                <a:ea typeface="ＭＳ Ｐゴシック" charset="0"/>
              </a:rPr>
              <a:t>BRKSDN-2762</a:t>
            </a:r>
          </a:p>
        </p:txBody>
      </p:sp>
    </p:spTree>
    <p:extLst>
      <p:ext uri="{BB962C8B-B14F-4D97-AF65-F5344CB8AC3E}">
        <p14:creationId xmlns:p14="http://schemas.microsoft.com/office/powerpoint/2010/main" val="704164969"/>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1"/>
          <p:cNvSpPr>
            <a:spLocks noGrp="1"/>
          </p:cNvSpPr>
          <p:nvPr>
            <p:ph type="ctrTitle"/>
          </p:nvPr>
        </p:nvSpPr>
        <p:spPr>
          <a:xfrm>
            <a:off x="1143000" y="1265738"/>
            <a:ext cx="6858000" cy="1366734"/>
          </a:xfrm>
          <a:prstGeom prst="rect">
            <a:avLst/>
          </a:prstGeom>
        </p:spPr>
        <p:txBody>
          <a:bodyPr anchor="b"/>
          <a:lstStyle>
            <a:lvl1pPr algn="ctr">
              <a:defRPr sz="4500">
                <a:latin typeface="Arial" panose="020B0604020202020204" pitchFamily="34" charset="0"/>
                <a:cs typeface="Arial" panose="020B0604020202020204" pitchFamily="34" charset="0"/>
              </a:defRPr>
            </a:lvl1pPr>
          </a:lstStyle>
          <a:p>
            <a:r>
              <a:rPr lang="en-US" dirty="0"/>
              <a:t>Click to edit Master title style</a:t>
            </a:r>
          </a:p>
        </p:txBody>
      </p:sp>
      <p:sp>
        <p:nvSpPr>
          <p:cNvPr id="4"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1423901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heme Graphic">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Tree>
    <p:extLst>
      <p:ext uri="{BB962C8B-B14F-4D97-AF65-F5344CB8AC3E}">
        <p14:creationId xmlns:p14="http://schemas.microsoft.com/office/powerpoint/2010/main" val="864804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 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2" name="Rectangle 2"/>
          <p:cNvSpPr>
            <a:spLocks noGrp="1" noChangeArrowheads="1"/>
          </p:cNvSpPr>
          <p:nvPr>
            <p:ph type="title" hasCustomPrompt="1"/>
          </p:nvPr>
        </p:nvSpPr>
        <p:spPr bwMode="white">
          <a:xfrm>
            <a:off x="336624" y="1489433"/>
            <a:ext cx="8416893" cy="1249508"/>
          </a:xfrm>
          <a:prstGeom prst="rect">
            <a:avLst/>
          </a:prstGeom>
          <a:noFill/>
          <a:ln w="12700">
            <a:noFill/>
            <a:miter lim="800000"/>
            <a:headEnd/>
            <a:tailEnd/>
          </a:ln>
          <a:effectLst/>
        </p:spPr>
        <p:txBody>
          <a:bodyPr lIns="91440" tIns="45720" rIns="91440" bIns="45720" anchor="b"/>
          <a:lstStyle>
            <a:lvl1pPr algn="l">
              <a:defRPr lang="en-US" sz="4000" i="0" kern="1200" dirty="0">
                <a:solidFill>
                  <a:schemeClr val="bg1"/>
                </a:solidFill>
                <a:latin typeface="+mn-lt"/>
                <a:ea typeface="+mn-ea"/>
                <a:cs typeface="+mn-cs"/>
                <a:sym typeface="Arial" pitchFamily="-107" charset="0"/>
              </a:defRPr>
            </a:lvl1pPr>
          </a:lstStyle>
          <a:p>
            <a:pPr lvl="0"/>
            <a:r>
              <a:rPr lang="en-US" dirty="0">
                <a:sym typeface="Arial" pitchFamily="-107" charset="0"/>
              </a:rPr>
              <a:t>Presentation Title</a:t>
            </a:r>
          </a:p>
        </p:txBody>
      </p:sp>
      <p:sp>
        <p:nvSpPr>
          <p:cNvPr id="9" name="Text Placeholder 8"/>
          <p:cNvSpPr>
            <a:spLocks noGrp="1"/>
          </p:cNvSpPr>
          <p:nvPr>
            <p:ph type="body" sz="quarter" idx="10" hasCustomPrompt="1"/>
          </p:nvPr>
        </p:nvSpPr>
        <p:spPr>
          <a:xfrm>
            <a:off x="352483" y="3376465"/>
            <a:ext cx="8416892" cy="336551"/>
          </a:xfrm>
        </p:spPr>
        <p:txBody>
          <a:bodyPr lIns="91440" tIns="45720" rIns="91440" bIns="45720" anchor="b"/>
          <a:lstStyle>
            <a:lvl1pPr marL="1785" indent="0" algn="l">
              <a:buNone/>
              <a:defRPr lang="en-US" sz="1600" kern="1200" dirty="0" smtClean="0">
                <a:solidFill>
                  <a:schemeClr val="bg1"/>
                </a:solidFill>
                <a:latin typeface="+mn-lt"/>
                <a:ea typeface="+mn-ea"/>
                <a:cs typeface="+mn-cs"/>
                <a:sym typeface="Arial" pitchFamily="34" charset="0"/>
              </a:defRPr>
            </a:lvl1pPr>
            <a:lvl2pPr marL="192881" indent="0">
              <a:buNone/>
              <a:defRPr/>
            </a:lvl2pPr>
            <a:lvl3pPr marL="386655" indent="0">
              <a:buNone/>
              <a:defRPr/>
            </a:lvl3pPr>
            <a:lvl4pPr marL="546497" indent="0">
              <a:buNone/>
              <a:defRPr/>
            </a:lvl4pPr>
            <a:lvl5pPr marL="706338" indent="0">
              <a:buNone/>
              <a:defRPr/>
            </a:lvl5pPr>
          </a:lstStyle>
          <a:p>
            <a:pPr lvl="0"/>
            <a:r>
              <a:rPr lang="en-US" dirty="0"/>
              <a:t>Presenter Name and Title</a:t>
            </a:r>
          </a:p>
        </p:txBody>
      </p:sp>
      <p:sp>
        <p:nvSpPr>
          <p:cNvPr id="4" name="Text Placeholder 3"/>
          <p:cNvSpPr>
            <a:spLocks noGrp="1"/>
          </p:cNvSpPr>
          <p:nvPr>
            <p:ph type="body" sz="quarter" idx="13" hasCustomPrompt="1"/>
          </p:nvPr>
        </p:nvSpPr>
        <p:spPr>
          <a:xfrm>
            <a:off x="352482" y="3722263"/>
            <a:ext cx="5221886" cy="250298"/>
          </a:xfrm>
        </p:spPr>
        <p:txBody>
          <a:bodyPr/>
          <a:lstStyle>
            <a:lvl1pPr marL="1785" indent="0">
              <a:buNone/>
              <a:defRPr sz="1200">
                <a:solidFill>
                  <a:schemeClr val="bg1"/>
                </a:solidFill>
              </a:defRPr>
            </a:lvl1pPr>
          </a:lstStyle>
          <a:p>
            <a:pPr lvl="0"/>
            <a:r>
              <a:rPr lang="en-US" dirty="0"/>
              <a:t>Session ID</a:t>
            </a:r>
          </a:p>
        </p:txBody>
      </p:sp>
    </p:spTree>
    <p:extLst>
      <p:ext uri="{BB962C8B-B14F-4D97-AF65-F5344CB8AC3E}">
        <p14:creationId xmlns:p14="http://schemas.microsoft.com/office/powerpoint/2010/main" val="2226915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gue (Alternative)">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dirty="0">
                <a:solidFill>
                  <a:schemeClr val="bg1"/>
                </a:solidFill>
                <a:latin typeface="+mj-lt"/>
                <a:ea typeface="+mj-ea"/>
                <a:cs typeface="+mj-cs"/>
                <a:sym typeface="Arial" pitchFamily="34" charset="0"/>
              </a:defRPr>
            </a:lvl1pPr>
          </a:lstStyle>
          <a:p>
            <a:r>
              <a:rPr lang="en-US" dirty="0"/>
              <a:t>Segue/Chapter Slide</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1"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114785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Segu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dirty="0">
                <a:solidFill>
                  <a:schemeClr val="bg1"/>
                </a:solidFill>
                <a:latin typeface="+mj-lt"/>
                <a:ea typeface="+mj-ea"/>
                <a:cs typeface="+mj-cs"/>
                <a:sym typeface="Arial" pitchFamily="34" charset="0"/>
              </a:defRPr>
            </a:lvl1pPr>
          </a:lstStyle>
          <a:p>
            <a:r>
              <a:rPr lang="en-US" dirty="0"/>
              <a:t>Segue/Chapter Slide</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1"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r>
              <a:rPr lang="en-US">
                <a:ea typeface="ＭＳ Ｐゴシック" charset="0"/>
              </a:rPr>
              <a:t>BRKSDN-2901</a:t>
            </a:r>
            <a:endParaRPr lang="en-US" dirty="0">
              <a:ea typeface="ＭＳ Ｐゴシック" charset="0"/>
            </a:endParaRPr>
          </a:p>
        </p:txBody>
      </p:sp>
    </p:spTree>
    <p:extLst>
      <p:ext uri="{BB962C8B-B14F-4D97-AF65-F5344CB8AC3E}">
        <p14:creationId xmlns:p14="http://schemas.microsoft.com/office/powerpoint/2010/main" val="2685450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Segue (Alternative)">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dirty="0">
                <a:solidFill>
                  <a:schemeClr val="bg1"/>
                </a:solidFill>
                <a:latin typeface="+mj-lt"/>
                <a:ea typeface="+mj-ea"/>
                <a:cs typeface="+mj-cs"/>
                <a:sym typeface="Arial" pitchFamily="34" charset="0"/>
              </a:defRPr>
            </a:lvl1pPr>
          </a:lstStyle>
          <a:p>
            <a:r>
              <a:rPr lang="en-US" dirty="0"/>
              <a:t>Segue/Chapter Slide</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1"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r>
              <a:rPr lang="en-US">
                <a:ea typeface="ＭＳ Ｐゴシック" charset="0"/>
              </a:rPr>
              <a:t>BRKSDN-2901</a:t>
            </a:r>
            <a:endParaRPr lang="en-US" dirty="0">
              <a:ea typeface="ＭＳ Ｐゴシック" charset="0"/>
            </a:endParaRPr>
          </a:p>
        </p:txBody>
      </p:sp>
    </p:spTree>
    <p:extLst>
      <p:ext uri="{BB962C8B-B14F-4D97-AF65-F5344CB8AC3E}">
        <p14:creationId xmlns:p14="http://schemas.microsoft.com/office/powerpoint/2010/main" val="3063583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0" name="Text Placeholder 3"/>
          <p:cNvSpPr>
            <a:spLocks noGrp="1"/>
          </p:cNvSpPr>
          <p:nvPr>
            <p:ph type="body" sz="quarter" idx="10" hasCustomPrompt="1"/>
          </p:nvPr>
        </p:nvSpPr>
        <p:spPr>
          <a:xfrm>
            <a:off x="303276" y="1347788"/>
            <a:ext cx="8277344" cy="2855608"/>
          </a:xfrm>
          <a:prstGeom prst="rect">
            <a:avLst/>
          </a:prstGeom>
        </p:spPr>
        <p:txBody>
          <a:bodyPr lIns="91420" tIns="45710" rIns="91420" bIns="45710">
            <a:noAutofit/>
          </a:bodyPr>
          <a:lstStyle>
            <a:lvl1pPr marL="280928" indent="-223792">
              <a:lnSpc>
                <a:spcPct val="95000"/>
              </a:lnSpc>
              <a:spcBef>
                <a:spcPts val="1110"/>
              </a:spcBef>
              <a:buClrTx/>
              <a:buSzPct val="80000"/>
              <a:buFont typeface="Arial"/>
              <a:buChar char="•"/>
              <a:defRPr sz="2000" b="0" i="0">
                <a:solidFill>
                  <a:schemeClr val="bg1"/>
                </a:solidFill>
                <a:latin typeface="+mn-lt"/>
                <a:cs typeface="CiscoSans ExtraLight"/>
              </a:defRPr>
            </a:lvl1pPr>
            <a:lvl2pPr marL="507895" indent="-215855">
              <a:lnSpc>
                <a:spcPct val="95000"/>
              </a:lnSpc>
              <a:spcBef>
                <a:spcPts val="450"/>
              </a:spcBef>
              <a:buClrTx/>
              <a:buSzPct val="80000"/>
              <a:buFont typeface="Arial"/>
              <a:buChar char="•"/>
              <a:defRPr sz="1800" b="0" i="0">
                <a:solidFill>
                  <a:schemeClr val="bg1"/>
                </a:solidFill>
                <a:latin typeface="+mn-lt"/>
                <a:cs typeface="CiscoSans ExtraLight"/>
              </a:defRPr>
            </a:lvl2pPr>
            <a:lvl3pPr marL="747558" indent="-171415">
              <a:buClrTx/>
              <a:buSzPct val="80000"/>
              <a:buFont typeface="Arial"/>
              <a:buChar char="•"/>
              <a:defRPr sz="1600" b="0" i="0">
                <a:solidFill>
                  <a:schemeClr val="bg1"/>
                </a:solidFill>
                <a:latin typeface="+mn-lt"/>
                <a:cs typeface="CiscoSans ExtraLight"/>
              </a:defRPr>
            </a:lvl3pPr>
            <a:lvl4pPr marL="911035" indent="-171415">
              <a:buClrTx/>
              <a:buSzPct val="80000"/>
              <a:buFont typeface="Arial"/>
              <a:buChar char="•"/>
              <a:defRPr sz="1400" b="0" i="0">
                <a:solidFill>
                  <a:schemeClr val="bg1"/>
                </a:solidFill>
                <a:latin typeface="+mn-lt"/>
                <a:cs typeface="CiscoSans ExtraLight"/>
              </a:defRPr>
            </a:lvl4pPr>
            <a:lvl5pPr marL="1082450" indent="-168240">
              <a:buClrTx/>
              <a:buSzPct val="80000"/>
              <a:buFont typeface="Arial"/>
              <a:buChar char="•"/>
              <a:defRPr sz="1200" b="0" i="0">
                <a:solidFill>
                  <a:schemeClr val="bg1"/>
                </a:solidFill>
                <a:latin typeface="+mn-lt"/>
                <a:cs typeface="CiscoSans ExtraLight"/>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itle Placeholder 5"/>
          <p:cNvSpPr>
            <a:spLocks noGrp="1"/>
          </p:cNvSpPr>
          <p:nvPr>
            <p:ph type="title"/>
          </p:nvPr>
        </p:nvSpPr>
        <p:spPr bwMode="auto">
          <a:xfrm>
            <a:off x="35661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defRPr>
                <a:solidFill>
                  <a:srgbClr val="FFFFFF"/>
                </a:solidFill>
              </a:defRPr>
            </a:lvl1pPr>
          </a:lstStyle>
          <a:p>
            <a:pPr lvl="0"/>
            <a:r>
              <a:rPr lang="en-US"/>
              <a:t>Click to edit Master title style</a:t>
            </a:r>
            <a:endParaRPr lang="en-GB" dirty="0"/>
          </a:p>
        </p:txBody>
      </p:sp>
      <p:sp>
        <p:nvSpPr>
          <p:cNvPr id="14"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r>
              <a:rPr lang="de-DE" dirty="0">
                <a:ea typeface="ＭＳ Ｐゴシック" charset="0"/>
              </a:rPr>
              <a:t>ONS 2017</a:t>
            </a:r>
          </a:p>
        </p:txBody>
      </p:sp>
    </p:spTree>
    <p:extLst>
      <p:ext uri="{BB962C8B-B14F-4D97-AF65-F5344CB8AC3E}">
        <p14:creationId xmlns:p14="http://schemas.microsoft.com/office/powerpoint/2010/main" val="314926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Agenda (Altern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0" name="Text Placeholder 3"/>
          <p:cNvSpPr>
            <a:spLocks noGrp="1"/>
          </p:cNvSpPr>
          <p:nvPr>
            <p:ph type="body" sz="quarter" idx="10" hasCustomPrompt="1"/>
          </p:nvPr>
        </p:nvSpPr>
        <p:spPr>
          <a:xfrm>
            <a:off x="303276" y="1347788"/>
            <a:ext cx="8277344" cy="2855608"/>
          </a:xfrm>
          <a:prstGeom prst="rect">
            <a:avLst/>
          </a:prstGeom>
        </p:spPr>
        <p:txBody>
          <a:bodyPr lIns="91420" tIns="45710" rIns="91420" bIns="45710">
            <a:noAutofit/>
          </a:bodyPr>
          <a:lstStyle>
            <a:lvl1pPr marL="280928" indent="-223792">
              <a:lnSpc>
                <a:spcPct val="95000"/>
              </a:lnSpc>
              <a:spcBef>
                <a:spcPts val="1110"/>
              </a:spcBef>
              <a:buClrTx/>
              <a:buSzPct val="80000"/>
              <a:buFont typeface="Arial"/>
              <a:buChar char="•"/>
              <a:defRPr sz="2000" b="0" i="0">
                <a:solidFill>
                  <a:schemeClr val="bg1"/>
                </a:solidFill>
                <a:latin typeface="+mn-lt"/>
                <a:cs typeface="CiscoSans ExtraLight"/>
              </a:defRPr>
            </a:lvl1pPr>
            <a:lvl2pPr marL="507895" indent="-215855">
              <a:lnSpc>
                <a:spcPct val="95000"/>
              </a:lnSpc>
              <a:spcBef>
                <a:spcPts val="450"/>
              </a:spcBef>
              <a:buClrTx/>
              <a:buSzPct val="80000"/>
              <a:buFont typeface="Arial"/>
              <a:buChar char="•"/>
              <a:defRPr sz="1800" b="0" i="0">
                <a:solidFill>
                  <a:schemeClr val="bg1"/>
                </a:solidFill>
                <a:latin typeface="+mn-lt"/>
                <a:cs typeface="CiscoSans ExtraLight"/>
              </a:defRPr>
            </a:lvl2pPr>
            <a:lvl3pPr marL="747558" indent="-171415">
              <a:buClrTx/>
              <a:buSzPct val="80000"/>
              <a:buFont typeface="Arial"/>
              <a:buChar char="•"/>
              <a:defRPr sz="1600" b="0" i="0">
                <a:solidFill>
                  <a:schemeClr val="bg1"/>
                </a:solidFill>
                <a:latin typeface="+mn-lt"/>
                <a:cs typeface="CiscoSans ExtraLight"/>
              </a:defRPr>
            </a:lvl3pPr>
            <a:lvl4pPr marL="911035" indent="-171415">
              <a:buClrTx/>
              <a:buSzPct val="80000"/>
              <a:buFont typeface="Arial"/>
              <a:buChar char="•"/>
              <a:defRPr sz="1400" b="0" i="0">
                <a:solidFill>
                  <a:schemeClr val="bg1"/>
                </a:solidFill>
                <a:latin typeface="+mn-lt"/>
                <a:cs typeface="CiscoSans ExtraLight"/>
              </a:defRPr>
            </a:lvl4pPr>
            <a:lvl5pPr marL="1082450" indent="-168240">
              <a:buClrTx/>
              <a:buSzPct val="80000"/>
              <a:buFont typeface="Arial"/>
              <a:buChar char="•"/>
              <a:defRPr sz="1200" b="0" i="0">
                <a:solidFill>
                  <a:schemeClr val="bg1"/>
                </a:solidFill>
                <a:latin typeface="+mn-lt"/>
                <a:cs typeface="CiscoSans ExtraLight"/>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itle Placeholder 5"/>
          <p:cNvSpPr>
            <a:spLocks noGrp="1"/>
          </p:cNvSpPr>
          <p:nvPr>
            <p:ph type="title"/>
          </p:nvPr>
        </p:nvSpPr>
        <p:spPr bwMode="auto">
          <a:xfrm>
            <a:off x="35661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defRPr>
                <a:solidFill>
                  <a:srgbClr val="FFFFFF"/>
                </a:solidFill>
              </a:defRPr>
            </a:lvl1pPr>
          </a:lstStyle>
          <a:p>
            <a:pPr lvl="0"/>
            <a:r>
              <a:rPr lang="en-US"/>
              <a:t>Click to edit Master title style</a:t>
            </a:r>
            <a:endParaRPr lang="en-GB" dirty="0"/>
          </a:p>
        </p:txBody>
      </p:sp>
      <p:sp>
        <p:nvSpPr>
          <p:cNvPr id="14"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r>
              <a:rPr lang="en-US">
                <a:ea typeface="ＭＳ Ｐゴシック" charset="0"/>
              </a:rPr>
              <a:t>BRKSDN-2901</a:t>
            </a:r>
            <a:endParaRPr lang="en-US" dirty="0">
              <a:ea typeface="ＭＳ Ｐゴシック" charset="0"/>
            </a:endParaRPr>
          </a:p>
        </p:txBody>
      </p:sp>
    </p:spTree>
    <p:extLst>
      <p:ext uri="{BB962C8B-B14F-4D97-AF65-F5344CB8AC3E}">
        <p14:creationId xmlns:p14="http://schemas.microsoft.com/office/powerpoint/2010/main" val="53347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2925" y="218947"/>
            <a:ext cx="8513064" cy="765432"/>
          </a:xfrm>
        </p:spPr>
        <p:txBody>
          <a:bodyPr/>
          <a:lstStyle>
            <a:lvl1pPr>
              <a:defRPr baseline="0"/>
            </a:lvl1pPr>
          </a:lstStyle>
          <a:p>
            <a:r>
              <a:rPr lang="en-US"/>
              <a:t>Click to edit Master title style</a:t>
            </a:r>
            <a:endParaRPr lang="en-US" dirty="0"/>
          </a:p>
        </p:txBody>
      </p:sp>
      <p:sp>
        <p:nvSpPr>
          <p:cNvPr id="5" name="Content Placeholder 4"/>
          <p:cNvSpPr>
            <a:spLocks noGrp="1"/>
          </p:cNvSpPr>
          <p:nvPr>
            <p:ph sz="quarter" idx="11"/>
          </p:nvPr>
        </p:nvSpPr>
        <p:spPr>
          <a:xfrm>
            <a:off x="352925" y="1077913"/>
            <a:ext cx="8513064" cy="3398837"/>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Tree>
    <p:extLst>
      <p:ext uri="{BB962C8B-B14F-4D97-AF65-F5344CB8AC3E}">
        <p14:creationId xmlns:p14="http://schemas.microsoft.com/office/powerpoint/2010/main" val="4225759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Subtitle and Bullet">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6" name="Title 1"/>
          <p:cNvSpPr>
            <a:spLocks noGrp="1"/>
          </p:cNvSpPr>
          <p:nvPr>
            <p:ph type="title" hasCustomPrompt="1"/>
          </p:nvPr>
        </p:nvSpPr>
        <p:spPr>
          <a:xfrm>
            <a:off x="356616" y="384176"/>
            <a:ext cx="8513064" cy="434974"/>
          </a:xfrm>
        </p:spPr>
        <p:txBody>
          <a:bodyPr/>
          <a:lstStyle>
            <a:lvl1pPr>
              <a:defRPr baseline="0">
                <a:solidFill>
                  <a:schemeClr val="tx1"/>
                </a:solidFill>
              </a:defRPr>
            </a:lvl1pPr>
          </a:lstStyle>
          <a:p>
            <a:r>
              <a:rPr lang="en-US" dirty="0"/>
              <a:t>Slide Title</a:t>
            </a:r>
          </a:p>
        </p:txBody>
      </p:sp>
      <p:sp>
        <p:nvSpPr>
          <p:cNvPr id="9" name="Content Placeholder 4"/>
          <p:cNvSpPr>
            <a:spLocks noGrp="1"/>
          </p:cNvSpPr>
          <p:nvPr>
            <p:ph sz="quarter" idx="11"/>
          </p:nvPr>
        </p:nvSpPr>
        <p:spPr>
          <a:xfrm>
            <a:off x="356616" y="1241425"/>
            <a:ext cx="8513064" cy="295212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0" name="Text Placeholder 5"/>
          <p:cNvSpPr>
            <a:spLocks noGrp="1"/>
          </p:cNvSpPr>
          <p:nvPr>
            <p:ph type="body" sz="quarter" idx="12"/>
          </p:nvPr>
        </p:nvSpPr>
        <p:spPr>
          <a:xfrm>
            <a:off x="356616" y="819150"/>
            <a:ext cx="8513064" cy="381000"/>
          </a:xfrm>
        </p:spPr>
        <p:txBody>
          <a:bodyPr/>
          <a:lstStyle>
            <a:lvl1pPr marL="1785" indent="0">
              <a:buNone/>
              <a:defRPr lang="en-US" sz="1800" kern="1200" dirty="0" smtClean="0">
                <a:solidFill>
                  <a:schemeClr val="tx1"/>
                </a:solidFill>
                <a:latin typeface="+mn-lt"/>
                <a:ea typeface="+mn-ea"/>
                <a:cs typeface="+mn-cs"/>
                <a:sym typeface="Arial" pitchFamily="34" charset="0"/>
              </a:defRPr>
            </a:lvl1pPr>
          </a:lstStyle>
          <a:p>
            <a:pPr lvl="0"/>
            <a:r>
              <a:rPr lang="en-US"/>
              <a:t>Edit Master text styles</a:t>
            </a:r>
          </a:p>
        </p:txBody>
      </p:sp>
    </p:spTree>
    <p:extLst>
      <p:ext uri="{BB962C8B-B14F-4D97-AF65-F5344CB8AC3E}">
        <p14:creationId xmlns:p14="http://schemas.microsoft.com/office/powerpoint/2010/main" val="1737682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11" name="Title 1"/>
          <p:cNvSpPr>
            <a:spLocks noGrp="1"/>
          </p:cNvSpPr>
          <p:nvPr>
            <p:ph type="title"/>
          </p:nvPr>
        </p:nvSpPr>
        <p:spPr>
          <a:xfrm>
            <a:off x="356616" y="217715"/>
            <a:ext cx="8513064" cy="765432"/>
          </a:xfrm>
        </p:spPr>
        <p:txBody>
          <a:bodyPr/>
          <a:lstStyle/>
          <a:p>
            <a:r>
              <a:rPr lang="en-US"/>
              <a:t>Click to edit Master title style</a:t>
            </a:r>
            <a:endParaRPr lang="en-US" dirty="0"/>
          </a:p>
        </p:txBody>
      </p:sp>
    </p:spTree>
    <p:extLst>
      <p:ext uri="{BB962C8B-B14F-4D97-AF65-F5344CB8AC3E}">
        <p14:creationId xmlns:p14="http://schemas.microsoft.com/office/powerpoint/2010/main" val="4294502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5" name="Title 1"/>
          <p:cNvSpPr>
            <a:spLocks noGrp="1"/>
          </p:cNvSpPr>
          <p:nvPr>
            <p:ph type="title" hasCustomPrompt="1"/>
          </p:nvPr>
        </p:nvSpPr>
        <p:spPr>
          <a:xfrm>
            <a:off x="356616" y="384048"/>
            <a:ext cx="8513064" cy="434974"/>
          </a:xfrm>
        </p:spPr>
        <p:txBody>
          <a:bodyPr/>
          <a:lstStyle>
            <a:lvl1pPr>
              <a:defRPr baseline="0">
                <a:solidFill>
                  <a:schemeClr val="tx1"/>
                </a:solidFill>
              </a:defRPr>
            </a:lvl1pPr>
          </a:lstStyle>
          <a:p>
            <a:r>
              <a:rPr lang="en-US" dirty="0"/>
              <a:t>Slide Title</a:t>
            </a:r>
          </a:p>
        </p:txBody>
      </p:sp>
      <p:sp>
        <p:nvSpPr>
          <p:cNvPr id="6" name="Text Placeholder 5"/>
          <p:cNvSpPr>
            <a:spLocks noGrp="1"/>
          </p:cNvSpPr>
          <p:nvPr>
            <p:ph type="body" sz="quarter" idx="12"/>
          </p:nvPr>
        </p:nvSpPr>
        <p:spPr>
          <a:xfrm>
            <a:off x="356616" y="822960"/>
            <a:ext cx="8513064" cy="381000"/>
          </a:xfrm>
        </p:spPr>
        <p:txBody>
          <a:bodyPr/>
          <a:lstStyle>
            <a:lvl1pPr marL="1785" indent="0">
              <a:buNone/>
              <a:defRPr>
                <a:solidFill>
                  <a:schemeClr val="tx1"/>
                </a:solidFill>
              </a:defRPr>
            </a:lvl1pPr>
          </a:lstStyle>
          <a:p>
            <a:pPr lvl="0"/>
            <a:r>
              <a:rPr lang="en-US"/>
              <a:t>Edit Master text styles</a:t>
            </a:r>
          </a:p>
        </p:txBody>
      </p:sp>
    </p:spTree>
    <p:extLst>
      <p:ext uri="{BB962C8B-B14F-4D97-AF65-F5344CB8AC3E}">
        <p14:creationId xmlns:p14="http://schemas.microsoft.com/office/powerpoint/2010/main" val="677585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2 Column Content">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9" name="Title 1"/>
          <p:cNvSpPr>
            <a:spLocks noGrp="1"/>
          </p:cNvSpPr>
          <p:nvPr>
            <p:ph type="title"/>
          </p:nvPr>
        </p:nvSpPr>
        <p:spPr>
          <a:xfrm>
            <a:off x="356616" y="218947"/>
            <a:ext cx="8513064" cy="765432"/>
          </a:xfrm>
        </p:spPr>
        <p:txBody>
          <a:bodyPr/>
          <a:lstStyle>
            <a:lvl1pPr>
              <a:defRPr baseline="0">
                <a:solidFill>
                  <a:schemeClr val="tx1"/>
                </a:solidFill>
              </a:defRPr>
            </a:lvl1pPr>
          </a:lstStyle>
          <a:p>
            <a:r>
              <a:rPr lang="en-US"/>
              <a:t>Click to edit Master title style</a:t>
            </a:r>
            <a:endParaRPr lang="en-US" dirty="0"/>
          </a:p>
        </p:txBody>
      </p:sp>
      <p:sp>
        <p:nvSpPr>
          <p:cNvPr id="10" name="Content Placeholder 4"/>
          <p:cNvSpPr>
            <a:spLocks noGrp="1"/>
          </p:cNvSpPr>
          <p:nvPr>
            <p:ph sz="quarter" idx="11"/>
          </p:nvPr>
        </p:nvSpPr>
        <p:spPr>
          <a:xfrm>
            <a:off x="356616" y="1077912"/>
            <a:ext cx="4069080" cy="325798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1" name="Content Placeholder 5"/>
          <p:cNvSpPr>
            <a:spLocks noGrp="1"/>
          </p:cNvSpPr>
          <p:nvPr>
            <p:ph sz="quarter" idx="12"/>
          </p:nvPr>
        </p:nvSpPr>
        <p:spPr>
          <a:xfrm>
            <a:off x="4800600" y="1077913"/>
            <a:ext cx="4069080" cy="325345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80222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 Column with Title and Subtitle">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12" name="Title 1"/>
          <p:cNvSpPr>
            <a:spLocks noGrp="1"/>
          </p:cNvSpPr>
          <p:nvPr>
            <p:ph type="title" hasCustomPrompt="1"/>
          </p:nvPr>
        </p:nvSpPr>
        <p:spPr>
          <a:xfrm>
            <a:off x="356616" y="384176"/>
            <a:ext cx="8513064" cy="434974"/>
          </a:xfrm>
        </p:spPr>
        <p:txBody>
          <a:bodyPr/>
          <a:lstStyle>
            <a:lvl1pPr>
              <a:defRPr baseline="0">
                <a:solidFill>
                  <a:schemeClr val="tx1"/>
                </a:solidFill>
              </a:defRPr>
            </a:lvl1pPr>
          </a:lstStyle>
          <a:p>
            <a:r>
              <a:rPr lang="en-US" dirty="0"/>
              <a:t>Slide Title</a:t>
            </a:r>
          </a:p>
        </p:txBody>
      </p:sp>
      <p:sp>
        <p:nvSpPr>
          <p:cNvPr id="13" name="Content Placeholder 4"/>
          <p:cNvSpPr>
            <a:spLocks noGrp="1"/>
          </p:cNvSpPr>
          <p:nvPr>
            <p:ph sz="quarter" idx="11"/>
          </p:nvPr>
        </p:nvSpPr>
        <p:spPr>
          <a:xfrm>
            <a:off x="356616" y="1241425"/>
            <a:ext cx="4069080" cy="3097819"/>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4" name="Text Placeholder 5"/>
          <p:cNvSpPr>
            <a:spLocks noGrp="1"/>
          </p:cNvSpPr>
          <p:nvPr>
            <p:ph type="body" sz="quarter" idx="12"/>
          </p:nvPr>
        </p:nvSpPr>
        <p:spPr>
          <a:xfrm>
            <a:off x="356616" y="819150"/>
            <a:ext cx="8513064" cy="381000"/>
          </a:xfrm>
        </p:spPr>
        <p:txBody>
          <a:bodyPr/>
          <a:lstStyle>
            <a:lvl1pPr marL="1785" indent="0">
              <a:buNone/>
              <a:defRPr>
                <a:solidFill>
                  <a:schemeClr val="tx1"/>
                </a:solidFill>
              </a:defRPr>
            </a:lvl1pPr>
          </a:lstStyle>
          <a:p>
            <a:pPr lvl="0"/>
            <a:r>
              <a:rPr lang="en-US"/>
              <a:t>Edit Master text styles</a:t>
            </a:r>
          </a:p>
        </p:txBody>
      </p:sp>
      <p:sp>
        <p:nvSpPr>
          <p:cNvPr id="15" name="Content Placeholder 6"/>
          <p:cNvSpPr>
            <a:spLocks noGrp="1"/>
          </p:cNvSpPr>
          <p:nvPr>
            <p:ph sz="quarter" idx="13"/>
          </p:nvPr>
        </p:nvSpPr>
        <p:spPr>
          <a:xfrm>
            <a:off x="4800600" y="1241425"/>
            <a:ext cx="4069080" cy="310963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004700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0" name="Text Placeholder 3"/>
          <p:cNvSpPr>
            <a:spLocks noGrp="1"/>
          </p:cNvSpPr>
          <p:nvPr>
            <p:ph type="body" sz="quarter" idx="10" hasCustomPrompt="1"/>
          </p:nvPr>
        </p:nvSpPr>
        <p:spPr>
          <a:xfrm>
            <a:off x="303276" y="1347788"/>
            <a:ext cx="8277344" cy="2855608"/>
          </a:xfrm>
          <a:prstGeom prst="rect">
            <a:avLst/>
          </a:prstGeom>
        </p:spPr>
        <p:txBody>
          <a:bodyPr lIns="91420" tIns="45710" rIns="91420" bIns="45710">
            <a:noAutofit/>
          </a:bodyPr>
          <a:lstStyle>
            <a:lvl1pPr marL="280928" indent="-223792">
              <a:lnSpc>
                <a:spcPct val="95000"/>
              </a:lnSpc>
              <a:spcBef>
                <a:spcPts val="1110"/>
              </a:spcBef>
              <a:buClrTx/>
              <a:buSzPct val="80000"/>
              <a:buFont typeface="Arial"/>
              <a:buChar char="•"/>
              <a:defRPr sz="2000" b="0" i="0">
                <a:solidFill>
                  <a:schemeClr val="bg1"/>
                </a:solidFill>
                <a:latin typeface="+mn-lt"/>
                <a:cs typeface="CiscoSans ExtraLight"/>
              </a:defRPr>
            </a:lvl1pPr>
            <a:lvl2pPr marL="507895" indent="-215855">
              <a:lnSpc>
                <a:spcPct val="95000"/>
              </a:lnSpc>
              <a:spcBef>
                <a:spcPts val="450"/>
              </a:spcBef>
              <a:buClrTx/>
              <a:buSzPct val="80000"/>
              <a:buFont typeface="Arial"/>
              <a:buChar char="•"/>
              <a:defRPr sz="1800" b="0" i="0">
                <a:solidFill>
                  <a:schemeClr val="bg1"/>
                </a:solidFill>
                <a:latin typeface="+mn-lt"/>
                <a:cs typeface="CiscoSans ExtraLight"/>
              </a:defRPr>
            </a:lvl2pPr>
            <a:lvl3pPr marL="747558" indent="-171415">
              <a:buClrTx/>
              <a:buSzPct val="80000"/>
              <a:buFont typeface="Arial"/>
              <a:buChar char="•"/>
              <a:defRPr sz="1600" b="0" i="0">
                <a:solidFill>
                  <a:schemeClr val="bg1"/>
                </a:solidFill>
                <a:latin typeface="+mn-lt"/>
                <a:cs typeface="CiscoSans ExtraLight"/>
              </a:defRPr>
            </a:lvl3pPr>
            <a:lvl4pPr marL="911035" indent="-171415">
              <a:buClrTx/>
              <a:buSzPct val="80000"/>
              <a:buFont typeface="Arial"/>
              <a:buChar char="•"/>
              <a:defRPr sz="1400" b="0" i="0">
                <a:solidFill>
                  <a:schemeClr val="bg1"/>
                </a:solidFill>
                <a:latin typeface="+mn-lt"/>
                <a:cs typeface="CiscoSans ExtraLight"/>
              </a:defRPr>
            </a:lvl4pPr>
            <a:lvl5pPr marL="1082450" indent="-168240">
              <a:buClrTx/>
              <a:buSzPct val="80000"/>
              <a:buFont typeface="Arial"/>
              <a:buChar char="•"/>
              <a:defRPr sz="1200" b="0" i="0">
                <a:solidFill>
                  <a:schemeClr val="bg1"/>
                </a:solidFill>
                <a:latin typeface="+mn-lt"/>
                <a:cs typeface="CiscoSans ExtraLight"/>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itle Placeholder 5"/>
          <p:cNvSpPr>
            <a:spLocks noGrp="1"/>
          </p:cNvSpPr>
          <p:nvPr>
            <p:ph type="title"/>
          </p:nvPr>
        </p:nvSpPr>
        <p:spPr bwMode="auto">
          <a:xfrm>
            <a:off x="35661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defRPr>
                <a:solidFill>
                  <a:srgbClr val="FFFFFF"/>
                </a:solidFill>
              </a:defRPr>
            </a:lvl1pPr>
          </a:lstStyle>
          <a:p>
            <a:pPr lvl="0"/>
            <a:r>
              <a:rPr lang="en-US"/>
              <a:t>Click to edit Master title style</a:t>
            </a:r>
            <a:endParaRPr lang="en-GB" dirty="0"/>
          </a:p>
        </p:txBody>
      </p:sp>
      <p:sp>
        <p:nvSpPr>
          <p:cNvPr id="14"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endParaRPr lang="de-DE" dirty="0">
              <a:ea typeface="ＭＳ Ｐゴシック" charset="0"/>
            </a:endParaRPr>
          </a:p>
        </p:txBody>
      </p:sp>
    </p:spTree>
    <p:extLst>
      <p:ext uri="{BB962C8B-B14F-4D97-AF65-F5344CB8AC3E}">
        <p14:creationId xmlns:p14="http://schemas.microsoft.com/office/powerpoint/2010/main" val="230004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3 Column Bullets">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9" name="Title 1"/>
          <p:cNvSpPr>
            <a:spLocks noGrp="1"/>
          </p:cNvSpPr>
          <p:nvPr>
            <p:ph type="title"/>
          </p:nvPr>
        </p:nvSpPr>
        <p:spPr>
          <a:xfrm>
            <a:off x="356616" y="219456"/>
            <a:ext cx="8513064" cy="7654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lang="en-US" baseline="0" dirty="0">
                <a:solidFill>
                  <a:schemeClr val="tx1"/>
                </a:solidFill>
              </a:defRPr>
            </a:lvl1pPr>
          </a:lstStyle>
          <a:p>
            <a:pPr lvl="0"/>
            <a:r>
              <a:rPr lang="en-US"/>
              <a:t>Click to edit Master title style</a:t>
            </a:r>
            <a:endParaRPr lang="en-US" dirty="0"/>
          </a:p>
        </p:txBody>
      </p:sp>
      <p:sp>
        <p:nvSpPr>
          <p:cNvPr id="10" name="Content Placeholder 2"/>
          <p:cNvSpPr>
            <a:spLocks noGrp="1"/>
          </p:cNvSpPr>
          <p:nvPr>
            <p:ph idx="1"/>
          </p:nvPr>
        </p:nvSpPr>
        <p:spPr>
          <a:xfrm>
            <a:off x="356616" y="1100308"/>
            <a:ext cx="2743200" cy="3262760"/>
          </a:xfrm>
        </p:spPr>
        <p:txBody>
          <a:bodyPr lIns="91440" tIns="45720" rIns="91440" bIns="45720"/>
          <a:lstStyle>
            <a:lvl1pPr>
              <a:spcBef>
                <a:spcPts val="1200"/>
              </a:spcBef>
              <a:buClrTx/>
              <a:defRPr sz="1600">
                <a:solidFill>
                  <a:schemeClr val="tx1"/>
                </a:solidFill>
              </a:defRPr>
            </a:lvl1pPr>
            <a:lvl2pPr>
              <a:spcBef>
                <a:spcPts val="400"/>
              </a:spcBef>
              <a:defRPr sz="1400">
                <a:solidFill>
                  <a:schemeClr val="tx1"/>
                </a:solidFill>
              </a:defRPr>
            </a:lvl2pPr>
            <a:lvl3pPr>
              <a:spcBef>
                <a:spcPts val="200"/>
              </a:spcBef>
              <a:defRPr sz="1200">
                <a:solidFill>
                  <a:schemeClr val="tx1"/>
                </a:solidFill>
              </a:defRPr>
            </a:lvl3pPr>
            <a:lvl4pPr>
              <a:spcBef>
                <a:spcPts val="200"/>
              </a:spcBef>
              <a:defRPr sz="1050">
                <a:solidFill>
                  <a:schemeClr val="tx1"/>
                </a:solidFill>
              </a:defRPr>
            </a:lvl4pPr>
            <a:lvl5pPr>
              <a:spcBef>
                <a:spcPts val="675"/>
              </a:spcBef>
              <a:defRPr>
                <a:solidFill>
                  <a:schemeClr val="tx1">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Text Placeholder 5"/>
          <p:cNvSpPr>
            <a:spLocks noGrp="1"/>
          </p:cNvSpPr>
          <p:nvPr>
            <p:ph type="body" sz="quarter" idx="10"/>
          </p:nvPr>
        </p:nvSpPr>
        <p:spPr>
          <a:xfrm>
            <a:off x="6126480" y="1100307"/>
            <a:ext cx="2743200" cy="3264861"/>
          </a:xfrm>
        </p:spPr>
        <p:txBody>
          <a:bodyPr lIns="91440" tIns="45720" rIns="91440" bIns="45720"/>
          <a:lstStyle>
            <a:lvl1pPr>
              <a:defRPr sz="1600">
                <a:solidFill>
                  <a:schemeClr val="tx1"/>
                </a:solidFill>
              </a:defRPr>
            </a:lvl1pPr>
            <a:lvl2pPr>
              <a:defRPr sz="1400">
                <a:solidFill>
                  <a:schemeClr val="tx1"/>
                </a:solidFill>
              </a:defRPr>
            </a:lvl2pPr>
            <a:lvl3pPr>
              <a:defRPr sz="1200">
                <a:solidFill>
                  <a:schemeClr val="tx1"/>
                </a:solidFill>
              </a:defRPr>
            </a:lvl3pPr>
            <a:lvl4pPr>
              <a:defRPr sz="1050">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6" name="Text Placeholder 7"/>
          <p:cNvSpPr>
            <a:spLocks noGrp="1"/>
          </p:cNvSpPr>
          <p:nvPr>
            <p:ph type="body" sz="quarter" idx="11"/>
          </p:nvPr>
        </p:nvSpPr>
        <p:spPr>
          <a:xfrm>
            <a:off x="3241548" y="1100307"/>
            <a:ext cx="2743200" cy="3264408"/>
          </a:xfrm>
        </p:spPr>
        <p:txBody>
          <a:bodyPr lIns="91440" tIns="45720" rIns="91440" bIns="45720"/>
          <a:lstStyle>
            <a:lvl1pPr>
              <a:defRPr sz="1600">
                <a:solidFill>
                  <a:schemeClr val="tx1"/>
                </a:solidFill>
              </a:defRPr>
            </a:lvl1pPr>
            <a:lvl2pPr>
              <a:defRPr sz="1400">
                <a:solidFill>
                  <a:schemeClr val="tx1"/>
                </a:solidFill>
              </a:defRPr>
            </a:lvl2pPr>
            <a:lvl3pPr>
              <a:defRPr sz="1200">
                <a:solidFill>
                  <a:schemeClr val="tx1"/>
                </a:solidFill>
              </a:defRPr>
            </a:lvl3pPr>
            <a:lvl4pPr>
              <a:defRPr sz="1050">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0365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Only 4 Heavy Graphics">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6" name="Title 1"/>
          <p:cNvSpPr>
            <a:spLocks noGrp="1"/>
          </p:cNvSpPr>
          <p:nvPr>
            <p:ph type="title" hasCustomPrompt="1"/>
          </p:nvPr>
        </p:nvSpPr>
        <p:spPr>
          <a:xfrm>
            <a:off x="356616" y="155576"/>
            <a:ext cx="8513064" cy="434974"/>
          </a:xfrm>
        </p:spPr>
        <p:txBody>
          <a:bodyPr/>
          <a:lstStyle>
            <a:lvl1pPr marL="6251" indent="-6251" algn="l" defTabSz="457200" rtl="0" eaLnBrk="0" fontAlgn="base" hangingPunct="0">
              <a:lnSpc>
                <a:spcPct val="90000"/>
              </a:lnSpc>
              <a:spcBef>
                <a:spcPct val="0"/>
              </a:spcBef>
              <a:spcAft>
                <a:spcPct val="0"/>
              </a:spcAft>
              <a:defRPr lang="en-US" sz="2800" b="0" kern="1200" baseline="0" dirty="0">
                <a:solidFill>
                  <a:schemeClr val="tx1"/>
                </a:solidFill>
                <a:latin typeface="+mj-lt"/>
                <a:ea typeface="+mj-ea"/>
                <a:cs typeface="+mj-cs"/>
                <a:sym typeface="Arial" pitchFamily="34" charset="0"/>
              </a:defRPr>
            </a:lvl1pPr>
          </a:lstStyle>
          <a:p>
            <a:r>
              <a:rPr lang="en-US" dirty="0"/>
              <a:t>Slide Title</a:t>
            </a:r>
          </a:p>
        </p:txBody>
      </p:sp>
    </p:spTree>
    <p:extLst>
      <p:ext uri="{BB962C8B-B14F-4D97-AF65-F5344CB8AC3E}">
        <p14:creationId xmlns:p14="http://schemas.microsoft.com/office/powerpoint/2010/main" val="2957421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Subtitle 4 Heavy Graphics">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12" name="Title 1"/>
          <p:cNvSpPr>
            <a:spLocks noGrp="1"/>
          </p:cNvSpPr>
          <p:nvPr>
            <p:ph type="title" hasCustomPrompt="1"/>
          </p:nvPr>
        </p:nvSpPr>
        <p:spPr>
          <a:xfrm>
            <a:off x="356616" y="155576"/>
            <a:ext cx="8513064" cy="434974"/>
          </a:xfrm>
        </p:spPr>
        <p:txBody>
          <a:bodyPr/>
          <a:lstStyle>
            <a:lvl1pPr>
              <a:defRPr baseline="0">
                <a:solidFill>
                  <a:schemeClr val="tx1"/>
                </a:solidFill>
              </a:defRPr>
            </a:lvl1pPr>
          </a:lstStyle>
          <a:p>
            <a:r>
              <a:rPr lang="en-US" dirty="0"/>
              <a:t>Slide Title</a:t>
            </a:r>
          </a:p>
        </p:txBody>
      </p:sp>
      <p:sp>
        <p:nvSpPr>
          <p:cNvPr id="13" name="Text Placeholder 5"/>
          <p:cNvSpPr>
            <a:spLocks noGrp="1"/>
          </p:cNvSpPr>
          <p:nvPr>
            <p:ph type="body" sz="quarter" idx="12"/>
          </p:nvPr>
        </p:nvSpPr>
        <p:spPr>
          <a:xfrm>
            <a:off x="356616" y="590550"/>
            <a:ext cx="8513064" cy="381000"/>
          </a:xfrm>
        </p:spPr>
        <p:txBody>
          <a:bodyPr/>
          <a:lstStyle>
            <a:lvl1pPr marL="1785" indent="0">
              <a:buNone/>
              <a:defRPr>
                <a:solidFill>
                  <a:schemeClr val="tx1"/>
                </a:solidFill>
              </a:defRPr>
            </a:lvl1pPr>
          </a:lstStyle>
          <a:p>
            <a:pPr lvl="0"/>
            <a:r>
              <a:rPr lang="en-US"/>
              <a:t>Edit Master text styles</a:t>
            </a:r>
          </a:p>
        </p:txBody>
      </p:sp>
    </p:spTree>
    <p:extLst>
      <p:ext uri="{BB962C8B-B14F-4D97-AF65-F5344CB8AC3E}">
        <p14:creationId xmlns:p14="http://schemas.microsoft.com/office/powerpoint/2010/main" val="1751114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6" name="Text Placeholder 3"/>
          <p:cNvSpPr>
            <a:spLocks noGrp="1"/>
          </p:cNvSpPr>
          <p:nvPr>
            <p:ph type="body" sz="quarter" idx="14" hasCustomPrompt="1"/>
          </p:nvPr>
        </p:nvSpPr>
        <p:spPr>
          <a:xfrm>
            <a:off x="548640" y="3562350"/>
            <a:ext cx="5551460" cy="609600"/>
          </a:xfrm>
        </p:spPr>
        <p:txBody>
          <a:bodyPr/>
          <a:lstStyle>
            <a:lvl1pPr marL="1785" indent="0" algn="l">
              <a:spcBef>
                <a:spcPts val="0"/>
              </a:spcBef>
              <a:buNone/>
              <a:defRPr lang="en-US" sz="1400" kern="1200" dirty="0" smtClean="0">
                <a:solidFill>
                  <a:schemeClr val="tx1"/>
                </a:solidFill>
                <a:latin typeface="Arial" charset="0"/>
                <a:ea typeface="ＭＳ Ｐゴシック" charset="0"/>
                <a:cs typeface="ＭＳ Ｐゴシック" charset="0"/>
              </a:defRPr>
            </a:lvl1pPr>
          </a:lstStyle>
          <a:p>
            <a:pPr lvl="0"/>
            <a:r>
              <a:rPr lang="en-US" dirty="0"/>
              <a:t>Click to edit Source Name</a:t>
            </a:r>
          </a:p>
          <a:p>
            <a:pPr lvl="0"/>
            <a:r>
              <a:rPr lang="en-US" dirty="0"/>
              <a:t>Company Name</a:t>
            </a:r>
          </a:p>
        </p:txBody>
      </p:sp>
      <p:sp>
        <p:nvSpPr>
          <p:cNvPr id="9" name="Text Placeholder 4"/>
          <p:cNvSpPr>
            <a:spLocks noGrp="1"/>
          </p:cNvSpPr>
          <p:nvPr>
            <p:ph type="body" sz="quarter" idx="13" hasCustomPrompt="1"/>
          </p:nvPr>
        </p:nvSpPr>
        <p:spPr>
          <a:xfrm>
            <a:off x="356616" y="1600200"/>
            <a:ext cx="7795985" cy="1733550"/>
          </a:xfrm>
        </p:spPr>
        <p:txBody>
          <a:bodyPr/>
          <a:lstStyle>
            <a:lvl1pPr marL="173038" indent="-173038">
              <a:lnSpc>
                <a:spcPts val="3680"/>
              </a:lnSpc>
              <a:spcBef>
                <a:spcPts val="0"/>
              </a:spcBef>
              <a:buClr>
                <a:schemeClr val="accent1"/>
              </a:buClr>
              <a:buSzPct val="105000"/>
              <a:buFont typeface="Arial" panose="020B0604020202020204" pitchFamily="34" charset="0"/>
              <a:buNone/>
              <a:tabLst>
                <a:tab pos="173038" algn="l"/>
              </a:tabLst>
              <a:defRPr lang="en-US" sz="3200" b="0" i="1" kern="1200" dirty="0" smtClean="0">
                <a:solidFill>
                  <a:schemeClr val="accent1"/>
                </a:solidFill>
                <a:latin typeface="+mj-lt"/>
                <a:ea typeface="+mj-ea"/>
                <a:cs typeface="+mj-cs"/>
                <a:sym typeface="Arial" pitchFamily="34" charset="0"/>
              </a:defRPr>
            </a:lvl1pPr>
          </a:lstStyle>
          <a:p>
            <a:pPr lvl="0"/>
            <a:r>
              <a:rPr lang="en-US" dirty="0"/>
              <a:t>“	Quote goes here.”</a:t>
            </a:r>
          </a:p>
        </p:txBody>
      </p:sp>
    </p:spTree>
    <p:extLst>
      <p:ext uri="{BB962C8B-B14F-4D97-AF65-F5344CB8AC3E}">
        <p14:creationId xmlns:p14="http://schemas.microsoft.com/office/powerpoint/2010/main" val="2632711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Segue Vide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baseline="0" dirty="0">
                <a:solidFill>
                  <a:schemeClr val="bg1"/>
                </a:solidFill>
                <a:latin typeface="+mj-lt"/>
                <a:ea typeface="+mj-ea"/>
                <a:cs typeface="+mj-cs"/>
                <a:sym typeface="Arial" pitchFamily="34" charset="0"/>
              </a:defRPr>
            </a:lvl1pPr>
          </a:lstStyle>
          <a:p>
            <a:r>
              <a:rPr lang="en-US" dirty="0"/>
              <a:t>Video</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2"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r>
              <a:rPr lang="en-US">
                <a:ea typeface="ＭＳ Ｐゴシック" charset="0"/>
              </a:rPr>
              <a:t>BRKSDN-2901</a:t>
            </a:r>
            <a:endParaRPr lang="en-US" dirty="0">
              <a:ea typeface="ＭＳ Ｐゴシック" charset="0"/>
            </a:endParaRPr>
          </a:p>
        </p:txBody>
      </p:sp>
    </p:spTree>
    <p:extLst>
      <p:ext uri="{BB962C8B-B14F-4D97-AF65-F5344CB8AC3E}">
        <p14:creationId xmlns:p14="http://schemas.microsoft.com/office/powerpoint/2010/main" val="3533754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gue Video (Altern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baseline="0" dirty="0">
                <a:solidFill>
                  <a:schemeClr val="bg1"/>
                </a:solidFill>
                <a:latin typeface="+mj-lt"/>
                <a:ea typeface="+mj-ea"/>
                <a:cs typeface="+mj-cs"/>
                <a:sym typeface="Arial" pitchFamily="34" charset="0"/>
              </a:defRPr>
            </a:lvl1pPr>
          </a:lstStyle>
          <a:p>
            <a:r>
              <a:rPr lang="en-US" dirty="0"/>
              <a:t>Video</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2"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r>
              <a:rPr lang="en-US">
                <a:ea typeface="ＭＳ Ｐゴシック" charset="0"/>
              </a:rPr>
              <a:t>BRKSDN-2901</a:t>
            </a:r>
            <a:endParaRPr lang="en-US" dirty="0">
              <a:ea typeface="ＭＳ Ｐゴシック" charset="0"/>
            </a:endParaRPr>
          </a:p>
        </p:txBody>
      </p:sp>
    </p:spTree>
    <p:extLst>
      <p:ext uri="{BB962C8B-B14F-4D97-AF65-F5344CB8AC3E}">
        <p14:creationId xmlns:p14="http://schemas.microsoft.com/office/powerpoint/2010/main" val="2568412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gue Dem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baseline="0" dirty="0">
                <a:solidFill>
                  <a:schemeClr val="bg1"/>
                </a:solidFill>
                <a:latin typeface="+mj-lt"/>
                <a:ea typeface="+mj-ea"/>
                <a:cs typeface="+mj-cs"/>
                <a:sym typeface="Arial" pitchFamily="34" charset="0"/>
              </a:defRPr>
            </a:lvl1pPr>
          </a:lstStyle>
          <a:p>
            <a:r>
              <a:rPr lang="en-US" dirty="0"/>
              <a:t>Demo</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2"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r>
              <a:rPr lang="en-US">
                <a:ea typeface="ＭＳ Ｐゴシック" charset="0"/>
              </a:rPr>
              <a:t>BRKSDN-2901</a:t>
            </a:r>
            <a:endParaRPr lang="en-US" dirty="0">
              <a:ea typeface="ＭＳ Ｐゴシック" charset="0"/>
            </a:endParaRPr>
          </a:p>
        </p:txBody>
      </p:sp>
    </p:spTree>
    <p:extLst>
      <p:ext uri="{BB962C8B-B14F-4D97-AF65-F5344CB8AC3E}">
        <p14:creationId xmlns:p14="http://schemas.microsoft.com/office/powerpoint/2010/main" val="98116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gue Demo (Alternativ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baseline="0" dirty="0">
                <a:solidFill>
                  <a:schemeClr val="bg1"/>
                </a:solidFill>
                <a:latin typeface="+mj-lt"/>
                <a:ea typeface="+mj-ea"/>
                <a:cs typeface="+mj-cs"/>
                <a:sym typeface="Arial" pitchFamily="34" charset="0"/>
              </a:defRPr>
            </a:lvl1pPr>
          </a:lstStyle>
          <a:p>
            <a:r>
              <a:rPr lang="en-US" dirty="0"/>
              <a:t>Demo</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2"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r>
              <a:rPr lang="en-US">
                <a:ea typeface="ＭＳ Ｐゴシック" charset="0"/>
              </a:rPr>
              <a:t>BRKSDN-2901</a:t>
            </a:r>
            <a:endParaRPr lang="en-US" dirty="0">
              <a:ea typeface="ＭＳ Ｐゴシック" charset="0"/>
            </a:endParaRPr>
          </a:p>
        </p:txBody>
      </p:sp>
    </p:spTree>
    <p:extLst>
      <p:ext uri="{BB962C8B-B14F-4D97-AF65-F5344CB8AC3E}">
        <p14:creationId xmlns:p14="http://schemas.microsoft.com/office/powerpoint/2010/main" val="675770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7348" cy="5143500"/>
          </a:xfrm>
          <a:prstGeom prst="rect">
            <a:avLst/>
          </a:prstGeom>
        </p:spPr>
        <p:txBody>
          <a:bodyPr vert="horz" lIns="91420" tIns="45710" rIns="91420" bIns="45710"/>
          <a:lstStyle>
            <a:lvl1pPr marL="0" indent="0" algn="ctr">
              <a:buNone/>
              <a:defRPr sz="2200" baseline="0">
                <a:latin typeface="+mn-lt"/>
                <a:cs typeface="CiscoSans ExtraLight"/>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895738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08012" y="240631"/>
            <a:ext cx="8480388" cy="3952921"/>
          </a:xfrm>
          <a:prstGeom prst="rect">
            <a:avLst/>
          </a:prstGeom>
        </p:spPr>
        <p:txBody>
          <a:bodyPr vert="horz" lIns="91424" tIns="45712" rIns="91424" bIns="45712"/>
          <a:lstStyle>
            <a:lvl1pPr marL="0" indent="0" algn="ctr">
              <a:buNone/>
              <a:defRPr sz="1500" baseline="0">
                <a:latin typeface="+mn-lt"/>
                <a:cs typeface="CiscoSans ExtraLight"/>
              </a:defRPr>
            </a:lvl1pPr>
          </a:lstStyle>
          <a:p>
            <a:pPr lvl="0"/>
            <a:r>
              <a:rPr lang="en-US" noProof="0"/>
              <a:t>Click icon to add picture</a:t>
            </a:r>
            <a:endParaRPr lang="en-US" noProof="0" dirty="0"/>
          </a:p>
        </p:txBody>
      </p:sp>
      <p:sp>
        <p:nvSpPr>
          <p:cNvPr id="5"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Tree>
    <p:extLst>
      <p:ext uri="{BB962C8B-B14F-4D97-AF65-F5344CB8AC3E}">
        <p14:creationId xmlns:p14="http://schemas.microsoft.com/office/powerpoint/2010/main" val="2680997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Agenda (Altern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0" name="Text Placeholder 3"/>
          <p:cNvSpPr>
            <a:spLocks noGrp="1"/>
          </p:cNvSpPr>
          <p:nvPr>
            <p:ph type="body" sz="quarter" idx="10" hasCustomPrompt="1"/>
          </p:nvPr>
        </p:nvSpPr>
        <p:spPr>
          <a:xfrm>
            <a:off x="303276" y="1347788"/>
            <a:ext cx="8277344" cy="2855608"/>
          </a:xfrm>
          <a:prstGeom prst="rect">
            <a:avLst/>
          </a:prstGeom>
        </p:spPr>
        <p:txBody>
          <a:bodyPr lIns="91420" tIns="45710" rIns="91420" bIns="45710">
            <a:noAutofit/>
          </a:bodyPr>
          <a:lstStyle>
            <a:lvl1pPr marL="280928" indent="-223792">
              <a:lnSpc>
                <a:spcPct val="95000"/>
              </a:lnSpc>
              <a:spcBef>
                <a:spcPts val="1110"/>
              </a:spcBef>
              <a:buClrTx/>
              <a:buSzPct val="80000"/>
              <a:buFont typeface="Arial"/>
              <a:buChar char="•"/>
              <a:defRPr sz="2000" b="0" i="0">
                <a:solidFill>
                  <a:schemeClr val="bg1"/>
                </a:solidFill>
                <a:latin typeface="+mn-lt"/>
                <a:cs typeface="CiscoSans ExtraLight"/>
              </a:defRPr>
            </a:lvl1pPr>
            <a:lvl2pPr marL="507895" indent="-215855">
              <a:lnSpc>
                <a:spcPct val="95000"/>
              </a:lnSpc>
              <a:spcBef>
                <a:spcPts val="450"/>
              </a:spcBef>
              <a:buClrTx/>
              <a:buSzPct val="80000"/>
              <a:buFont typeface="Arial"/>
              <a:buChar char="•"/>
              <a:defRPr sz="1800" b="0" i="0">
                <a:solidFill>
                  <a:schemeClr val="bg1"/>
                </a:solidFill>
                <a:latin typeface="+mn-lt"/>
                <a:cs typeface="CiscoSans ExtraLight"/>
              </a:defRPr>
            </a:lvl2pPr>
            <a:lvl3pPr marL="747558" indent="-171415">
              <a:buClrTx/>
              <a:buSzPct val="80000"/>
              <a:buFont typeface="Arial"/>
              <a:buChar char="•"/>
              <a:defRPr sz="1600" b="0" i="0">
                <a:solidFill>
                  <a:schemeClr val="bg1"/>
                </a:solidFill>
                <a:latin typeface="+mn-lt"/>
                <a:cs typeface="CiscoSans ExtraLight"/>
              </a:defRPr>
            </a:lvl3pPr>
            <a:lvl4pPr marL="911035" indent="-171415">
              <a:buClrTx/>
              <a:buSzPct val="80000"/>
              <a:buFont typeface="Arial"/>
              <a:buChar char="•"/>
              <a:defRPr sz="1400" b="0" i="0">
                <a:solidFill>
                  <a:schemeClr val="bg1"/>
                </a:solidFill>
                <a:latin typeface="+mn-lt"/>
                <a:cs typeface="CiscoSans ExtraLight"/>
              </a:defRPr>
            </a:lvl4pPr>
            <a:lvl5pPr marL="1082450" indent="-168240">
              <a:buClrTx/>
              <a:buSzPct val="80000"/>
              <a:buFont typeface="Arial"/>
              <a:buChar char="•"/>
              <a:defRPr sz="1200" b="0" i="0">
                <a:solidFill>
                  <a:schemeClr val="bg1"/>
                </a:solidFill>
                <a:latin typeface="+mn-lt"/>
                <a:cs typeface="CiscoSans ExtraLight"/>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itle Placeholder 5"/>
          <p:cNvSpPr>
            <a:spLocks noGrp="1"/>
          </p:cNvSpPr>
          <p:nvPr>
            <p:ph type="title"/>
          </p:nvPr>
        </p:nvSpPr>
        <p:spPr bwMode="auto">
          <a:xfrm>
            <a:off x="35661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defRPr>
                <a:solidFill>
                  <a:srgbClr val="FFFFFF"/>
                </a:solidFill>
              </a:defRPr>
            </a:lvl1pPr>
          </a:lstStyle>
          <a:p>
            <a:pPr lvl="0"/>
            <a:r>
              <a:rPr lang="en-US"/>
              <a:t>Click to edit Master title style</a:t>
            </a:r>
            <a:endParaRPr lang="en-GB" dirty="0"/>
          </a:p>
        </p:txBody>
      </p:sp>
      <p:sp>
        <p:nvSpPr>
          <p:cNvPr id="14"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2106142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single photo with caption">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1892300" y="596900"/>
            <a:ext cx="5348288" cy="300355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457200">
              <a:defRPr/>
            </a:pPr>
            <a:endParaRPr lang="en-US" sz="1800" dirty="0">
              <a:solidFill>
                <a:srgbClr val="FFFFFF"/>
              </a:solidFill>
            </a:endParaRPr>
          </a:p>
        </p:txBody>
      </p:sp>
      <p:sp>
        <p:nvSpPr>
          <p:cNvPr id="5" name="Rectangle 4"/>
          <p:cNvSpPr/>
          <p:nvPr/>
        </p:nvSpPr>
        <p:spPr>
          <a:xfrm>
            <a:off x="1892300" y="3595688"/>
            <a:ext cx="5346700" cy="747712"/>
          </a:xfrm>
          <a:prstGeom prst="rect">
            <a:avLst/>
          </a:prstGeom>
          <a:no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defTabSz="457200">
              <a:defRPr/>
            </a:pPr>
            <a:endParaRPr lang="en-US" sz="1800" dirty="0">
              <a:solidFill>
                <a:srgbClr val="FFFFFF"/>
              </a:solidFill>
            </a:endParaRPr>
          </a:p>
        </p:txBody>
      </p:sp>
      <p:sp>
        <p:nvSpPr>
          <p:cNvPr id="26" name="Picture Placeholder 25"/>
          <p:cNvSpPr>
            <a:spLocks noGrp="1"/>
          </p:cNvSpPr>
          <p:nvPr>
            <p:ph type="pic" sz="quarter" idx="10"/>
          </p:nvPr>
        </p:nvSpPr>
        <p:spPr>
          <a:xfrm>
            <a:off x="1900238" y="596646"/>
            <a:ext cx="5329238" cy="3003804"/>
          </a:xfrm>
          <a:prstGeom prst="rect">
            <a:avLst/>
          </a:prstGeom>
          <a:solidFill>
            <a:schemeClr val="bg1">
              <a:alpha val="30000"/>
            </a:schemeClr>
          </a:solidFill>
          <a:ln>
            <a:solidFill>
              <a:srgbClr val="676767"/>
            </a:solidFill>
          </a:ln>
          <a:effectLst/>
        </p:spPr>
        <p:txBody>
          <a:bodyPr lIns="91424" tIns="45712" rIns="91424" bIns="45712" anchor="ctr" anchorCtr="0"/>
          <a:lstStyle>
            <a:lvl1pPr algn="ctr">
              <a:buFontTx/>
              <a:buNone/>
              <a:defRPr>
                <a:solidFill>
                  <a:schemeClr val="tx1"/>
                </a:solidFill>
                <a:latin typeface="+mj-lt"/>
              </a:defRPr>
            </a:lvl1pPr>
          </a:lstStyle>
          <a:p>
            <a:pPr lvl="0"/>
            <a:r>
              <a:rPr lang="en-US" noProof="0"/>
              <a:t>Click icon to add picture</a:t>
            </a:r>
            <a:endParaRPr lang="en-US" noProof="0" dirty="0"/>
          </a:p>
        </p:txBody>
      </p:sp>
      <p:sp>
        <p:nvSpPr>
          <p:cNvPr id="11" name="Title 10"/>
          <p:cNvSpPr>
            <a:spLocks noGrp="1"/>
          </p:cNvSpPr>
          <p:nvPr>
            <p:ph type="title" hasCustomPrompt="1"/>
          </p:nvPr>
        </p:nvSpPr>
        <p:spPr>
          <a:xfrm>
            <a:off x="2065871" y="3655079"/>
            <a:ext cx="5074070" cy="628650"/>
          </a:xfrm>
        </p:spPr>
        <p:txBody>
          <a:bodyPr anchor="ctr"/>
          <a:lstStyle>
            <a:lvl1pPr>
              <a:defRPr sz="2000">
                <a:solidFill>
                  <a:srgbClr val="676767"/>
                </a:solidFill>
                <a:latin typeface="+mj-lt"/>
              </a:defRPr>
            </a:lvl1pPr>
          </a:lstStyle>
          <a:p>
            <a:r>
              <a:rPr lang="en-GB" dirty="0"/>
              <a:t>Click to edit title</a:t>
            </a:r>
            <a:endParaRPr lang="en-US" dirty="0"/>
          </a:p>
        </p:txBody>
      </p:sp>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Tree>
    <p:extLst>
      <p:ext uri="{BB962C8B-B14F-4D97-AF65-F5344CB8AC3E}">
        <p14:creationId xmlns:p14="http://schemas.microsoft.com/office/powerpoint/2010/main" val="115118692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Wide screen video">
    <p:bg>
      <p:bgPr>
        <a:solidFill>
          <a:schemeClr val="tx1"/>
        </a:solidFill>
        <a:effectLst/>
      </p:bgPr>
    </p:bg>
    <p:spTree>
      <p:nvGrpSpPr>
        <p:cNvPr id="1" name=""/>
        <p:cNvGrpSpPr/>
        <p:nvPr/>
      </p:nvGrpSpPr>
      <p:grpSpPr>
        <a:xfrm>
          <a:off x="0" y="0"/>
          <a:ext cx="0" cy="0"/>
          <a:chOff x="0" y="0"/>
          <a:chExt cx="0" cy="0"/>
        </a:xfrm>
      </p:grpSpPr>
      <p:sp>
        <p:nvSpPr>
          <p:cNvPr id="40" name="Media Placeholder 39"/>
          <p:cNvSpPr>
            <a:spLocks noGrp="1"/>
          </p:cNvSpPr>
          <p:nvPr>
            <p:ph type="media" sz="quarter" idx="11"/>
          </p:nvPr>
        </p:nvSpPr>
        <p:spPr>
          <a:xfrm>
            <a:off x="528638" y="582930"/>
            <a:ext cx="8164931" cy="3319272"/>
          </a:xfrm>
          <a:prstGeom prst="rect">
            <a:avLst/>
          </a:prstGeom>
          <a:solidFill>
            <a:schemeClr val="tx1">
              <a:lumMod val="50000"/>
            </a:schemeClr>
          </a:solid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vert="horz" lIns="68574" tIns="34288" rIns="68574" bIns="34288" rtlCol="0" anchor="ctr">
            <a:normAutofit/>
          </a:bodyPr>
          <a:lstStyle>
            <a:lvl1pPr marL="0" indent="0" algn="ctr" defTabSz="685748" rtl="0" eaLnBrk="1" latinLnBrk="0" hangingPunct="1">
              <a:lnSpc>
                <a:spcPct val="95000"/>
              </a:lnSpc>
              <a:spcBef>
                <a:spcPts val="1080"/>
              </a:spcBef>
              <a:buClr>
                <a:srgbClr val="92D050"/>
              </a:buClr>
              <a:buSzPct val="90000"/>
              <a:buFont typeface="Arial" pitchFamily="34" charset="0"/>
              <a:buNone/>
              <a:tabLst/>
              <a:defRPr lang="en-US" sz="1400" kern="1200" baseline="0" smtClean="0">
                <a:solidFill>
                  <a:schemeClr val="lt1"/>
                </a:solidFill>
                <a:latin typeface="+mn-lt"/>
                <a:ea typeface="+mn-ea"/>
                <a:cs typeface="CiscoSans"/>
              </a:defRPr>
            </a:lvl1pPr>
          </a:lstStyle>
          <a:p>
            <a:pPr lvl="0"/>
            <a:r>
              <a:rPr lang="en-US" noProof="0"/>
              <a:t>Click icon to add media</a:t>
            </a:r>
            <a:endParaRPr lang="en-US" noProof="0" dirty="0"/>
          </a:p>
        </p:txBody>
      </p:sp>
      <p:sp>
        <p:nvSpPr>
          <p:cNvPr id="4"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Tree>
    <p:extLst>
      <p:ext uri="{BB962C8B-B14F-4D97-AF65-F5344CB8AC3E}">
        <p14:creationId xmlns:p14="http://schemas.microsoft.com/office/powerpoint/2010/main" val="201909801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tandard video">
    <p:bg>
      <p:bgPr>
        <a:solidFill>
          <a:schemeClr val="tx1"/>
        </a:solidFill>
        <a:effectLst/>
      </p:bgPr>
    </p:bg>
    <p:spTree>
      <p:nvGrpSpPr>
        <p:cNvPr id="1" name=""/>
        <p:cNvGrpSpPr/>
        <p:nvPr/>
      </p:nvGrpSpPr>
      <p:grpSpPr>
        <a:xfrm>
          <a:off x="0" y="0"/>
          <a:ext cx="0" cy="0"/>
          <a:chOff x="0" y="0"/>
          <a:chExt cx="0" cy="0"/>
        </a:xfrm>
      </p:grpSpPr>
      <p:sp>
        <p:nvSpPr>
          <p:cNvPr id="21" name="Media Placeholder 20"/>
          <p:cNvSpPr>
            <a:spLocks noGrp="1"/>
          </p:cNvSpPr>
          <p:nvPr>
            <p:ph type="media" sz="quarter" idx="10"/>
          </p:nvPr>
        </p:nvSpPr>
        <p:spPr>
          <a:xfrm>
            <a:off x="2179339" y="584002"/>
            <a:ext cx="4424562" cy="3319272"/>
          </a:xfrm>
          <a:prstGeom prst="rect">
            <a:avLst/>
          </a:prstGeom>
          <a:solidFill>
            <a:schemeClr val="tx1">
              <a:lumMod val="50000"/>
            </a:schemeClr>
          </a:solid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vert="horz" lIns="68574" tIns="34288" rIns="68574" bIns="34288" rtlCol="0" anchor="ctr">
            <a:normAutofit/>
          </a:bodyPr>
          <a:lstStyle>
            <a:lvl1pPr marL="0" indent="0" algn="ctr" defTabSz="685748" rtl="0" eaLnBrk="1" latinLnBrk="0" hangingPunct="1">
              <a:lnSpc>
                <a:spcPct val="95000"/>
              </a:lnSpc>
              <a:spcBef>
                <a:spcPts val="1080"/>
              </a:spcBef>
              <a:buClr>
                <a:srgbClr val="92D050"/>
              </a:buClr>
              <a:buSzPct val="90000"/>
              <a:buFont typeface="Arial" pitchFamily="34" charset="0"/>
              <a:buNone/>
              <a:tabLst/>
              <a:defRPr lang="en-US" sz="1400" kern="1200">
                <a:solidFill>
                  <a:schemeClr val="lt1"/>
                </a:solidFill>
                <a:latin typeface="+mn-lt"/>
                <a:ea typeface="+mn-ea"/>
                <a:cs typeface="CiscoSans"/>
              </a:defRPr>
            </a:lvl1pPr>
          </a:lstStyle>
          <a:p>
            <a:pPr lvl="0"/>
            <a:r>
              <a:rPr lang="en-US" noProof="0"/>
              <a:t>Click icon to add media</a:t>
            </a:r>
            <a:endParaRPr lang="en-US" noProof="0" dirty="0"/>
          </a:p>
        </p:txBody>
      </p:sp>
      <p:sp>
        <p:nvSpPr>
          <p:cNvPr id="4"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Tree>
    <p:extLst>
      <p:ext uri="{BB962C8B-B14F-4D97-AF65-F5344CB8AC3E}">
        <p14:creationId xmlns:p14="http://schemas.microsoft.com/office/powerpoint/2010/main" val="41367768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Evaluation Layout">
    <p:spTree>
      <p:nvGrpSpPr>
        <p:cNvPr id="1" name=""/>
        <p:cNvGrpSpPr/>
        <p:nvPr/>
      </p:nvGrpSpPr>
      <p:grpSpPr>
        <a:xfrm>
          <a:off x="0" y="0"/>
          <a:ext cx="0" cy="0"/>
          <a:chOff x="0" y="0"/>
          <a:chExt cx="0" cy="0"/>
        </a:xfrm>
      </p:grpSpPr>
      <p:sp>
        <p:nvSpPr>
          <p:cNvPr id="12" name="Rectangle 11"/>
          <p:cNvSpPr/>
          <p:nvPr userDrawn="1"/>
        </p:nvSpPr>
        <p:spPr>
          <a:xfrm>
            <a:off x="356616" y="504248"/>
            <a:ext cx="6842579"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marL="6251" indent="-6251" defTabSz="457200" eaLnBrk="0" fontAlgn="base" hangingPunct="0">
              <a:lnSpc>
                <a:spcPct val="90000"/>
              </a:lnSpc>
              <a:spcBef>
                <a:spcPct val="0"/>
              </a:spcBef>
              <a:spcAft>
                <a:spcPct val="0"/>
              </a:spcAft>
            </a:pPr>
            <a:r>
              <a:rPr lang="en-US" sz="2800" dirty="0">
                <a:solidFill>
                  <a:srgbClr val="676767"/>
                </a:solidFill>
                <a:ea typeface="+mj-ea"/>
                <a:cs typeface="+mj-cs"/>
                <a:sym typeface="Arial" pitchFamily="34" charset="0"/>
              </a:rPr>
              <a:t>Complete Your Online Session Evaluation</a:t>
            </a:r>
          </a:p>
        </p:txBody>
      </p:sp>
      <p:sp>
        <p:nvSpPr>
          <p:cNvPr id="3" name="TextBox 2"/>
          <p:cNvSpPr txBox="1"/>
          <p:nvPr userDrawn="1"/>
        </p:nvSpPr>
        <p:spPr>
          <a:xfrm>
            <a:off x="4778828" y="3790950"/>
            <a:ext cx="4191000" cy="677621"/>
          </a:xfrm>
          <a:prstGeom prst="rect">
            <a:avLst/>
          </a:prstGeom>
          <a:noFill/>
        </p:spPr>
        <p:txBody>
          <a:bodyPr wrap="square" rtlCol="0">
            <a:spAutoFit/>
          </a:bodyPr>
          <a:lstStyle/>
          <a:p>
            <a:pPr defTabSz="914400">
              <a:lnSpc>
                <a:spcPct val="90000"/>
              </a:lnSpc>
              <a:spcBef>
                <a:spcPts val="600"/>
              </a:spcBef>
              <a:defRPr/>
            </a:pPr>
            <a:r>
              <a:rPr lang="en-US" sz="1400" dirty="0">
                <a:solidFill>
                  <a:srgbClr val="676767"/>
                </a:solidFill>
              </a:rPr>
              <a:t>Don’t forget: Cisco Live sessions will be available for viewing on-demand after the event at </a:t>
            </a:r>
            <a:r>
              <a:rPr lang="en-US" sz="1400" u="sng" dirty="0">
                <a:solidFill>
                  <a:srgbClr val="1F92D3"/>
                </a:solidFill>
                <a:hlinkClick r:id="rId2" action="ppaction://hlinkfile"/>
              </a:rPr>
              <a:t>CiscoLive.com/Online</a:t>
            </a:r>
            <a:endParaRPr lang="en-US" sz="1600" dirty="0">
              <a:solidFill>
                <a:srgbClr val="1F92D3"/>
              </a:solidFill>
              <a:ea typeface="ＭＳ Ｐゴシック" charset="0"/>
            </a:endParaRPr>
          </a:p>
        </p:txBody>
      </p:sp>
      <p:sp>
        <p:nvSpPr>
          <p:cNvPr id="7" name="Content Placeholder 2"/>
          <p:cNvSpPr txBox="1">
            <a:spLocks/>
          </p:cNvSpPr>
          <p:nvPr userDrawn="1"/>
        </p:nvSpPr>
        <p:spPr>
          <a:xfrm>
            <a:off x="353787" y="1077913"/>
            <a:ext cx="4446813" cy="3170099"/>
          </a:xfrm>
          <a:prstGeom prst="rect">
            <a:avLst/>
          </a:prstGeom>
        </p:spPr>
        <p:txBody>
          <a:bodyPr wrap="square">
            <a:spAutoFit/>
          </a:bodyPr>
          <a:lstStyle>
            <a:lvl1pPr marL="187523" indent="-185738" algn="l" rtl="0" eaLnBrk="0" fontAlgn="base" hangingPunct="0">
              <a:lnSpc>
                <a:spcPct val="90000"/>
              </a:lnSpc>
              <a:spcBef>
                <a:spcPts val="1200"/>
              </a:spcBef>
              <a:spcAft>
                <a:spcPct val="0"/>
              </a:spcAft>
              <a:buClr>
                <a:srgbClr val="0C65B7"/>
              </a:buClr>
              <a:buSzPct val="100000"/>
              <a:buFont typeface="Arial" panose="020B0604020202020204" pitchFamily="34" charset="0"/>
              <a:buChar char="•"/>
              <a:defRPr sz="1800">
                <a:solidFill>
                  <a:schemeClr val="tx1"/>
                </a:solidFill>
                <a:latin typeface="+mn-lt"/>
                <a:ea typeface="+mn-ea"/>
                <a:cs typeface="+mn-cs"/>
                <a:sym typeface="Arial" pitchFamily="34" charset="0"/>
              </a:defRPr>
            </a:lvl1pPr>
            <a:lvl2pPr marL="386656" indent="-193775" algn="l" rtl="0" eaLnBrk="0" fontAlgn="base" hangingPunct="0">
              <a:lnSpc>
                <a:spcPct val="90000"/>
              </a:lnSpc>
              <a:spcBef>
                <a:spcPts val="400"/>
              </a:spcBef>
              <a:spcAft>
                <a:spcPct val="0"/>
              </a:spcAft>
              <a:buClr>
                <a:srgbClr val="0C65B7"/>
              </a:buClr>
              <a:buSzPct val="100000"/>
              <a:buFont typeface="Arial"/>
              <a:buChar char="–"/>
              <a:defRPr sz="1600">
                <a:solidFill>
                  <a:schemeClr val="tx1"/>
                </a:solidFill>
                <a:latin typeface="+mn-lt"/>
                <a:ea typeface="+mn-ea"/>
                <a:cs typeface="+mn-cs"/>
                <a:sym typeface="Arial" pitchFamily="34" charset="0"/>
              </a:defRPr>
            </a:lvl2pPr>
            <a:lvl3pPr marL="546497" indent="-159842" algn="l" rtl="0" eaLnBrk="0" fontAlgn="base" hangingPunct="0">
              <a:lnSpc>
                <a:spcPct val="90000"/>
              </a:lnSpc>
              <a:spcBef>
                <a:spcPts val="200"/>
              </a:spcBef>
              <a:spcAft>
                <a:spcPct val="0"/>
              </a:spcAft>
              <a:buClr>
                <a:srgbClr val="0C65B7"/>
              </a:buClr>
              <a:buSzPct val="100000"/>
              <a:buFont typeface="Arial" panose="020B0604020202020204" pitchFamily="34" charset="0"/>
              <a:buChar char="•"/>
              <a:defRPr sz="1400">
                <a:solidFill>
                  <a:schemeClr val="tx1"/>
                </a:solidFill>
                <a:latin typeface="+mn-lt"/>
                <a:ea typeface="+mn-ea"/>
                <a:cs typeface="+mn-cs"/>
                <a:sym typeface="Arial" pitchFamily="34" charset="0"/>
              </a:defRPr>
            </a:lvl3pPr>
            <a:lvl4pPr marL="706339" indent="-159842" algn="l" rtl="0" eaLnBrk="0" fontAlgn="base" hangingPunct="0">
              <a:lnSpc>
                <a:spcPct val="90000"/>
              </a:lnSpc>
              <a:spcBef>
                <a:spcPts val="200"/>
              </a:spcBef>
              <a:spcAft>
                <a:spcPct val="0"/>
              </a:spcAft>
              <a:buClr>
                <a:srgbClr val="0C65B7"/>
              </a:buClr>
              <a:buSzPct val="100000"/>
              <a:buFont typeface="Arial" pitchFamily="34" charset="0"/>
              <a:buChar char="–"/>
              <a:defRPr sz="1100">
                <a:solidFill>
                  <a:schemeClr val="tx1"/>
                </a:solidFill>
                <a:latin typeface="+mn-lt"/>
                <a:ea typeface="+mn-ea"/>
                <a:cs typeface="+mn-cs"/>
                <a:sym typeface="Arial" pitchFamily="34" charset="0"/>
              </a:defRPr>
            </a:lvl4pPr>
            <a:lvl5pPr marL="773311" indent="-66973" algn="l" rtl="0" eaLnBrk="0" fontAlgn="base" hangingPunct="0">
              <a:lnSpc>
                <a:spcPct val="95000"/>
              </a:lnSpc>
              <a:spcBef>
                <a:spcPts val="675"/>
              </a:spcBef>
              <a:spcAft>
                <a:spcPct val="0"/>
              </a:spcAft>
              <a:buClr>
                <a:srgbClr val="FFFFFF"/>
              </a:buClr>
              <a:buSzPct val="100000"/>
              <a:buFont typeface="Arial" pitchFamily="34" charset="0"/>
              <a:buChar char="»"/>
              <a:defRPr>
                <a:solidFill>
                  <a:schemeClr val="tx2"/>
                </a:solidFill>
                <a:latin typeface="+mn-lt"/>
                <a:ea typeface="+mn-ea"/>
                <a:cs typeface="+mn-cs"/>
                <a:sym typeface="Arial" pitchFamily="34" charset="0"/>
              </a:defRPr>
            </a:lvl5pPr>
            <a:lvl6pPr marL="1416248" indent="-128588" algn="l" rtl="0" fontAlgn="base">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6pPr>
            <a:lvl7pPr marL="1673423" indent="-128588" algn="l" rtl="0" fontAlgn="base">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7pPr>
            <a:lvl8pPr marL="1930598" indent="-128588" algn="l" rtl="0" fontAlgn="base">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8pPr>
            <a:lvl9pPr marL="2187773" indent="-128588" algn="l" rtl="0" fontAlgn="base">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9pPr>
          </a:lstStyle>
          <a:p>
            <a:pPr marL="187523" indent="-185738" algn="l" defTabSz="457200" rtl="0" eaLnBrk="0" fontAlgn="base" latinLnBrk="0" hangingPunct="0">
              <a:lnSpc>
                <a:spcPct val="90000"/>
              </a:lnSpc>
              <a:spcBef>
                <a:spcPts val="1200"/>
              </a:spcBef>
              <a:spcAft>
                <a:spcPct val="0"/>
              </a:spcAft>
              <a:buClr>
                <a:srgbClr val="676767"/>
              </a:buClr>
              <a:buSzPct val="80000"/>
              <a:buFont typeface="Arial" panose="020B0604020202020204" pitchFamily="34" charset="0"/>
              <a:buChar char="•"/>
            </a:pPr>
            <a:r>
              <a:rPr lang="en-GB" sz="2000" kern="1200" dirty="0">
                <a:solidFill>
                  <a:srgbClr val="676767"/>
                </a:solidFill>
                <a:latin typeface="+mn-lt"/>
                <a:ea typeface="+mn-ea"/>
                <a:cs typeface="+mn-cs"/>
                <a:sym typeface="Arial" pitchFamily="34" charset="0"/>
              </a:rPr>
              <a:t>Please complete your Online Session Evaluations after each session</a:t>
            </a:r>
          </a:p>
          <a:p>
            <a:pPr marL="187523" indent="-185738" algn="l" defTabSz="457200" rtl="0" eaLnBrk="0" fontAlgn="base" latinLnBrk="0" hangingPunct="0">
              <a:lnSpc>
                <a:spcPct val="90000"/>
              </a:lnSpc>
              <a:spcBef>
                <a:spcPts val="1200"/>
              </a:spcBef>
              <a:spcAft>
                <a:spcPct val="0"/>
              </a:spcAft>
              <a:buClr>
                <a:srgbClr val="676767"/>
              </a:buClr>
              <a:buSzPct val="80000"/>
              <a:buFont typeface="Arial" panose="020B0604020202020204" pitchFamily="34" charset="0"/>
              <a:buChar char="•"/>
            </a:pPr>
            <a:r>
              <a:rPr lang="en-GB" sz="2000" kern="1200" dirty="0">
                <a:solidFill>
                  <a:srgbClr val="676767"/>
                </a:solidFill>
                <a:latin typeface="+mn-lt"/>
                <a:ea typeface="+mn-ea"/>
                <a:cs typeface="+mn-cs"/>
                <a:sym typeface="Arial" pitchFamily="34" charset="0"/>
              </a:rPr>
              <a:t>Complete 4 Session Evaluations &amp; the Overall Conference Evaluation</a:t>
            </a:r>
            <a:r>
              <a:rPr lang="en-GB" sz="2000" kern="1200" baseline="0" dirty="0">
                <a:solidFill>
                  <a:srgbClr val="676767"/>
                </a:solidFill>
                <a:latin typeface="+mn-lt"/>
                <a:ea typeface="+mn-ea"/>
                <a:cs typeface="+mn-cs"/>
                <a:sym typeface="Arial" pitchFamily="34" charset="0"/>
              </a:rPr>
              <a:t> </a:t>
            </a:r>
            <a:r>
              <a:rPr lang="en-GB" sz="2000" kern="1200" dirty="0">
                <a:solidFill>
                  <a:srgbClr val="676767"/>
                </a:solidFill>
                <a:latin typeface="+mn-lt"/>
                <a:ea typeface="+mn-ea"/>
                <a:cs typeface="+mn-cs"/>
                <a:sym typeface="Arial" pitchFamily="34" charset="0"/>
              </a:rPr>
              <a:t>(available from Thursday) to receive your</a:t>
            </a:r>
            <a:r>
              <a:rPr lang="en-GB" sz="2000" kern="1200" baseline="0" dirty="0">
                <a:solidFill>
                  <a:srgbClr val="676767"/>
                </a:solidFill>
                <a:latin typeface="+mn-lt"/>
                <a:ea typeface="+mn-ea"/>
                <a:cs typeface="+mn-cs"/>
                <a:sym typeface="Arial" pitchFamily="34" charset="0"/>
              </a:rPr>
              <a:t> </a:t>
            </a:r>
            <a:r>
              <a:rPr lang="en-GB" sz="2000" kern="1200" dirty="0">
                <a:solidFill>
                  <a:srgbClr val="676767"/>
                </a:solidFill>
                <a:latin typeface="+mn-lt"/>
                <a:ea typeface="+mn-ea"/>
                <a:cs typeface="+mn-cs"/>
                <a:sym typeface="Arial" pitchFamily="34" charset="0"/>
              </a:rPr>
              <a:t>Cisco Live T-shirt</a:t>
            </a:r>
          </a:p>
          <a:p>
            <a:pPr marL="187523" indent="-185738" algn="l" defTabSz="457200" rtl="0" eaLnBrk="0" fontAlgn="base" latinLnBrk="0" hangingPunct="0">
              <a:lnSpc>
                <a:spcPct val="90000"/>
              </a:lnSpc>
              <a:spcBef>
                <a:spcPts val="1200"/>
              </a:spcBef>
              <a:spcAft>
                <a:spcPct val="0"/>
              </a:spcAft>
              <a:buClr>
                <a:srgbClr val="676767"/>
              </a:buClr>
              <a:buSzPct val="80000"/>
              <a:buFont typeface="Arial" panose="020B0604020202020204" pitchFamily="34" charset="0"/>
              <a:buChar char="•"/>
            </a:pPr>
            <a:r>
              <a:rPr lang="en-GB" sz="2000" kern="1200" dirty="0">
                <a:solidFill>
                  <a:srgbClr val="676767"/>
                </a:solidFill>
                <a:latin typeface="+mn-lt"/>
                <a:ea typeface="+mn-ea"/>
                <a:cs typeface="+mn-cs"/>
                <a:sym typeface="Arial" pitchFamily="34" charset="0"/>
              </a:rPr>
              <a:t>All surveys can be completed via the Cisco Live Mobile App or the Communication Stations</a:t>
            </a:r>
            <a:endParaRPr lang="en-US" sz="2000" kern="1200" dirty="0">
              <a:solidFill>
                <a:srgbClr val="676767"/>
              </a:solidFill>
              <a:latin typeface="+mn-lt"/>
              <a:ea typeface="+mn-ea"/>
              <a:cs typeface="+mn-cs"/>
              <a:sym typeface="Arial" pitchFamily="34" charset="0"/>
            </a:endParaRPr>
          </a:p>
        </p:txBody>
      </p:sp>
      <p:sp>
        <p:nvSpPr>
          <p:cNvPr id="8"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pic>
        <p:nvPicPr>
          <p:cNvPr id="4" name="Picture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73595" y="1128177"/>
            <a:ext cx="3875778" cy="2583852"/>
          </a:xfrm>
          <a:prstGeom prst="rect">
            <a:avLst/>
          </a:prstGeom>
        </p:spPr>
      </p:pic>
      <p:sp>
        <p:nvSpPr>
          <p:cNvPr id="2" name="Rectangle 1">
            <a:hlinkClick r:id="rId4"/>
          </p:cNvPr>
          <p:cNvSpPr/>
          <p:nvPr userDrawn="1"/>
        </p:nvSpPr>
        <p:spPr bwMode="auto">
          <a:xfrm>
            <a:off x="4738254" y="4226128"/>
            <a:ext cx="1898073" cy="220559"/>
          </a:xfrm>
          <a:prstGeom prst="rect">
            <a:avLst/>
          </a:prstGeom>
          <a:noFill/>
          <a:ln w="12700" cap="flat">
            <a:noFill/>
            <a:miter lim="800000"/>
            <a:headEnd type="none" w="med" len="med"/>
            <a:tailEnd type="none" w="med" len="med"/>
          </a:ln>
        </p:spPr>
        <p:txBody>
          <a:bodyPr lIns="91440" tIns="45720" rIns="91440" bIns="45720" rtlCol="0" anchor="ctr"/>
          <a:lstStyle/>
          <a:p>
            <a:pPr algn="ctr" defTabSz="514350"/>
            <a:endParaRPr lang="en-US" sz="1400" dirty="0">
              <a:solidFill>
                <a:schemeClr val="bg1"/>
              </a:solidFill>
              <a:ea typeface="Arial" pitchFamily="-107" charset="0"/>
              <a:cs typeface="Arial" pitchFamily="-107" charset="0"/>
              <a:sym typeface="Arial" pitchFamily="-107" charset="0"/>
            </a:endParaRPr>
          </a:p>
        </p:txBody>
      </p:sp>
    </p:spTree>
    <p:extLst>
      <p:ext uri="{BB962C8B-B14F-4D97-AF65-F5344CB8AC3E}">
        <p14:creationId xmlns:p14="http://schemas.microsoft.com/office/powerpoint/2010/main" val="3236696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Q &amp; A">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8" name="Title 7"/>
          <p:cNvSpPr>
            <a:spLocks noGrp="1"/>
          </p:cNvSpPr>
          <p:nvPr>
            <p:ph type="title" hasCustomPrompt="1"/>
          </p:nvPr>
        </p:nvSpPr>
        <p:spPr bwMode="white">
          <a:xfrm>
            <a:off x="359051" y="2105260"/>
            <a:ext cx="8394466" cy="1142052"/>
          </a:xfrm>
        </p:spPr>
        <p:txBody>
          <a:bodyPr anchor="t"/>
          <a:lstStyle>
            <a:lvl1pPr marL="6251" indent="-6251" algn="l" defTabSz="914400" rtl="0" eaLnBrk="0" fontAlgn="base" latinLnBrk="0" hangingPunct="0">
              <a:lnSpc>
                <a:spcPct val="90000"/>
              </a:lnSpc>
              <a:spcBef>
                <a:spcPct val="0"/>
              </a:spcBef>
              <a:spcAft>
                <a:spcPct val="0"/>
              </a:spcAft>
              <a:defRPr lang="en-US" sz="4000" b="0" i="0" kern="1200" baseline="0" dirty="0">
                <a:solidFill>
                  <a:schemeClr val="bg1"/>
                </a:solidFill>
                <a:latin typeface="+mj-lt"/>
                <a:ea typeface="+mj-ea"/>
                <a:cs typeface="+mj-cs"/>
                <a:sym typeface="Arial" pitchFamily="34" charset="0"/>
              </a:defRPr>
            </a:lvl1pPr>
          </a:lstStyle>
          <a:p>
            <a:r>
              <a:rPr lang="en-US" dirty="0"/>
              <a:t>Q &amp; A </a:t>
            </a:r>
          </a:p>
        </p:txBody>
      </p:sp>
      <p:sp>
        <p:nvSpPr>
          <p:cNvPr id="13"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9"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Tree>
    <p:extLst>
      <p:ext uri="{BB962C8B-B14F-4D97-AF65-F5344CB8AC3E}">
        <p14:creationId xmlns:p14="http://schemas.microsoft.com/office/powerpoint/2010/main" val="155073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02"/>
            <a:ext cx="9144000" cy="5142895"/>
          </a:xfrm>
          <a:prstGeom prst="rect">
            <a:avLst/>
          </a:prstGeom>
        </p:spPr>
      </p:pic>
      <p:sp>
        <p:nvSpPr>
          <p:cNvPr id="3" name="TextBox 2"/>
          <p:cNvSpPr txBox="1"/>
          <p:nvPr userDrawn="1"/>
        </p:nvSpPr>
        <p:spPr>
          <a:xfrm>
            <a:off x="173578" y="3564404"/>
            <a:ext cx="8394192" cy="53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6251" indent="-6251" defTabSz="914400" eaLnBrk="0" latinLnBrk="0" hangingPunct="0">
              <a:lnSpc>
                <a:spcPct val="90000"/>
              </a:lnSpc>
              <a:defRPr lang="en-US" sz="4000" b="0" i="0" dirty="0" smtClean="0">
                <a:solidFill>
                  <a:schemeClr val="bg1"/>
                </a:solidFill>
                <a:latin typeface="+mj-lt"/>
                <a:ea typeface="+mj-ea"/>
                <a:cs typeface="+mj-cs"/>
                <a:sym typeface="Arial" pitchFamily="34" charset="0"/>
              </a:defRPr>
            </a:lvl1pPr>
            <a:lvl2pPr marL="6251" indent="-6251" eaLnBrk="1" hangingPunct="1">
              <a:lnSpc>
                <a:spcPct val="90000"/>
              </a:lnSpc>
              <a:defRPr sz="2700" b="1">
                <a:solidFill>
                  <a:srgbClr val="B1059D"/>
                </a:solidFill>
                <a:latin typeface="Arial" pitchFamily="-107" charset="0"/>
                <a:ea typeface="Apple LiGothic Medium" pitchFamily="-107" charset="-120"/>
                <a:cs typeface="Apple LiGothic Medium" pitchFamily="-107" charset="-120"/>
                <a:sym typeface="Arial" pitchFamily="34" charset="0"/>
              </a:defRPr>
            </a:lvl2pPr>
            <a:lvl3pPr marL="6251" indent="-6251" eaLnBrk="1" hangingPunct="1">
              <a:lnSpc>
                <a:spcPct val="90000"/>
              </a:lnSpc>
              <a:defRPr sz="2700" b="1">
                <a:solidFill>
                  <a:srgbClr val="B1059D"/>
                </a:solidFill>
                <a:latin typeface="Arial" pitchFamily="-107" charset="0"/>
                <a:ea typeface="Apple LiGothic Medium" pitchFamily="-107" charset="-120"/>
                <a:cs typeface="Apple LiGothic Medium" pitchFamily="-107" charset="-120"/>
                <a:sym typeface="Arial" pitchFamily="34" charset="0"/>
              </a:defRPr>
            </a:lvl3pPr>
            <a:lvl4pPr marL="6251" indent="-6251" eaLnBrk="1" hangingPunct="1">
              <a:lnSpc>
                <a:spcPct val="90000"/>
              </a:lnSpc>
              <a:defRPr sz="2700" b="1">
                <a:solidFill>
                  <a:srgbClr val="B1059D"/>
                </a:solidFill>
                <a:latin typeface="Arial" pitchFamily="-107" charset="0"/>
                <a:ea typeface="Apple LiGothic Medium" pitchFamily="-107" charset="-120"/>
                <a:cs typeface="Apple LiGothic Medium" pitchFamily="-107" charset="-120"/>
                <a:sym typeface="Arial" pitchFamily="34" charset="0"/>
              </a:defRPr>
            </a:lvl4pPr>
            <a:lvl5pPr marL="6251" indent="-6251" eaLnBrk="1" hangingPunct="1">
              <a:lnSpc>
                <a:spcPct val="90000"/>
              </a:lnSpc>
              <a:defRPr sz="2700" b="1">
                <a:solidFill>
                  <a:srgbClr val="B1059D"/>
                </a:solidFill>
                <a:latin typeface="Arial" pitchFamily="-107" charset="0"/>
                <a:ea typeface="Apple LiGothic Medium" pitchFamily="-107" charset="-120"/>
                <a:cs typeface="Apple LiGothic Medium" pitchFamily="-107" charset="-120"/>
                <a:sym typeface="Arial" pitchFamily="34" charset="0"/>
              </a:defRPr>
            </a:lvl5pPr>
            <a:lvl6pPr marL="263426" fontAlgn="base">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6pPr>
            <a:lvl7pPr marL="520601" fontAlgn="base">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7pPr>
            <a:lvl8pPr marL="777776" fontAlgn="base">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8pPr>
            <a:lvl9pPr marL="1034951" fontAlgn="base">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9pPr>
          </a:lstStyle>
          <a:p>
            <a:pPr fontAlgn="base">
              <a:spcBef>
                <a:spcPct val="0"/>
              </a:spcBef>
              <a:spcAft>
                <a:spcPct val="0"/>
              </a:spcAft>
            </a:pPr>
            <a:r>
              <a:rPr sz="2400" dirty="0">
                <a:solidFill>
                  <a:srgbClr val="FFFFFF"/>
                </a:solidFill>
              </a:rPr>
              <a:t>Thank You</a:t>
            </a:r>
          </a:p>
        </p:txBody>
      </p:sp>
      <p:sp>
        <p:nvSpPr>
          <p:cNvPr id="6"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FFFFFF">
                    <a:alpha val="60000"/>
                  </a:srgbClr>
                </a:solidFill>
                <a:cs typeface="CiscoSans Thin"/>
              </a:rPr>
              <a:t>© 2017  Cisco and/or its affiliates. All rights reserved.   Cisco Public</a:t>
            </a:r>
          </a:p>
        </p:txBody>
      </p:sp>
      <p:sp>
        <p:nvSpPr>
          <p:cNvPr id="8"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chemeClr val="bg1">
                    <a:alpha val="60000"/>
                  </a:schemeClr>
                </a:solidFill>
                <a:latin typeface="+mn-lt"/>
                <a:ea typeface="+mn-ea"/>
                <a:cs typeface="CiscoSans Thin"/>
              </a:defRPr>
            </a:lvl1pPr>
          </a:lstStyle>
          <a:p>
            <a:fld id="{96A97DD0-5BE7-4856-A2A9-C42C6688E607}" type="slidenum">
              <a:rPr>
                <a:solidFill>
                  <a:srgbClr val="FFFFFF">
                    <a:alpha val="60000"/>
                  </a:srgbClr>
                </a:solidFill>
              </a:rPr>
              <a:pPr/>
              <a:t>‹#›</a:t>
            </a:fld>
            <a:endParaRPr dirty="0">
              <a:solidFill>
                <a:srgbClr val="FFFFFF">
                  <a:alpha val="60000"/>
                </a:srgbClr>
              </a:solidFill>
            </a:endParaRPr>
          </a:p>
        </p:txBody>
      </p:sp>
      <p:sp>
        <p:nvSpPr>
          <p:cNvPr id="11"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chemeClr val="bg1">
                    <a:alpha val="60000"/>
                  </a:schemeClr>
                </a:solidFill>
                <a:cs typeface="CiscoSans Thin"/>
              </a:defRPr>
            </a:lvl1pPr>
          </a:lstStyle>
          <a:p>
            <a:pPr defTabSz="610744"/>
            <a:r>
              <a:rPr lang="en-US">
                <a:ea typeface="ＭＳ Ｐゴシック" charset="0"/>
              </a:rPr>
              <a:t>BRKSDN-2901</a:t>
            </a:r>
            <a:endParaRPr lang="en-US" dirty="0">
              <a:ea typeface="ＭＳ Ｐゴシック" charset="0"/>
            </a:endParaRPr>
          </a:p>
        </p:txBody>
      </p:sp>
    </p:spTree>
    <p:extLst>
      <p:ext uri="{BB962C8B-B14F-4D97-AF65-F5344CB8AC3E}">
        <p14:creationId xmlns:p14="http://schemas.microsoft.com/office/powerpoint/2010/main" val="3751442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5456" y="1249964"/>
            <a:ext cx="8582751" cy="3266034"/>
          </a:xfrm>
          <a:prstGeom prst="rect">
            <a:avLst/>
          </a:prstGeom>
        </p:spPr>
        <p:txBody>
          <a:bodyPr>
            <a:noAutofit/>
          </a:bodyPr>
          <a:lstStyle>
            <a:lvl1pPr marL="280988" indent="-223838">
              <a:lnSpc>
                <a:spcPct val="95000"/>
              </a:lnSpc>
              <a:spcBef>
                <a:spcPts val="1110"/>
              </a:spcBef>
              <a:buClr>
                <a:schemeClr val="tx2"/>
              </a:buClr>
              <a:buSzPct val="80000"/>
              <a:buFont typeface="Wingdings" panose="05000000000000000000" pitchFamily="2" charset="2"/>
              <a:buChar char="§"/>
              <a:defRPr sz="2000" b="0" i="0">
                <a:solidFill>
                  <a:schemeClr val="tx2"/>
                </a:solidFill>
                <a:latin typeface="+mn-lt"/>
                <a:cs typeface="CiscoSans ExtraLight"/>
              </a:defRPr>
            </a:lvl1pPr>
            <a:lvl2pPr marL="508000" indent="-215900">
              <a:lnSpc>
                <a:spcPct val="95000"/>
              </a:lnSpc>
              <a:spcBef>
                <a:spcPts val="450"/>
              </a:spcBef>
              <a:buClr>
                <a:schemeClr val="tx2"/>
              </a:buClr>
              <a:buSzPct val="80000"/>
              <a:buFont typeface="Wingdings" panose="05000000000000000000" pitchFamily="2" charset="2"/>
              <a:buChar char="§"/>
              <a:defRPr sz="1800" b="0" i="0">
                <a:solidFill>
                  <a:schemeClr val="tx2"/>
                </a:solidFill>
                <a:latin typeface="+mn-lt"/>
                <a:cs typeface="CiscoSans ExtraLight"/>
              </a:defRPr>
            </a:lvl2pPr>
            <a:lvl3pPr marL="747713" indent="-171450">
              <a:buClr>
                <a:schemeClr val="tx2"/>
              </a:buClr>
              <a:buSzPct val="80000"/>
              <a:buFont typeface="Wingdings" panose="05000000000000000000" pitchFamily="2" charset="2"/>
              <a:buChar char="§"/>
              <a:defRPr sz="1600" b="0" i="0">
                <a:solidFill>
                  <a:schemeClr val="tx2"/>
                </a:solidFill>
                <a:latin typeface="+mn-lt"/>
                <a:cs typeface="CiscoSans ExtraLight"/>
              </a:defRPr>
            </a:lvl3pPr>
            <a:lvl4pPr marL="911225" indent="-171450">
              <a:buClr>
                <a:schemeClr val="tx2"/>
              </a:buClr>
              <a:buSzPct val="80000"/>
              <a:buFont typeface="Wingdings" panose="05000000000000000000" pitchFamily="2" charset="2"/>
              <a:buChar char="§"/>
              <a:defRPr sz="1400" b="0" i="0">
                <a:solidFill>
                  <a:schemeClr val="tx2"/>
                </a:solidFill>
                <a:latin typeface="+mn-lt"/>
                <a:cs typeface="CiscoSans ExtraLight"/>
              </a:defRPr>
            </a:lvl4pPr>
            <a:lvl5pPr marL="1082675" indent="-168275">
              <a:buClr>
                <a:schemeClr val="tx2"/>
              </a:buClr>
              <a:buSzPct val="80000"/>
              <a:buFont typeface="Wingdings" panose="05000000000000000000" pitchFamily="2" charset="2"/>
              <a:buChar char="§"/>
              <a:defRPr sz="1200" b="0" i="0">
                <a:solidFill>
                  <a:schemeClr val="tx2"/>
                </a:solidFill>
                <a:latin typeface="+mn-lt"/>
                <a:cs typeface="CiscoSans ExtraLigh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p:cNvSpPr>
            <a:spLocks noGrp="1"/>
          </p:cNvSpPr>
          <p:nvPr>
            <p:ph type="ctrTitle"/>
          </p:nvPr>
        </p:nvSpPr>
        <p:spPr>
          <a:xfrm>
            <a:off x="259742" y="303064"/>
            <a:ext cx="8659976" cy="728782"/>
          </a:xfrm>
          <a:prstGeom prst="rect">
            <a:avLst/>
          </a:prstGeom>
        </p:spPr>
        <p:txBody>
          <a:bodyPr anchor="t">
            <a:noAutofit/>
          </a:bodyPr>
          <a:lstStyle>
            <a:lvl1pPr algn="l">
              <a:lnSpc>
                <a:spcPct val="90000"/>
              </a:lnSpc>
              <a:defRPr sz="2500" b="0" i="0" spc="0" baseline="0">
                <a:solidFill>
                  <a:srgbClr val="00A2BF"/>
                </a:solidFill>
                <a:latin typeface="+mj-lt"/>
                <a:cs typeface="CiscoSans Thin"/>
              </a:defRPr>
            </a:lvl1pPr>
          </a:lstStyle>
          <a:p>
            <a:r>
              <a:rPr lang="en-US"/>
              <a:t>Click to edit Master title style</a:t>
            </a:r>
            <a:endParaRPr lang="en-US" dirty="0"/>
          </a:p>
        </p:txBody>
      </p:sp>
      <p:sp>
        <p:nvSpPr>
          <p:cNvPr id="5" name="灯片编号占位符 5"/>
          <p:cNvSpPr>
            <a:spLocks noGrp="1"/>
          </p:cNvSpPr>
          <p:nvPr>
            <p:ph type="sldNum" sz="quarter" idx="11"/>
          </p:nvPr>
        </p:nvSpPr>
        <p:spPr/>
        <p:txBody>
          <a:bodyPr/>
          <a:lstStyle>
            <a:lvl1pPr>
              <a:defRPr/>
            </a:lvl1pPr>
          </a:lstStyle>
          <a:p>
            <a:pPr>
              <a:defRPr/>
            </a:pPr>
            <a:fld id="{D5AC878D-9058-49C6-891A-9C4FA8225885}" type="slidenum">
              <a:rPr lang="zh-CN" altLang="en-US"/>
              <a:pPr>
                <a:defRPr/>
              </a:pPr>
              <a:t>‹#›</a:t>
            </a:fld>
            <a:endParaRPr lang="zh-CN" altLang="en-US"/>
          </a:p>
        </p:txBody>
      </p:sp>
    </p:spTree>
    <p:extLst>
      <p:ext uri="{BB962C8B-B14F-4D97-AF65-F5344CB8AC3E}">
        <p14:creationId xmlns:p14="http://schemas.microsoft.com/office/powerpoint/2010/main" val="2782460321"/>
      </p:ext>
    </p:extLst>
  </p:cSld>
  <p:clrMapOvr>
    <a:masterClrMapping/>
  </p:clrMapOvr>
  <p:transition spd="med">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Bullet_Heavy Text">
    <p:spTree>
      <p:nvGrpSpPr>
        <p:cNvPr id="1" name=""/>
        <p:cNvGrpSpPr/>
        <p:nvPr/>
      </p:nvGrpSpPr>
      <p:grpSpPr>
        <a:xfrm>
          <a:off x="0" y="0"/>
          <a:ext cx="0" cy="0"/>
          <a:chOff x="0" y="0"/>
          <a:chExt cx="0" cy="0"/>
        </a:xfrm>
      </p:grpSpPr>
      <p:sp>
        <p:nvSpPr>
          <p:cNvPr id="7" name="Text Placeholder 3"/>
          <p:cNvSpPr>
            <a:spLocks noGrp="1"/>
          </p:cNvSpPr>
          <p:nvPr>
            <p:ph type="body" sz="quarter" idx="10"/>
          </p:nvPr>
        </p:nvSpPr>
        <p:spPr>
          <a:xfrm>
            <a:off x="303276" y="1347788"/>
            <a:ext cx="3901123" cy="3083094"/>
          </a:xfrm>
          <a:prstGeom prst="rect">
            <a:avLst/>
          </a:prstGeom>
        </p:spPr>
        <p:txBody>
          <a:bodyPr lIns="91420" tIns="45710" rIns="91420" bIns="45710">
            <a:noAutofit/>
          </a:bodyPr>
          <a:lstStyle>
            <a:lvl1pPr marL="228555" indent="-171415">
              <a:lnSpc>
                <a:spcPct val="95000"/>
              </a:lnSpc>
              <a:spcBef>
                <a:spcPts val="1110"/>
              </a:spcBef>
              <a:buClr>
                <a:schemeClr val="tx1"/>
              </a:buClr>
              <a:buSzPct val="80000"/>
              <a:buFont typeface="Arial"/>
              <a:buChar char="•"/>
              <a:defRPr sz="2000" b="0" i="0">
                <a:solidFill>
                  <a:schemeClr val="tx1"/>
                </a:solidFill>
                <a:latin typeface="+mn-lt"/>
                <a:cs typeface="CiscoSans ExtraLight"/>
              </a:defRPr>
            </a:lvl1pPr>
            <a:lvl2pPr marL="457105" indent="-215855">
              <a:lnSpc>
                <a:spcPct val="95000"/>
              </a:lnSpc>
              <a:spcBef>
                <a:spcPts val="450"/>
              </a:spcBef>
              <a:buClr>
                <a:schemeClr val="tx1"/>
              </a:buClr>
              <a:buSzPct val="80000"/>
              <a:buFont typeface="Arial"/>
              <a:buChar char="•"/>
              <a:defRPr sz="1800" b="0" i="0">
                <a:solidFill>
                  <a:schemeClr val="tx1"/>
                </a:solidFill>
                <a:latin typeface="+mn-lt"/>
                <a:cs typeface="CiscoSans ExtraLight"/>
              </a:defRPr>
            </a:lvl2pPr>
            <a:lvl3pPr marL="628520" indent="-171415">
              <a:buClr>
                <a:schemeClr val="tx1"/>
              </a:buClr>
              <a:buSzPct val="80000"/>
              <a:buFont typeface="Arial"/>
              <a:buChar char="•"/>
              <a:defRPr sz="1600" b="0" i="0">
                <a:solidFill>
                  <a:schemeClr val="tx1"/>
                </a:solidFill>
                <a:latin typeface="+mn-lt"/>
                <a:cs typeface="CiscoSans ExtraLight"/>
              </a:defRPr>
            </a:lvl3pPr>
            <a:lvl4pPr marL="799934" indent="-171415">
              <a:buClr>
                <a:schemeClr val="tx1"/>
              </a:buClr>
              <a:buSzPct val="80000"/>
              <a:buFont typeface="Arial"/>
              <a:buChar char="•"/>
              <a:defRPr sz="1400" b="0" i="0">
                <a:solidFill>
                  <a:schemeClr val="tx1"/>
                </a:solidFill>
                <a:latin typeface="+mn-lt"/>
                <a:cs typeface="CiscoSans ExtraLight"/>
              </a:defRPr>
            </a:lvl4pPr>
            <a:lvl5pPr marL="971347" indent="-171415">
              <a:buClr>
                <a:schemeClr val="tx1"/>
              </a:buClr>
              <a:buSzPct val="80000"/>
              <a:buFont typeface="Arial"/>
              <a:buChar char="•"/>
              <a:defRPr sz="1200" b="0" i="0">
                <a:solidFill>
                  <a:schemeClr val="tx1"/>
                </a:solidFill>
                <a:latin typeface="+mn-lt"/>
                <a:cs typeface="CiscoSans ExtraLigh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 Placeholder 3"/>
          <p:cNvSpPr>
            <a:spLocks noGrp="1"/>
          </p:cNvSpPr>
          <p:nvPr>
            <p:ph type="body" sz="quarter" idx="11"/>
          </p:nvPr>
        </p:nvSpPr>
        <p:spPr>
          <a:xfrm>
            <a:off x="4564794" y="1347788"/>
            <a:ext cx="4218460" cy="3083094"/>
          </a:xfrm>
          <a:prstGeom prst="rect">
            <a:avLst/>
          </a:prstGeom>
        </p:spPr>
        <p:txBody>
          <a:bodyPr lIns="91420" tIns="45710" rIns="91420" bIns="45710">
            <a:noAutofit/>
          </a:bodyPr>
          <a:lstStyle>
            <a:lvl1pPr marL="228555" indent="-171415">
              <a:lnSpc>
                <a:spcPct val="95000"/>
              </a:lnSpc>
              <a:spcBef>
                <a:spcPts val="1110"/>
              </a:spcBef>
              <a:buClr>
                <a:schemeClr val="tx1"/>
              </a:buClr>
              <a:buSzPct val="80000"/>
              <a:buFont typeface="Arial"/>
              <a:buChar char="•"/>
              <a:defRPr sz="2000" b="0" i="0" baseline="0">
                <a:solidFill>
                  <a:schemeClr val="tx1"/>
                </a:solidFill>
                <a:latin typeface="+mn-lt"/>
                <a:cs typeface="CiscoSans ExtraLight"/>
              </a:defRPr>
            </a:lvl1pPr>
            <a:lvl2pPr marL="457105" indent="-215855">
              <a:lnSpc>
                <a:spcPct val="95000"/>
              </a:lnSpc>
              <a:spcBef>
                <a:spcPts val="450"/>
              </a:spcBef>
              <a:buClr>
                <a:schemeClr val="tx1"/>
              </a:buClr>
              <a:buSzPct val="80000"/>
              <a:buFont typeface="Arial"/>
              <a:buChar char="•"/>
              <a:defRPr sz="1800" b="0" i="0">
                <a:solidFill>
                  <a:schemeClr val="tx1"/>
                </a:solidFill>
                <a:latin typeface="+mn-lt"/>
                <a:cs typeface="CiscoSans ExtraLight"/>
              </a:defRPr>
            </a:lvl2pPr>
            <a:lvl3pPr marL="628520" indent="-171415">
              <a:buClr>
                <a:schemeClr val="tx1"/>
              </a:buClr>
              <a:buSzPct val="80000"/>
              <a:buFont typeface="Arial"/>
              <a:buChar char="•"/>
              <a:defRPr sz="1600" b="0" i="0">
                <a:solidFill>
                  <a:schemeClr val="tx1"/>
                </a:solidFill>
                <a:latin typeface="+mn-lt"/>
                <a:cs typeface="CiscoSans ExtraLight"/>
              </a:defRPr>
            </a:lvl3pPr>
            <a:lvl4pPr marL="799934" indent="-171415">
              <a:buClr>
                <a:schemeClr val="tx1"/>
              </a:buClr>
              <a:buSzPct val="80000"/>
              <a:buFont typeface="Arial"/>
              <a:buChar char="•"/>
              <a:defRPr sz="1400" b="0" i="0">
                <a:solidFill>
                  <a:schemeClr val="tx1"/>
                </a:solidFill>
                <a:latin typeface="+mn-lt"/>
                <a:cs typeface="CiscoSans ExtraLight"/>
              </a:defRPr>
            </a:lvl4pPr>
            <a:lvl5pPr marL="971347" indent="-171415">
              <a:buClr>
                <a:schemeClr val="tx1"/>
              </a:buClr>
              <a:buSzPct val="80000"/>
              <a:buFont typeface="Arial"/>
              <a:buChar char="•"/>
              <a:defRPr sz="1200" b="0" i="0">
                <a:solidFill>
                  <a:schemeClr val="tx1"/>
                </a:solidFill>
                <a:latin typeface="+mn-lt"/>
                <a:cs typeface="CiscoSans ExtraLigh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itle Placeholder 5"/>
          <p:cNvSpPr>
            <a:spLocks noGrp="1"/>
          </p:cNvSpPr>
          <p:nvPr>
            <p:ph type="title"/>
          </p:nvPr>
        </p:nvSpPr>
        <p:spPr bwMode="auto">
          <a:xfrm>
            <a:off x="356616" y="341313"/>
            <a:ext cx="8444484" cy="731837"/>
          </a:xfrm>
          <a:prstGeom prst="rect">
            <a:avLst/>
          </a:prstGeom>
          <a:noFill/>
          <a:ln>
            <a:noFill/>
          </a:ln>
          <a:extLst/>
        </p:spPr>
        <p:txBody>
          <a:bodyPr lIns="91424" tIns="45712" rIns="91424" bIns="45712" anchor="ctr"/>
          <a:lstStyle/>
          <a:p>
            <a:pPr lvl="0"/>
            <a:r>
              <a:rPr lang="en-US"/>
              <a:t>Click to edit Master title style</a:t>
            </a:r>
            <a:endParaRPr lang="en-GB" dirty="0"/>
          </a:p>
        </p:txBody>
      </p:sp>
      <p:sp>
        <p:nvSpPr>
          <p:cNvPr id="6" name="Slide Number Placeholder 1"/>
          <p:cNvSpPr>
            <a:spLocks noGrp="1"/>
          </p:cNvSpPr>
          <p:nvPr>
            <p:ph type="sldNum" sz="quarter" idx="12"/>
          </p:nvPr>
        </p:nvSpPr>
        <p:spPr/>
        <p:txBody>
          <a:bodyPr/>
          <a:lstStyle>
            <a:lvl1pPr>
              <a:defRPr/>
            </a:lvl1pPr>
          </a:lstStyle>
          <a:p>
            <a:pPr>
              <a:defRPr/>
            </a:pPr>
            <a:fld id="{DE346CAE-FCAC-4753-B91E-EDBC8CF231C4}" type="slidenum">
              <a:rPr lang="en-US" altLang="en-US"/>
              <a:pPr>
                <a:defRPr/>
              </a:pPr>
              <a:t>‹#›</a:t>
            </a:fld>
            <a:endParaRPr lang="en-US" altLang="en-US"/>
          </a:p>
        </p:txBody>
      </p:sp>
    </p:spTree>
    <p:extLst>
      <p:ext uri="{BB962C8B-B14F-4D97-AF65-F5344CB8AC3E}">
        <p14:creationId xmlns:p14="http://schemas.microsoft.com/office/powerpoint/2010/main" val="3224341652"/>
      </p:ext>
    </p:extLst>
  </p:cSld>
  <p:clrMapOvr>
    <a:masterClrMapping/>
  </p:clrMapOvr>
  <p:transition spd="med">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356616" y="1347788"/>
            <a:ext cx="8430768" cy="2845764"/>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tx1"/>
                </a:solidFill>
                <a:latin typeface="+mn-lt"/>
                <a:cs typeface="CiscoSans ExtraLight"/>
              </a:defRPr>
            </a:lvl1pPr>
          </a:lstStyle>
          <a:p>
            <a:pPr lvl="0"/>
            <a:r>
              <a:rPr lang="en-GB"/>
              <a:t>Click to edit Master text styles</a:t>
            </a:r>
          </a:p>
        </p:txBody>
      </p:sp>
      <p:sp>
        <p:nvSpPr>
          <p:cNvPr id="4" name="Title Placeholder 5"/>
          <p:cNvSpPr>
            <a:spLocks noGrp="1"/>
          </p:cNvSpPr>
          <p:nvPr>
            <p:ph type="title"/>
          </p:nvPr>
        </p:nvSpPr>
        <p:spPr bwMode="auto">
          <a:xfrm>
            <a:off x="356616" y="341313"/>
            <a:ext cx="8430768" cy="731837"/>
          </a:xfrm>
          <a:prstGeom prst="rect">
            <a:avLst/>
          </a:prstGeom>
          <a:noFill/>
          <a:ln>
            <a:noFill/>
          </a:ln>
          <a:extLst/>
        </p:spPr>
        <p:txBody>
          <a:bodyPr lIns="91424" tIns="45712" rIns="91424" bIns="45712" anchor="ctr"/>
          <a:lstStyle/>
          <a:p>
            <a:pPr lvl="0"/>
            <a:r>
              <a:rPr lang="en-US"/>
              <a:t>Click to edit Master title style</a:t>
            </a:r>
            <a:endParaRPr lang="en-GB" dirty="0"/>
          </a:p>
        </p:txBody>
      </p:sp>
      <p:sp>
        <p:nvSpPr>
          <p:cNvPr id="6" name="Slide Number Placeholder 1"/>
          <p:cNvSpPr>
            <a:spLocks noGrp="1"/>
          </p:cNvSpPr>
          <p:nvPr>
            <p:ph type="sldNum" sz="quarter" idx="10"/>
          </p:nvPr>
        </p:nvSpPr>
        <p:spPr/>
        <p:txBody>
          <a:bodyPr/>
          <a:lstStyle>
            <a:lvl1pPr>
              <a:defRPr/>
            </a:lvl1pPr>
          </a:lstStyle>
          <a:p>
            <a:pPr>
              <a:defRPr/>
            </a:pPr>
            <a:fld id="{E3561911-20C7-4CBA-AB2B-824F06F1E1FC}" type="slidenum">
              <a:rPr lang="en-US" altLang="en-US"/>
              <a:pPr>
                <a:defRPr/>
              </a:pPr>
              <a:t>‹#›</a:t>
            </a:fld>
            <a:endParaRPr lang="en-US" altLang="en-US"/>
          </a:p>
        </p:txBody>
      </p:sp>
    </p:spTree>
    <p:extLst>
      <p:ext uri="{BB962C8B-B14F-4D97-AF65-F5344CB8AC3E}">
        <p14:creationId xmlns:p14="http://schemas.microsoft.com/office/powerpoint/2010/main" val="1805629252"/>
      </p:ext>
    </p:extLst>
  </p:cSld>
  <p:clrMapOvr>
    <a:masterClrMapping/>
  </p:clrMapOvr>
  <p:transition spd="med">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Bullet_Title only">
    <p:spTree>
      <p:nvGrpSpPr>
        <p:cNvPr id="1" name=""/>
        <p:cNvGrpSpPr/>
        <p:nvPr/>
      </p:nvGrpSpPr>
      <p:grpSpPr>
        <a:xfrm>
          <a:off x="0" y="0"/>
          <a:ext cx="0" cy="0"/>
          <a:chOff x="0" y="0"/>
          <a:chExt cx="0" cy="0"/>
        </a:xfrm>
      </p:grpSpPr>
      <p:sp>
        <p:nvSpPr>
          <p:cNvPr id="3" name="Title Placeholder 5"/>
          <p:cNvSpPr>
            <a:spLocks noGrp="1"/>
          </p:cNvSpPr>
          <p:nvPr>
            <p:ph type="title"/>
          </p:nvPr>
        </p:nvSpPr>
        <p:spPr bwMode="auto">
          <a:xfrm>
            <a:off x="356616" y="341313"/>
            <a:ext cx="8345488" cy="731837"/>
          </a:xfrm>
          <a:prstGeom prst="rect">
            <a:avLst/>
          </a:prstGeom>
          <a:noFill/>
          <a:ln>
            <a:noFill/>
          </a:ln>
          <a:extLst/>
        </p:spPr>
        <p:txBody>
          <a:bodyPr lIns="91424" tIns="45712" rIns="91424" bIns="45712" anchor="ctr"/>
          <a:lstStyle/>
          <a:p>
            <a:pPr lvl="0"/>
            <a:r>
              <a:rPr lang="en-US"/>
              <a:t>Click to edit Master title style</a:t>
            </a:r>
            <a:endParaRPr lang="en-GB" dirty="0"/>
          </a:p>
        </p:txBody>
      </p:sp>
      <p:sp>
        <p:nvSpPr>
          <p:cNvPr id="4" name="Slide Number Placeholder 1"/>
          <p:cNvSpPr>
            <a:spLocks noGrp="1"/>
          </p:cNvSpPr>
          <p:nvPr>
            <p:ph type="sldNum" sz="quarter" idx="10"/>
          </p:nvPr>
        </p:nvSpPr>
        <p:spPr/>
        <p:txBody>
          <a:bodyPr/>
          <a:lstStyle>
            <a:lvl1pPr>
              <a:defRPr/>
            </a:lvl1pPr>
          </a:lstStyle>
          <a:p>
            <a:pPr>
              <a:defRPr/>
            </a:pPr>
            <a:fld id="{FB1963AD-827E-451B-B89D-80F76706B5E2}" type="slidenum">
              <a:rPr lang="en-US" altLang="en-US"/>
              <a:pPr>
                <a:defRPr/>
              </a:pPr>
              <a:t>‹#›</a:t>
            </a:fld>
            <a:endParaRPr lang="en-US" altLang="en-US"/>
          </a:p>
        </p:txBody>
      </p:sp>
    </p:spTree>
    <p:extLst>
      <p:ext uri="{BB962C8B-B14F-4D97-AF65-F5344CB8AC3E}">
        <p14:creationId xmlns:p14="http://schemas.microsoft.com/office/powerpoint/2010/main" val="114255181"/>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2925" y="218947"/>
            <a:ext cx="8513064" cy="765432"/>
          </a:xfrm>
        </p:spPr>
        <p:txBody>
          <a:bodyPr/>
          <a:lstStyle>
            <a:lvl1pPr>
              <a:defRPr baseline="0"/>
            </a:lvl1pPr>
          </a:lstStyle>
          <a:p>
            <a:r>
              <a:rPr lang="en-US"/>
              <a:t>Click to edit Master title style</a:t>
            </a:r>
            <a:endParaRPr lang="en-US" dirty="0"/>
          </a:p>
        </p:txBody>
      </p:sp>
      <p:sp>
        <p:nvSpPr>
          <p:cNvPr id="5" name="Content Placeholder 4"/>
          <p:cNvSpPr>
            <a:spLocks noGrp="1"/>
          </p:cNvSpPr>
          <p:nvPr>
            <p:ph sz="quarter" idx="11"/>
          </p:nvPr>
        </p:nvSpPr>
        <p:spPr>
          <a:xfrm>
            <a:off x="352925" y="1077913"/>
            <a:ext cx="8513064" cy="3398837"/>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8"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Tree>
    <p:extLst>
      <p:ext uri="{BB962C8B-B14F-4D97-AF65-F5344CB8AC3E}">
        <p14:creationId xmlns:p14="http://schemas.microsoft.com/office/powerpoint/2010/main" val="203272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title and Bullet">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8"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
        <p:nvSpPr>
          <p:cNvPr id="6" name="Title 1"/>
          <p:cNvSpPr>
            <a:spLocks noGrp="1"/>
          </p:cNvSpPr>
          <p:nvPr>
            <p:ph type="title" hasCustomPrompt="1"/>
          </p:nvPr>
        </p:nvSpPr>
        <p:spPr>
          <a:xfrm>
            <a:off x="356616" y="384176"/>
            <a:ext cx="8513064" cy="434974"/>
          </a:xfrm>
        </p:spPr>
        <p:txBody>
          <a:bodyPr/>
          <a:lstStyle>
            <a:lvl1pPr>
              <a:defRPr baseline="0">
                <a:solidFill>
                  <a:schemeClr val="tx1"/>
                </a:solidFill>
              </a:defRPr>
            </a:lvl1pPr>
          </a:lstStyle>
          <a:p>
            <a:r>
              <a:rPr lang="en-US" dirty="0"/>
              <a:t>Slide Title</a:t>
            </a:r>
          </a:p>
        </p:txBody>
      </p:sp>
      <p:sp>
        <p:nvSpPr>
          <p:cNvPr id="9" name="Content Placeholder 4"/>
          <p:cNvSpPr>
            <a:spLocks noGrp="1"/>
          </p:cNvSpPr>
          <p:nvPr>
            <p:ph sz="quarter" idx="11"/>
          </p:nvPr>
        </p:nvSpPr>
        <p:spPr>
          <a:xfrm>
            <a:off x="356616" y="1241425"/>
            <a:ext cx="8513064" cy="295212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0" name="Text Placeholder 5"/>
          <p:cNvSpPr>
            <a:spLocks noGrp="1"/>
          </p:cNvSpPr>
          <p:nvPr>
            <p:ph type="body" sz="quarter" idx="12"/>
          </p:nvPr>
        </p:nvSpPr>
        <p:spPr>
          <a:xfrm>
            <a:off x="356616" y="819150"/>
            <a:ext cx="8513064" cy="381000"/>
          </a:xfrm>
        </p:spPr>
        <p:txBody>
          <a:bodyPr/>
          <a:lstStyle>
            <a:lvl1pPr marL="1785" indent="0">
              <a:buNone/>
              <a:defRPr lang="en-US" sz="1800" kern="1200" dirty="0" smtClean="0">
                <a:solidFill>
                  <a:schemeClr val="tx1"/>
                </a:solidFill>
                <a:latin typeface="+mn-lt"/>
                <a:ea typeface="+mn-ea"/>
                <a:cs typeface="+mn-cs"/>
                <a:sym typeface="Arial" pitchFamily="34" charset="0"/>
              </a:defRPr>
            </a:lvl1pPr>
          </a:lstStyle>
          <a:p>
            <a:pPr lvl="0"/>
            <a:r>
              <a:rPr lang="en-US"/>
              <a:t>Edit Master text styles</a:t>
            </a:r>
          </a:p>
        </p:txBody>
      </p:sp>
    </p:spTree>
    <p:extLst>
      <p:ext uri="{BB962C8B-B14F-4D97-AF65-F5344CB8AC3E}">
        <p14:creationId xmlns:p14="http://schemas.microsoft.com/office/powerpoint/2010/main" val="3425819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fld id="{96A97DD0-5BE7-4856-A2A9-C42C6688E607}" type="slidenum">
              <a:rPr/>
              <a:pPr/>
              <a:t>‹#›</a:t>
            </a:fld>
            <a:endParaRPr dirty="0"/>
          </a:p>
        </p:txBody>
      </p:sp>
      <p:sp>
        <p:nvSpPr>
          <p:cNvPr id="8"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
        <p:nvSpPr>
          <p:cNvPr id="11" name="Title 1"/>
          <p:cNvSpPr>
            <a:spLocks noGrp="1"/>
          </p:cNvSpPr>
          <p:nvPr>
            <p:ph type="title"/>
          </p:nvPr>
        </p:nvSpPr>
        <p:spPr>
          <a:xfrm>
            <a:off x="356616" y="217715"/>
            <a:ext cx="8513064" cy="765432"/>
          </a:xfrm>
        </p:spPr>
        <p:txBody>
          <a:bodyPr/>
          <a:lstStyle/>
          <a:p>
            <a:r>
              <a:rPr lang="en-US"/>
              <a:t>Click to edit Master title style</a:t>
            </a:r>
            <a:endParaRPr lang="en-US" dirty="0"/>
          </a:p>
        </p:txBody>
      </p:sp>
    </p:spTree>
    <p:extLst>
      <p:ext uri="{BB962C8B-B14F-4D97-AF65-F5344CB8AC3E}">
        <p14:creationId xmlns:p14="http://schemas.microsoft.com/office/powerpoint/2010/main" val="645528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theme" Target="../theme/theme2.xml"/><Relationship Id="rId1"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34" Type="http://schemas.openxmlformats.org/officeDocument/2006/relationships/image" Target="../media/image1.png"/><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33" Type="http://schemas.openxmlformats.org/officeDocument/2006/relationships/theme" Target="../theme/theme3.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slideLayout" Target="../slideLayouts/slideLayout66.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32" Type="http://schemas.openxmlformats.org/officeDocument/2006/relationships/slideLayout" Target="../slideLayouts/slideLayout69.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slideLayout" Target="../slideLayouts/slideLayout65.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slideLayout" Target="../slideLayouts/slideLayout68.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slideLayout" Target="../slideLayouts/slideLayout64.xml"/><Relationship Id="rId30" Type="http://schemas.openxmlformats.org/officeDocument/2006/relationships/slideLayout" Target="../slideLayouts/slideLayout67.xml"/><Relationship Id="rId8"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5222533" y="4946904"/>
            <a:ext cx="716863" cy="154518"/>
          </a:xfrm>
          <a:prstGeom prst="rect">
            <a:avLst/>
          </a:prstGeom>
          <a:noFill/>
          <a:ln w="9525">
            <a:noFill/>
            <a:miter lim="800000"/>
            <a:headEnd/>
            <a:tailEnd/>
          </a:ln>
          <a:effectLst/>
        </p:spPr>
        <p:txBody>
          <a:bodyPr wrap="square" lIns="61586" tIns="30792" rIns="61586" bIns="30792" anchor="b">
            <a:spAutoFit/>
          </a:bodyPr>
          <a:lstStyle>
            <a:lvl1pPr algn="l">
              <a:defRPr lang="en-US" sz="600" dirty="0">
                <a:solidFill>
                  <a:srgbClr val="000000"/>
                </a:solidFill>
                <a:cs typeface="CiscoSans Thin"/>
              </a:defRPr>
            </a:lvl1pPr>
          </a:lstStyle>
          <a:p>
            <a:pPr defTabSz="610744"/>
            <a:endParaRPr lang="en-US" dirty="0">
              <a:ea typeface="ＭＳ Ｐゴシック" charset="0"/>
            </a:endParaRPr>
          </a:p>
        </p:txBody>
      </p:sp>
      <p:sp>
        <p:nvSpPr>
          <p:cNvPr id="1026" name="Rectangle 2"/>
          <p:cNvSpPr>
            <a:spLocks noGrp="1" noChangeArrowheads="1"/>
          </p:cNvSpPr>
          <p:nvPr userDrawn="1">
            <p:ph type="title"/>
          </p:nvPr>
        </p:nvSpPr>
        <p:spPr bwMode="auto">
          <a:xfrm>
            <a:off x="356616" y="217715"/>
            <a:ext cx="8513064" cy="765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dirty="0">
                <a:sym typeface="Arial" pitchFamily="34" charset="0"/>
              </a:rPr>
              <a:t>Slide Title</a:t>
            </a:r>
          </a:p>
        </p:txBody>
      </p:sp>
      <p:sp>
        <p:nvSpPr>
          <p:cNvPr id="1027" name="Rectangle 3"/>
          <p:cNvSpPr>
            <a:spLocks noGrp="1" noChangeArrowheads="1"/>
          </p:cNvSpPr>
          <p:nvPr userDrawn="1">
            <p:ph type="body" idx="1"/>
          </p:nvPr>
        </p:nvSpPr>
        <p:spPr bwMode="auto">
          <a:xfrm>
            <a:off x="356616" y="1079426"/>
            <a:ext cx="8513064" cy="330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2"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pPr defTabSz="457200" fontAlgn="base">
              <a:spcBef>
                <a:spcPct val="0"/>
              </a:spcBef>
              <a:spcAft>
                <a:spcPct val="0"/>
              </a:spcAft>
            </a:pPr>
            <a:fld id="{96A97DD0-5BE7-4856-A2A9-C42C6688E607}" type="slidenum">
              <a:rPr/>
              <a:pPr defTabSz="457200" fontAlgn="base">
                <a:spcBef>
                  <a:spcPct val="0"/>
                </a:spcBef>
                <a:spcAft>
                  <a:spcPct val="0"/>
                </a:spcAft>
              </a:pPr>
              <a:t>‹#›</a:t>
            </a:fld>
            <a:endParaRPr dirty="0"/>
          </a:p>
        </p:txBody>
      </p:sp>
      <p:sp>
        <p:nvSpPr>
          <p:cNvPr id="9"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000000"/>
                </a:solidFill>
                <a:ea typeface="ＭＳ Ｐゴシック" charset="0"/>
                <a:cs typeface="CiscoSans Thin"/>
              </a:rPr>
              <a:t>© 2017  Cisco and/or its affiliates. All rights reserved.   Cisco Public</a:t>
            </a:r>
          </a:p>
        </p:txBody>
      </p:sp>
      <p:pic>
        <p:nvPicPr>
          <p:cNvPr id="10" name="Picture 2" descr="Image result for cisco logo"/>
          <p:cNvPicPr>
            <a:picLocks noChangeAspect="1" noChangeArrowheads="1"/>
          </p:cNvPicPr>
          <p:nvPr userDrawn="1"/>
        </p:nvPicPr>
        <p:blipFill>
          <a:blip r:embed="rId38" cstate="email">
            <a:extLst>
              <a:ext uri="{28A0092B-C50C-407E-A947-70E740481C1C}">
                <a14:useLocalDpi xmlns:a14="http://schemas.microsoft.com/office/drawing/2010/main"/>
              </a:ext>
            </a:extLst>
          </a:blip>
          <a:srcRect/>
          <a:stretch>
            <a:fillRect/>
          </a:stretch>
        </p:blipFill>
        <p:spPr bwMode="auto">
          <a:xfrm>
            <a:off x="356616" y="4789319"/>
            <a:ext cx="361231" cy="191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70115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714" r:id="rId4"/>
    <p:sldLayoutId id="2147483676" r:id="rId5"/>
    <p:sldLayoutId id="2147483712" r:id="rId6"/>
    <p:sldLayoutId id="2147483677" r:id="rId7"/>
    <p:sldLayoutId id="2147483701" r:id="rId8"/>
    <p:sldLayoutId id="2147483702" r:id="rId9"/>
    <p:sldLayoutId id="2147483703" r:id="rId10"/>
    <p:sldLayoutId id="2147483704" r:id="rId11"/>
    <p:sldLayoutId id="2147483705" r:id="rId12"/>
    <p:sldLayoutId id="2147483706" r:id="rId13"/>
    <p:sldLayoutId id="2147483708" r:id="rId14"/>
    <p:sldLayoutId id="2147483707" r:id="rId15"/>
    <p:sldLayoutId id="2147483709" r:id="rId16"/>
    <p:sldLayoutId id="2147483691" r:id="rId17"/>
    <p:sldLayoutId id="2147483710" r:id="rId18"/>
    <p:sldLayoutId id="2147483715" r:id="rId19"/>
    <p:sldLayoutId id="2147483716" r:id="rId20"/>
    <p:sldLayoutId id="2147483693" r:id="rId21"/>
    <p:sldLayoutId id="2147483694" r:id="rId22"/>
    <p:sldLayoutId id="2147483695" r:id="rId23"/>
    <p:sldLayoutId id="2147483696" r:id="rId24"/>
    <p:sldLayoutId id="2147483697" r:id="rId25"/>
    <p:sldLayoutId id="2147483698" r:id="rId26"/>
    <p:sldLayoutId id="2147483718" r:id="rId27"/>
    <p:sldLayoutId id="2147483699" r:id="rId28"/>
    <p:sldLayoutId id="2147483926" r:id="rId29"/>
    <p:sldLayoutId id="2147483927" r:id="rId30"/>
    <p:sldLayoutId id="2147483928" r:id="rId31"/>
    <p:sldLayoutId id="2147483929" r:id="rId32"/>
    <p:sldLayoutId id="2147483930" r:id="rId33"/>
    <p:sldLayoutId id="2147483931" r:id="rId34"/>
    <p:sldLayoutId id="2147483932" r:id="rId35"/>
    <p:sldLayoutId id="2147483933" r:id="rId3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marL="6251" indent="-6251" algn="l" rtl="0" eaLnBrk="1" fontAlgn="base" hangingPunct="1">
        <a:lnSpc>
          <a:spcPct val="90000"/>
        </a:lnSpc>
        <a:spcBef>
          <a:spcPct val="0"/>
        </a:spcBef>
        <a:spcAft>
          <a:spcPct val="0"/>
        </a:spcAft>
        <a:defRPr lang="en-US" sz="2800" b="0" kern="1200" dirty="0" smtClean="0">
          <a:solidFill>
            <a:schemeClr val="tx1"/>
          </a:solidFill>
          <a:latin typeface="+mj-lt"/>
          <a:ea typeface="+mj-ea"/>
          <a:cs typeface="+mj-cs"/>
          <a:sym typeface="Arial" pitchFamily="34" charset="0"/>
        </a:defRPr>
      </a:lvl1pPr>
      <a:lvl2pPr marL="6251" indent="-6251" algn="l" rtl="0" eaLnBrk="1" fontAlgn="base" hangingPunct="1">
        <a:lnSpc>
          <a:spcPct val="90000"/>
        </a:lnSpc>
        <a:spcBef>
          <a:spcPct val="0"/>
        </a:spcBef>
        <a:spcAft>
          <a:spcPct val="0"/>
        </a:spcAft>
        <a:defRPr sz="2700" b="1">
          <a:solidFill>
            <a:srgbClr val="B1059D"/>
          </a:solidFill>
          <a:latin typeface="Arial" pitchFamily="-107" charset="0"/>
          <a:ea typeface="Apple LiGothic Medium" pitchFamily="-107" charset="-120"/>
          <a:cs typeface="Apple LiGothic Medium" pitchFamily="-107" charset="-120"/>
          <a:sym typeface="Arial" pitchFamily="34" charset="0"/>
        </a:defRPr>
      </a:lvl2pPr>
      <a:lvl3pPr marL="6251" indent="-6251" algn="l" rtl="0" eaLnBrk="1" fontAlgn="base" hangingPunct="1">
        <a:lnSpc>
          <a:spcPct val="90000"/>
        </a:lnSpc>
        <a:spcBef>
          <a:spcPct val="0"/>
        </a:spcBef>
        <a:spcAft>
          <a:spcPct val="0"/>
        </a:spcAft>
        <a:defRPr sz="2700" b="1">
          <a:solidFill>
            <a:srgbClr val="B1059D"/>
          </a:solidFill>
          <a:latin typeface="Arial" pitchFamily="-107" charset="0"/>
          <a:ea typeface="Apple LiGothic Medium" pitchFamily="-107" charset="-120"/>
          <a:cs typeface="Apple LiGothic Medium" pitchFamily="-107" charset="-120"/>
          <a:sym typeface="Arial" pitchFamily="34" charset="0"/>
        </a:defRPr>
      </a:lvl3pPr>
      <a:lvl4pPr marL="6251" indent="-6251" algn="l" rtl="0" eaLnBrk="1" fontAlgn="base" hangingPunct="1">
        <a:lnSpc>
          <a:spcPct val="90000"/>
        </a:lnSpc>
        <a:spcBef>
          <a:spcPct val="0"/>
        </a:spcBef>
        <a:spcAft>
          <a:spcPct val="0"/>
        </a:spcAft>
        <a:defRPr sz="2700" b="1">
          <a:solidFill>
            <a:srgbClr val="B1059D"/>
          </a:solidFill>
          <a:latin typeface="Arial" pitchFamily="-107" charset="0"/>
          <a:ea typeface="Apple LiGothic Medium" pitchFamily="-107" charset="-120"/>
          <a:cs typeface="Apple LiGothic Medium" pitchFamily="-107" charset="-120"/>
          <a:sym typeface="Arial" pitchFamily="34" charset="0"/>
        </a:defRPr>
      </a:lvl4pPr>
      <a:lvl5pPr marL="6251" indent="-6251" algn="l" rtl="0" eaLnBrk="1" fontAlgn="base" hangingPunct="1">
        <a:lnSpc>
          <a:spcPct val="90000"/>
        </a:lnSpc>
        <a:spcBef>
          <a:spcPct val="0"/>
        </a:spcBef>
        <a:spcAft>
          <a:spcPct val="0"/>
        </a:spcAft>
        <a:defRPr sz="2700" b="1">
          <a:solidFill>
            <a:srgbClr val="B1059D"/>
          </a:solidFill>
          <a:latin typeface="Arial" pitchFamily="-107" charset="0"/>
          <a:ea typeface="Apple LiGothic Medium" pitchFamily="-107" charset="-120"/>
          <a:cs typeface="Apple LiGothic Medium" pitchFamily="-107" charset="-120"/>
          <a:sym typeface="Arial" pitchFamily="34" charset="0"/>
        </a:defRPr>
      </a:lvl5pPr>
      <a:lvl6pPr marL="263426" algn="l" rtl="0" eaLnBrk="1" fontAlgn="base" hangingPunct="1">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6pPr>
      <a:lvl7pPr marL="520601" algn="l" rtl="0" eaLnBrk="1" fontAlgn="base" hangingPunct="1">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7pPr>
      <a:lvl8pPr marL="777776" algn="l" rtl="0" eaLnBrk="1" fontAlgn="base" hangingPunct="1">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8pPr>
      <a:lvl9pPr marL="1034951" algn="l" rtl="0" eaLnBrk="1" fontAlgn="base" hangingPunct="1">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9pPr>
    </p:titleStyle>
    <p:bodyStyle>
      <a:lvl1pPr marL="187523" indent="-185738" algn="l" rtl="0" eaLnBrk="1" fontAlgn="base" hangingPunct="1">
        <a:lnSpc>
          <a:spcPct val="90000"/>
        </a:lnSpc>
        <a:spcBef>
          <a:spcPts val="1200"/>
        </a:spcBef>
        <a:spcAft>
          <a:spcPct val="0"/>
        </a:spcAft>
        <a:buClrTx/>
        <a:buSzPct val="80000"/>
        <a:buFont typeface="Arial" panose="020B0604020202020204" pitchFamily="34" charset="0"/>
        <a:buChar char="•"/>
        <a:defRPr sz="1800">
          <a:solidFill>
            <a:schemeClr val="tx1"/>
          </a:solidFill>
          <a:latin typeface="+mn-lt"/>
          <a:ea typeface="+mn-ea"/>
          <a:cs typeface="+mn-cs"/>
          <a:sym typeface="Arial" pitchFamily="34" charset="0"/>
        </a:defRPr>
      </a:lvl1pPr>
      <a:lvl2pPr marL="386656" indent="-193775" algn="l" rtl="0" eaLnBrk="1" fontAlgn="base" hangingPunct="1">
        <a:lnSpc>
          <a:spcPct val="90000"/>
        </a:lnSpc>
        <a:spcBef>
          <a:spcPts val="400"/>
        </a:spcBef>
        <a:spcAft>
          <a:spcPct val="0"/>
        </a:spcAft>
        <a:buClrTx/>
        <a:buSzPct val="80000"/>
        <a:buFont typeface="Arial" panose="020B0604020202020204" pitchFamily="34" charset="0"/>
        <a:buChar char="•"/>
        <a:defRPr sz="1600">
          <a:solidFill>
            <a:schemeClr val="tx1"/>
          </a:solidFill>
          <a:latin typeface="+mn-lt"/>
          <a:ea typeface="+mn-ea"/>
          <a:cs typeface="+mn-cs"/>
          <a:sym typeface="Arial" pitchFamily="34" charset="0"/>
        </a:defRPr>
      </a:lvl2pPr>
      <a:lvl3pPr marL="546497" indent="-159842" algn="l" rtl="0" eaLnBrk="1" fontAlgn="base" hangingPunct="1">
        <a:lnSpc>
          <a:spcPct val="90000"/>
        </a:lnSpc>
        <a:spcBef>
          <a:spcPts val="200"/>
        </a:spcBef>
        <a:spcAft>
          <a:spcPct val="0"/>
        </a:spcAft>
        <a:buClrTx/>
        <a:buSzPct val="80000"/>
        <a:buFont typeface="Arial" panose="020B0604020202020204" pitchFamily="34" charset="0"/>
        <a:buChar char="•"/>
        <a:defRPr sz="1400">
          <a:solidFill>
            <a:schemeClr val="tx1"/>
          </a:solidFill>
          <a:latin typeface="+mn-lt"/>
          <a:ea typeface="+mn-ea"/>
          <a:cs typeface="+mn-cs"/>
          <a:sym typeface="Arial" pitchFamily="34" charset="0"/>
        </a:defRPr>
      </a:lvl3pPr>
      <a:lvl4pPr marL="706339" indent="-159842" algn="l" rtl="0" eaLnBrk="1" fontAlgn="base" hangingPunct="1">
        <a:lnSpc>
          <a:spcPct val="90000"/>
        </a:lnSpc>
        <a:spcBef>
          <a:spcPts val="200"/>
        </a:spcBef>
        <a:spcAft>
          <a:spcPct val="0"/>
        </a:spcAft>
        <a:buClrTx/>
        <a:buSzPct val="80000"/>
        <a:buFont typeface="Arial" panose="020B0604020202020204" pitchFamily="34" charset="0"/>
        <a:buChar char="•"/>
        <a:defRPr sz="1400">
          <a:solidFill>
            <a:schemeClr val="tx1"/>
          </a:solidFill>
          <a:latin typeface="+mn-lt"/>
          <a:ea typeface="+mn-ea"/>
          <a:cs typeface="+mn-cs"/>
          <a:sym typeface="Arial" pitchFamily="34" charset="0"/>
        </a:defRPr>
      </a:lvl4pPr>
      <a:lvl5pPr marL="773311" indent="-66973" algn="l" rtl="0" eaLnBrk="1" fontAlgn="base" hangingPunct="1">
        <a:lnSpc>
          <a:spcPct val="95000"/>
        </a:lnSpc>
        <a:spcBef>
          <a:spcPts val="675"/>
        </a:spcBef>
        <a:spcAft>
          <a:spcPct val="0"/>
        </a:spcAft>
        <a:buClr>
          <a:srgbClr val="FFFFFF"/>
        </a:buClr>
        <a:buSzPct val="100000"/>
        <a:buFont typeface="Arial" pitchFamily="34" charset="0"/>
        <a:buChar char="»"/>
        <a:defRPr>
          <a:solidFill>
            <a:schemeClr val="tx2"/>
          </a:solidFill>
          <a:latin typeface="+mn-lt"/>
          <a:ea typeface="+mn-ea"/>
          <a:cs typeface="+mn-cs"/>
          <a:sym typeface="Arial" pitchFamily="34" charset="0"/>
        </a:defRPr>
      </a:lvl5pPr>
      <a:lvl6pPr marL="1416248" indent="-128588" algn="l" rtl="0" eaLnBrk="1" fontAlgn="base" hangingPunct="1">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6pPr>
      <a:lvl7pPr marL="1673423" indent="-128588" algn="l" rtl="0" eaLnBrk="1" fontAlgn="base" hangingPunct="1">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7pPr>
      <a:lvl8pPr marL="1930598" indent="-128588" algn="l" rtl="0" eaLnBrk="1" fontAlgn="base" hangingPunct="1">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8pPr>
      <a:lvl9pPr marL="2187773" indent="-128588" algn="l" rtl="0" eaLnBrk="1" fontAlgn="base" hangingPunct="1">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9pPr>
    </p:bodyStyle>
    <p:otherStyle>
      <a:defPPr>
        <a:defRPr lang="en-US"/>
      </a:defPPr>
      <a:lvl1pPr marL="0" algn="l" defTabSz="257175" rtl="0" eaLnBrk="1" latinLnBrk="0" hangingPunct="1">
        <a:defRPr sz="1000" kern="1200">
          <a:solidFill>
            <a:schemeClr val="tx1"/>
          </a:solidFill>
          <a:latin typeface="+mn-lt"/>
          <a:ea typeface="+mn-ea"/>
          <a:cs typeface="+mn-cs"/>
        </a:defRPr>
      </a:lvl1pPr>
      <a:lvl2pPr marL="257175" algn="l" defTabSz="257175" rtl="0" eaLnBrk="1" latinLnBrk="0" hangingPunct="1">
        <a:defRPr sz="1000" kern="1200">
          <a:solidFill>
            <a:schemeClr val="tx1"/>
          </a:solidFill>
          <a:latin typeface="+mn-lt"/>
          <a:ea typeface="+mn-ea"/>
          <a:cs typeface="+mn-cs"/>
        </a:defRPr>
      </a:lvl2pPr>
      <a:lvl3pPr marL="514350" algn="l" defTabSz="257175" rtl="0" eaLnBrk="1" latinLnBrk="0" hangingPunct="1">
        <a:defRPr sz="1000" kern="1200">
          <a:solidFill>
            <a:schemeClr val="tx1"/>
          </a:solidFill>
          <a:latin typeface="+mn-lt"/>
          <a:ea typeface="+mn-ea"/>
          <a:cs typeface="+mn-cs"/>
        </a:defRPr>
      </a:lvl3pPr>
      <a:lvl4pPr marL="771525" algn="l" defTabSz="257175" rtl="0" eaLnBrk="1" latinLnBrk="0" hangingPunct="1">
        <a:defRPr sz="1000" kern="1200">
          <a:solidFill>
            <a:schemeClr val="tx1"/>
          </a:solidFill>
          <a:latin typeface="+mn-lt"/>
          <a:ea typeface="+mn-ea"/>
          <a:cs typeface="+mn-cs"/>
        </a:defRPr>
      </a:lvl4pPr>
      <a:lvl5pPr marL="1028700" algn="l" defTabSz="257175" rtl="0" eaLnBrk="1" latinLnBrk="0" hangingPunct="1">
        <a:defRPr sz="1000" kern="1200">
          <a:solidFill>
            <a:schemeClr val="tx1"/>
          </a:solidFill>
          <a:latin typeface="+mn-lt"/>
          <a:ea typeface="+mn-ea"/>
          <a:cs typeface="+mn-cs"/>
        </a:defRPr>
      </a:lvl5pPr>
      <a:lvl6pPr marL="1285875" algn="l" defTabSz="257175" rtl="0" eaLnBrk="1" latinLnBrk="0" hangingPunct="1">
        <a:defRPr sz="1000" kern="1200">
          <a:solidFill>
            <a:schemeClr val="tx1"/>
          </a:solidFill>
          <a:latin typeface="+mn-lt"/>
          <a:ea typeface="+mn-ea"/>
          <a:cs typeface="+mn-cs"/>
        </a:defRPr>
      </a:lvl6pPr>
      <a:lvl7pPr marL="1543050" algn="l" defTabSz="257175" rtl="0" eaLnBrk="1" latinLnBrk="0" hangingPunct="1">
        <a:defRPr sz="1000" kern="1200">
          <a:solidFill>
            <a:schemeClr val="tx1"/>
          </a:solidFill>
          <a:latin typeface="+mn-lt"/>
          <a:ea typeface="+mn-ea"/>
          <a:cs typeface="+mn-cs"/>
        </a:defRPr>
      </a:lvl7pPr>
      <a:lvl8pPr marL="1800225" algn="l" defTabSz="257175" rtl="0" eaLnBrk="1" latinLnBrk="0" hangingPunct="1">
        <a:defRPr sz="1000" kern="1200">
          <a:solidFill>
            <a:schemeClr val="tx1"/>
          </a:solidFill>
          <a:latin typeface="+mn-lt"/>
          <a:ea typeface="+mn-ea"/>
          <a:cs typeface="+mn-cs"/>
        </a:defRPr>
      </a:lvl8pPr>
      <a:lvl9pPr marL="2057400" algn="l" defTabSz="257175" rtl="0" eaLnBrk="1" latinLnBrk="0" hangingPunct="1">
        <a:defRPr sz="10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2147379"/>
      </p:ext>
    </p:extLst>
  </p:cSld>
  <p:clrMap bg1="lt1" tx1="dk1" bg2="lt2" tx2="dk2" accent1="accent1" accent2="accent2" accent3="accent3" accent4="accent4" accent5="accent5" accent6="accent6" hlink="hlink" folHlink="folHlink"/>
  <p:sldLayoutIdLst>
    <p:sldLayoutId id="2147483726" r:id="rId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userDrawn="1">
            <p:ph type="title"/>
          </p:nvPr>
        </p:nvSpPr>
        <p:spPr bwMode="auto">
          <a:xfrm>
            <a:off x="356616" y="217715"/>
            <a:ext cx="8513064" cy="765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dirty="0">
                <a:sym typeface="Arial" pitchFamily="34" charset="0"/>
              </a:rPr>
              <a:t>Slide Title</a:t>
            </a:r>
          </a:p>
        </p:txBody>
      </p:sp>
      <p:sp>
        <p:nvSpPr>
          <p:cNvPr id="1027" name="Rectangle 3"/>
          <p:cNvSpPr>
            <a:spLocks noGrp="1" noChangeArrowheads="1"/>
          </p:cNvSpPr>
          <p:nvPr userDrawn="1">
            <p:ph type="body" idx="1"/>
          </p:nvPr>
        </p:nvSpPr>
        <p:spPr bwMode="auto">
          <a:xfrm>
            <a:off x="356616" y="1079426"/>
            <a:ext cx="8513064" cy="330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2" name="Slide Number Placeholder 1"/>
          <p:cNvSpPr>
            <a:spLocks noGrp="1"/>
          </p:cNvSpPr>
          <p:nvPr>
            <p:ph type="sldNum" sz="quarter" idx="4"/>
          </p:nvPr>
        </p:nvSpPr>
        <p:spPr>
          <a:xfrm>
            <a:off x="8409709" y="4884989"/>
            <a:ext cx="359666" cy="274637"/>
          </a:xfrm>
          <a:prstGeom prst="rect">
            <a:avLst/>
          </a:prstGeom>
        </p:spPr>
        <p:txBody>
          <a:bodyPr vert="horz" lIns="91440" tIns="45720" rIns="91440" bIns="45720" rtlCol="0" anchor="ctr"/>
          <a:lstStyle>
            <a:lvl1pPr algn="r">
              <a:defRPr lang="en-US" sz="600" kern="1200" smtClean="0">
                <a:solidFill>
                  <a:srgbClr val="000000"/>
                </a:solidFill>
                <a:latin typeface="+mn-lt"/>
                <a:ea typeface="+mn-ea"/>
                <a:cs typeface="CiscoSans Thin"/>
              </a:defRPr>
            </a:lvl1pPr>
          </a:lstStyle>
          <a:p>
            <a:pPr defTabSz="457200" fontAlgn="base">
              <a:spcBef>
                <a:spcPct val="0"/>
              </a:spcBef>
              <a:spcAft>
                <a:spcPct val="0"/>
              </a:spcAft>
            </a:pPr>
            <a:fld id="{96A97DD0-5BE7-4856-A2A9-C42C6688E607}" type="slidenum">
              <a:rPr/>
              <a:pPr defTabSz="457200" fontAlgn="base">
                <a:spcBef>
                  <a:spcPct val="0"/>
                </a:spcBef>
                <a:spcAft>
                  <a:spcPct val="0"/>
                </a:spcAft>
              </a:pPr>
              <a:t>‹#›</a:t>
            </a:fld>
            <a:endParaRPr dirty="0"/>
          </a:p>
        </p:txBody>
      </p:sp>
      <p:sp>
        <p:nvSpPr>
          <p:cNvPr id="9" name="Rectangle 4"/>
          <p:cNvSpPr>
            <a:spLocks noChangeArrowheads="1"/>
          </p:cNvSpPr>
          <p:nvPr userDrawn="1"/>
        </p:nvSpPr>
        <p:spPr bwMode="ltGray">
          <a:xfrm>
            <a:off x="5985510" y="4946904"/>
            <a:ext cx="2472136" cy="154518"/>
          </a:xfrm>
          <a:prstGeom prst="rect">
            <a:avLst/>
          </a:prstGeom>
          <a:noFill/>
          <a:ln w="9525">
            <a:noFill/>
            <a:miter lim="800000"/>
            <a:headEnd/>
            <a:tailEnd/>
          </a:ln>
          <a:effectLst/>
        </p:spPr>
        <p:txBody>
          <a:bodyPr wrap="square" lIns="61586" tIns="30792" rIns="61586" bIns="30792" anchor="b">
            <a:spAutoFit/>
          </a:bodyPr>
          <a:lstStyle/>
          <a:p>
            <a:pPr algn="r" defTabSz="610744"/>
            <a:r>
              <a:rPr lang="en-US" sz="600" dirty="0">
                <a:solidFill>
                  <a:srgbClr val="000000"/>
                </a:solidFill>
                <a:ea typeface="ＭＳ Ｐゴシック" charset="0"/>
                <a:cs typeface="CiscoSans Thin"/>
              </a:rPr>
              <a:t>© 2017  Cisco and/or its affiliates. All rights reserved.   Cisco Public</a:t>
            </a:r>
          </a:p>
        </p:txBody>
      </p:sp>
      <p:pic>
        <p:nvPicPr>
          <p:cNvPr id="10" name="Picture 2" descr="Image result for cisco logo"/>
          <p:cNvPicPr>
            <a:picLocks noChangeAspect="1" noChangeArrowheads="1"/>
          </p:cNvPicPr>
          <p:nvPr userDrawn="1"/>
        </p:nvPicPr>
        <p:blipFill>
          <a:blip r:embed="rId34" cstate="email">
            <a:extLst>
              <a:ext uri="{28A0092B-C50C-407E-A947-70E740481C1C}">
                <a14:useLocalDpi xmlns:a14="http://schemas.microsoft.com/office/drawing/2010/main"/>
              </a:ext>
            </a:extLst>
          </a:blip>
          <a:srcRect/>
          <a:stretch>
            <a:fillRect/>
          </a:stretch>
        </p:blipFill>
        <p:spPr bwMode="auto">
          <a:xfrm>
            <a:off x="356616" y="4789319"/>
            <a:ext cx="361231" cy="191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9162198"/>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 id="2147483745" r:id="rId17"/>
    <p:sldLayoutId id="2147483746" r:id="rId18"/>
    <p:sldLayoutId id="2147483747" r:id="rId19"/>
    <p:sldLayoutId id="2147483748" r:id="rId20"/>
    <p:sldLayoutId id="2147483749" r:id="rId21"/>
    <p:sldLayoutId id="2147483750" r:id="rId22"/>
    <p:sldLayoutId id="2147483751" r:id="rId23"/>
    <p:sldLayoutId id="2147483752" r:id="rId24"/>
    <p:sldLayoutId id="2147483753" r:id="rId25"/>
    <p:sldLayoutId id="2147483754" r:id="rId26"/>
    <p:sldLayoutId id="2147483755" r:id="rId27"/>
    <p:sldLayoutId id="2147483756" r:id="rId28"/>
    <p:sldLayoutId id="2147483757" r:id="rId29"/>
    <p:sldLayoutId id="2147483758" r:id="rId30"/>
    <p:sldLayoutId id="2147483759" r:id="rId31"/>
    <p:sldLayoutId id="2147483760" r:id="rId3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marL="6251" indent="-6251" algn="l" rtl="0" eaLnBrk="1" fontAlgn="base" hangingPunct="1">
        <a:lnSpc>
          <a:spcPct val="90000"/>
        </a:lnSpc>
        <a:spcBef>
          <a:spcPct val="0"/>
        </a:spcBef>
        <a:spcAft>
          <a:spcPct val="0"/>
        </a:spcAft>
        <a:defRPr lang="en-US" sz="2800" b="0" kern="1200" dirty="0" smtClean="0">
          <a:solidFill>
            <a:schemeClr val="tx1"/>
          </a:solidFill>
          <a:latin typeface="+mj-lt"/>
          <a:ea typeface="+mj-ea"/>
          <a:cs typeface="+mj-cs"/>
          <a:sym typeface="Arial" pitchFamily="34" charset="0"/>
        </a:defRPr>
      </a:lvl1pPr>
      <a:lvl2pPr marL="6251" indent="-6251" algn="l" rtl="0" eaLnBrk="1" fontAlgn="base" hangingPunct="1">
        <a:lnSpc>
          <a:spcPct val="90000"/>
        </a:lnSpc>
        <a:spcBef>
          <a:spcPct val="0"/>
        </a:spcBef>
        <a:spcAft>
          <a:spcPct val="0"/>
        </a:spcAft>
        <a:defRPr sz="2700" b="1">
          <a:solidFill>
            <a:srgbClr val="B1059D"/>
          </a:solidFill>
          <a:latin typeface="Arial" pitchFamily="-107" charset="0"/>
          <a:ea typeface="Apple LiGothic Medium" pitchFamily="-107" charset="-120"/>
          <a:cs typeface="Apple LiGothic Medium" pitchFamily="-107" charset="-120"/>
          <a:sym typeface="Arial" pitchFamily="34" charset="0"/>
        </a:defRPr>
      </a:lvl2pPr>
      <a:lvl3pPr marL="6251" indent="-6251" algn="l" rtl="0" eaLnBrk="1" fontAlgn="base" hangingPunct="1">
        <a:lnSpc>
          <a:spcPct val="90000"/>
        </a:lnSpc>
        <a:spcBef>
          <a:spcPct val="0"/>
        </a:spcBef>
        <a:spcAft>
          <a:spcPct val="0"/>
        </a:spcAft>
        <a:defRPr sz="2700" b="1">
          <a:solidFill>
            <a:srgbClr val="B1059D"/>
          </a:solidFill>
          <a:latin typeface="Arial" pitchFamily="-107" charset="0"/>
          <a:ea typeface="Apple LiGothic Medium" pitchFamily="-107" charset="-120"/>
          <a:cs typeface="Apple LiGothic Medium" pitchFamily="-107" charset="-120"/>
          <a:sym typeface="Arial" pitchFamily="34" charset="0"/>
        </a:defRPr>
      </a:lvl3pPr>
      <a:lvl4pPr marL="6251" indent="-6251" algn="l" rtl="0" eaLnBrk="1" fontAlgn="base" hangingPunct="1">
        <a:lnSpc>
          <a:spcPct val="90000"/>
        </a:lnSpc>
        <a:spcBef>
          <a:spcPct val="0"/>
        </a:spcBef>
        <a:spcAft>
          <a:spcPct val="0"/>
        </a:spcAft>
        <a:defRPr sz="2700" b="1">
          <a:solidFill>
            <a:srgbClr val="B1059D"/>
          </a:solidFill>
          <a:latin typeface="Arial" pitchFamily="-107" charset="0"/>
          <a:ea typeface="Apple LiGothic Medium" pitchFamily="-107" charset="-120"/>
          <a:cs typeface="Apple LiGothic Medium" pitchFamily="-107" charset="-120"/>
          <a:sym typeface="Arial" pitchFamily="34" charset="0"/>
        </a:defRPr>
      </a:lvl4pPr>
      <a:lvl5pPr marL="6251" indent="-6251" algn="l" rtl="0" eaLnBrk="1" fontAlgn="base" hangingPunct="1">
        <a:lnSpc>
          <a:spcPct val="90000"/>
        </a:lnSpc>
        <a:spcBef>
          <a:spcPct val="0"/>
        </a:spcBef>
        <a:spcAft>
          <a:spcPct val="0"/>
        </a:spcAft>
        <a:defRPr sz="2700" b="1">
          <a:solidFill>
            <a:srgbClr val="B1059D"/>
          </a:solidFill>
          <a:latin typeface="Arial" pitchFamily="-107" charset="0"/>
          <a:ea typeface="Apple LiGothic Medium" pitchFamily="-107" charset="-120"/>
          <a:cs typeface="Apple LiGothic Medium" pitchFamily="-107" charset="-120"/>
          <a:sym typeface="Arial" pitchFamily="34" charset="0"/>
        </a:defRPr>
      </a:lvl5pPr>
      <a:lvl6pPr marL="263426" algn="l" rtl="0" eaLnBrk="1" fontAlgn="base" hangingPunct="1">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6pPr>
      <a:lvl7pPr marL="520601" algn="l" rtl="0" eaLnBrk="1" fontAlgn="base" hangingPunct="1">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7pPr>
      <a:lvl8pPr marL="777776" algn="l" rtl="0" eaLnBrk="1" fontAlgn="base" hangingPunct="1">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8pPr>
      <a:lvl9pPr marL="1034951" algn="l" rtl="0" eaLnBrk="1" fontAlgn="base" hangingPunct="1">
        <a:lnSpc>
          <a:spcPct val="90000"/>
        </a:lnSpc>
        <a:spcBef>
          <a:spcPct val="0"/>
        </a:spcBef>
        <a:spcAft>
          <a:spcPct val="0"/>
        </a:spcAft>
        <a:defRPr sz="2700" b="1">
          <a:solidFill>
            <a:srgbClr val="1EB9E4"/>
          </a:solidFill>
          <a:latin typeface="Arial" pitchFamily="-107" charset="0"/>
          <a:ea typeface="Apple LiGothic Medium" pitchFamily="-107" charset="-120"/>
          <a:cs typeface="Apple LiGothic Medium" pitchFamily="-107" charset="-120"/>
          <a:sym typeface="Arial" pitchFamily="-107" charset="0"/>
        </a:defRPr>
      </a:lvl9pPr>
    </p:titleStyle>
    <p:bodyStyle>
      <a:lvl1pPr marL="187523" indent="-185738" algn="l" rtl="0" eaLnBrk="1" fontAlgn="base" hangingPunct="1">
        <a:lnSpc>
          <a:spcPct val="90000"/>
        </a:lnSpc>
        <a:spcBef>
          <a:spcPts val="1200"/>
        </a:spcBef>
        <a:spcAft>
          <a:spcPct val="0"/>
        </a:spcAft>
        <a:buClrTx/>
        <a:buSzPct val="80000"/>
        <a:buFont typeface="Arial" panose="020B0604020202020204" pitchFamily="34" charset="0"/>
        <a:buChar char="•"/>
        <a:defRPr sz="1800">
          <a:solidFill>
            <a:schemeClr val="tx1"/>
          </a:solidFill>
          <a:latin typeface="+mn-lt"/>
          <a:ea typeface="+mn-ea"/>
          <a:cs typeface="+mn-cs"/>
          <a:sym typeface="Arial" pitchFamily="34" charset="0"/>
        </a:defRPr>
      </a:lvl1pPr>
      <a:lvl2pPr marL="386656" indent="-193775" algn="l" rtl="0" eaLnBrk="1" fontAlgn="base" hangingPunct="1">
        <a:lnSpc>
          <a:spcPct val="90000"/>
        </a:lnSpc>
        <a:spcBef>
          <a:spcPts val="400"/>
        </a:spcBef>
        <a:spcAft>
          <a:spcPct val="0"/>
        </a:spcAft>
        <a:buClrTx/>
        <a:buSzPct val="80000"/>
        <a:buFont typeface="Arial" panose="020B0604020202020204" pitchFamily="34" charset="0"/>
        <a:buChar char="•"/>
        <a:defRPr sz="1600">
          <a:solidFill>
            <a:schemeClr val="tx1"/>
          </a:solidFill>
          <a:latin typeface="+mn-lt"/>
          <a:ea typeface="+mn-ea"/>
          <a:cs typeface="+mn-cs"/>
          <a:sym typeface="Arial" pitchFamily="34" charset="0"/>
        </a:defRPr>
      </a:lvl2pPr>
      <a:lvl3pPr marL="546497" indent="-159842" algn="l" rtl="0" eaLnBrk="1" fontAlgn="base" hangingPunct="1">
        <a:lnSpc>
          <a:spcPct val="90000"/>
        </a:lnSpc>
        <a:spcBef>
          <a:spcPts val="200"/>
        </a:spcBef>
        <a:spcAft>
          <a:spcPct val="0"/>
        </a:spcAft>
        <a:buClrTx/>
        <a:buSzPct val="80000"/>
        <a:buFont typeface="Arial" panose="020B0604020202020204" pitchFamily="34" charset="0"/>
        <a:buChar char="•"/>
        <a:defRPr sz="1400">
          <a:solidFill>
            <a:schemeClr val="tx1"/>
          </a:solidFill>
          <a:latin typeface="+mn-lt"/>
          <a:ea typeface="+mn-ea"/>
          <a:cs typeface="+mn-cs"/>
          <a:sym typeface="Arial" pitchFamily="34" charset="0"/>
        </a:defRPr>
      </a:lvl3pPr>
      <a:lvl4pPr marL="706339" indent="-159842" algn="l" rtl="0" eaLnBrk="1" fontAlgn="base" hangingPunct="1">
        <a:lnSpc>
          <a:spcPct val="90000"/>
        </a:lnSpc>
        <a:spcBef>
          <a:spcPts val="200"/>
        </a:spcBef>
        <a:spcAft>
          <a:spcPct val="0"/>
        </a:spcAft>
        <a:buClrTx/>
        <a:buSzPct val="80000"/>
        <a:buFont typeface="Arial" panose="020B0604020202020204" pitchFamily="34" charset="0"/>
        <a:buChar char="•"/>
        <a:defRPr sz="1400">
          <a:solidFill>
            <a:schemeClr val="tx1"/>
          </a:solidFill>
          <a:latin typeface="+mn-lt"/>
          <a:ea typeface="+mn-ea"/>
          <a:cs typeface="+mn-cs"/>
          <a:sym typeface="Arial" pitchFamily="34" charset="0"/>
        </a:defRPr>
      </a:lvl4pPr>
      <a:lvl5pPr marL="773311" indent="-66973" algn="l" rtl="0" eaLnBrk="1" fontAlgn="base" hangingPunct="1">
        <a:lnSpc>
          <a:spcPct val="95000"/>
        </a:lnSpc>
        <a:spcBef>
          <a:spcPts val="675"/>
        </a:spcBef>
        <a:spcAft>
          <a:spcPct val="0"/>
        </a:spcAft>
        <a:buClr>
          <a:srgbClr val="FFFFFF"/>
        </a:buClr>
        <a:buSzPct val="100000"/>
        <a:buFont typeface="Arial" pitchFamily="34" charset="0"/>
        <a:buChar char="»"/>
        <a:defRPr>
          <a:solidFill>
            <a:schemeClr val="tx2"/>
          </a:solidFill>
          <a:latin typeface="+mn-lt"/>
          <a:ea typeface="+mn-ea"/>
          <a:cs typeface="+mn-cs"/>
          <a:sym typeface="Arial" pitchFamily="34" charset="0"/>
        </a:defRPr>
      </a:lvl5pPr>
      <a:lvl6pPr marL="1416248" indent="-128588" algn="l" rtl="0" eaLnBrk="1" fontAlgn="base" hangingPunct="1">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6pPr>
      <a:lvl7pPr marL="1673423" indent="-128588" algn="l" rtl="0" eaLnBrk="1" fontAlgn="base" hangingPunct="1">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7pPr>
      <a:lvl8pPr marL="1930598" indent="-128588" algn="l" rtl="0" eaLnBrk="1" fontAlgn="base" hangingPunct="1">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8pPr>
      <a:lvl9pPr marL="2187773" indent="-128588" algn="l" rtl="0" eaLnBrk="1" fontAlgn="base" hangingPunct="1">
        <a:lnSpc>
          <a:spcPct val="95000"/>
        </a:lnSpc>
        <a:spcBef>
          <a:spcPts val="1013"/>
        </a:spcBef>
        <a:spcAft>
          <a:spcPct val="0"/>
        </a:spcAft>
        <a:buClr>
          <a:srgbClr val="FFFFFF"/>
        </a:buClr>
        <a:buSzPct val="100000"/>
        <a:buFont typeface="Arial" pitchFamily="-107" charset="0"/>
        <a:buChar char="»"/>
        <a:defRPr>
          <a:solidFill>
            <a:schemeClr val="tx1"/>
          </a:solidFill>
          <a:latin typeface="+mn-lt"/>
          <a:ea typeface="+mn-ea"/>
          <a:cs typeface="+mn-cs"/>
          <a:sym typeface="Arial" pitchFamily="-107" charset="0"/>
        </a:defRPr>
      </a:lvl9pPr>
    </p:bodyStyle>
    <p:otherStyle>
      <a:defPPr>
        <a:defRPr lang="en-US"/>
      </a:defPPr>
      <a:lvl1pPr marL="0" algn="l" defTabSz="257175" rtl="0" eaLnBrk="1" latinLnBrk="0" hangingPunct="1">
        <a:defRPr sz="1000" kern="1200">
          <a:solidFill>
            <a:schemeClr val="tx1"/>
          </a:solidFill>
          <a:latin typeface="+mn-lt"/>
          <a:ea typeface="+mn-ea"/>
          <a:cs typeface="+mn-cs"/>
        </a:defRPr>
      </a:lvl1pPr>
      <a:lvl2pPr marL="257175" algn="l" defTabSz="257175" rtl="0" eaLnBrk="1" latinLnBrk="0" hangingPunct="1">
        <a:defRPr sz="1000" kern="1200">
          <a:solidFill>
            <a:schemeClr val="tx1"/>
          </a:solidFill>
          <a:latin typeface="+mn-lt"/>
          <a:ea typeface="+mn-ea"/>
          <a:cs typeface="+mn-cs"/>
        </a:defRPr>
      </a:lvl2pPr>
      <a:lvl3pPr marL="514350" algn="l" defTabSz="257175" rtl="0" eaLnBrk="1" latinLnBrk="0" hangingPunct="1">
        <a:defRPr sz="1000" kern="1200">
          <a:solidFill>
            <a:schemeClr val="tx1"/>
          </a:solidFill>
          <a:latin typeface="+mn-lt"/>
          <a:ea typeface="+mn-ea"/>
          <a:cs typeface="+mn-cs"/>
        </a:defRPr>
      </a:lvl3pPr>
      <a:lvl4pPr marL="771525" algn="l" defTabSz="257175" rtl="0" eaLnBrk="1" latinLnBrk="0" hangingPunct="1">
        <a:defRPr sz="1000" kern="1200">
          <a:solidFill>
            <a:schemeClr val="tx1"/>
          </a:solidFill>
          <a:latin typeface="+mn-lt"/>
          <a:ea typeface="+mn-ea"/>
          <a:cs typeface="+mn-cs"/>
        </a:defRPr>
      </a:lvl4pPr>
      <a:lvl5pPr marL="1028700" algn="l" defTabSz="257175" rtl="0" eaLnBrk="1" latinLnBrk="0" hangingPunct="1">
        <a:defRPr sz="1000" kern="1200">
          <a:solidFill>
            <a:schemeClr val="tx1"/>
          </a:solidFill>
          <a:latin typeface="+mn-lt"/>
          <a:ea typeface="+mn-ea"/>
          <a:cs typeface="+mn-cs"/>
        </a:defRPr>
      </a:lvl5pPr>
      <a:lvl6pPr marL="1285875" algn="l" defTabSz="257175" rtl="0" eaLnBrk="1" latinLnBrk="0" hangingPunct="1">
        <a:defRPr sz="1000" kern="1200">
          <a:solidFill>
            <a:schemeClr val="tx1"/>
          </a:solidFill>
          <a:latin typeface="+mn-lt"/>
          <a:ea typeface="+mn-ea"/>
          <a:cs typeface="+mn-cs"/>
        </a:defRPr>
      </a:lvl6pPr>
      <a:lvl7pPr marL="1543050" algn="l" defTabSz="257175" rtl="0" eaLnBrk="1" latinLnBrk="0" hangingPunct="1">
        <a:defRPr sz="1000" kern="1200">
          <a:solidFill>
            <a:schemeClr val="tx1"/>
          </a:solidFill>
          <a:latin typeface="+mn-lt"/>
          <a:ea typeface="+mn-ea"/>
          <a:cs typeface="+mn-cs"/>
        </a:defRPr>
      </a:lvl7pPr>
      <a:lvl8pPr marL="1800225" algn="l" defTabSz="257175" rtl="0" eaLnBrk="1" latinLnBrk="0" hangingPunct="1">
        <a:defRPr sz="1000" kern="1200">
          <a:solidFill>
            <a:schemeClr val="tx1"/>
          </a:solidFill>
          <a:latin typeface="+mn-lt"/>
          <a:ea typeface="+mn-ea"/>
          <a:cs typeface="+mn-cs"/>
        </a:defRPr>
      </a:lvl8pPr>
      <a:lvl9pPr marL="2057400" algn="l" defTabSz="257175" rtl="0" eaLnBrk="1" latinLnBrk="0" hangingPunct="1">
        <a:defRPr sz="10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wiki.onap.org/pages/viewpage.action?pageId=3247121"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DE" dirty="0"/>
              <a:t>PNDA integration into ONAP DCAE</a:t>
            </a:r>
          </a:p>
        </p:txBody>
      </p:sp>
      <p:sp>
        <p:nvSpPr>
          <p:cNvPr id="6" name="Text Placeholder 5"/>
          <p:cNvSpPr>
            <a:spLocks noGrp="1"/>
          </p:cNvSpPr>
          <p:nvPr>
            <p:ph type="body" sz="quarter" idx="13"/>
          </p:nvPr>
        </p:nvSpPr>
        <p:spPr/>
        <p:txBody>
          <a:bodyPr/>
          <a:lstStyle/>
          <a:p>
            <a:r>
              <a:rPr lang="de-DE" dirty="0"/>
              <a:t>September 25, 2018</a:t>
            </a:r>
          </a:p>
        </p:txBody>
      </p:sp>
    </p:spTree>
    <p:extLst>
      <p:ext uri="{BB962C8B-B14F-4D97-AF65-F5344CB8AC3E}">
        <p14:creationId xmlns:p14="http://schemas.microsoft.com/office/powerpoint/2010/main" val="294616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p:cNvSpPr>
            <a:spLocks noGrp="1"/>
          </p:cNvSpPr>
          <p:nvPr>
            <p:ph type="title"/>
          </p:nvPr>
        </p:nvSpPr>
        <p:spPr>
          <a:xfrm>
            <a:off x="352925" y="218947"/>
            <a:ext cx="8513064" cy="765432"/>
          </a:xfrm>
        </p:spPr>
        <p:txBody>
          <a:bodyPr/>
          <a:lstStyle/>
          <a:p>
            <a:r>
              <a:rPr lang="de-DE" dirty="0">
                <a:latin typeface="CiscoSans ExtraLight" panose="020B0303020201020303" pitchFamily="34" charset="0"/>
              </a:rPr>
              <a:t>PNDA Analytics </a:t>
            </a:r>
            <a:r>
              <a:rPr lang="de-DE" dirty="0" err="1">
                <a:latin typeface="CiscoSans ExtraLight" panose="020B0303020201020303" pitchFamily="34" charset="0"/>
              </a:rPr>
              <a:t>Application</a:t>
            </a:r>
            <a:r>
              <a:rPr lang="de-DE" dirty="0">
                <a:latin typeface="CiscoSans ExtraLight" panose="020B0303020201020303" pitchFamily="34" charset="0"/>
              </a:rPr>
              <a:t> </a:t>
            </a:r>
            <a:r>
              <a:rPr lang="de-DE" dirty="0" err="1">
                <a:latin typeface="CiscoSans ExtraLight" panose="020B0303020201020303" pitchFamily="34" charset="0"/>
              </a:rPr>
              <a:t>within</a:t>
            </a:r>
            <a:r>
              <a:rPr lang="de-DE" dirty="0">
                <a:latin typeface="CiscoSans ExtraLight" panose="020B0303020201020303" pitchFamily="34" charset="0"/>
              </a:rPr>
              <a:t> DCAEgen2</a:t>
            </a:r>
          </a:p>
        </p:txBody>
      </p:sp>
      <p:pic>
        <p:nvPicPr>
          <p:cNvPr id="3" name="Picture 2">
            <a:extLst>
              <a:ext uri="{FF2B5EF4-FFF2-40B4-BE49-F238E27FC236}">
                <a16:creationId xmlns:a16="http://schemas.microsoft.com/office/drawing/2014/main" id="{4599625C-E70E-094E-983E-16BAEB308B2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81925" y="1272189"/>
            <a:ext cx="5457106" cy="2726151"/>
          </a:xfrm>
          <a:prstGeom prst="rect">
            <a:avLst/>
          </a:prstGeom>
        </p:spPr>
      </p:pic>
      <p:pic>
        <p:nvPicPr>
          <p:cNvPr id="5" name="Picture 4">
            <a:extLst>
              <a:ext uri="{FF2B5EF4-FFF2-40B4-BE49-F238E27FC236}">
                <a16:creationId xmlns:a16="http://schemas.microsoft.com/office/drawing/2014/main" id="{799C48F8-6CE2-9F4A-BAEA-00A1CF064B0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02"/>
          <a:stretch/>
        </p:blipFill>
        <p:spPr>
          <a:xfrm>
            <a:off x="452919" y="1183902"/>
            <a:ext cx="2944936" cy="3255872"/>
          </a:xfrm>
          <a:prstGeom prst="rect">
            <a:avLst/>
          </a:prstGeom>
        </p:spPr>
      </p:pic>
      <p:sp>
        <p:nvSpPr>
          <p:cNvPr id="40" name="Rectangle 39">
            <a:extLst>
              <a:ext uri="{FF2B5EF4-FFF2-40B4-BE49-F238E27FC236}">
                <a16:creationId xmlns:a16="http://schemas.microsoft.com/office/drawing/2014/main" id="{02C07CE6-899B-2B41-BC09-38D1E84E7F60}"/>
              </a:ext>
            </a:extLst>
          </p:cNvPr>
          <p:cNvSpPr/>
          <p:nvPr/>
        </p:nvSpPr>
        <p:spPr bwMode="auto">
          <a:xfrm>
            <a:off x="4171886" y="1594912"/>
            <a:ext cx="4764008" cy="564204"/>
          </a:xfrm>
          <a:prstGeom prst="rect">
            <a:avLst/>
          </a:prstGeom>
          <a:noFill/>
          <a:ln w="9525" cap="flat" cmpd="sng" algn="ctr">
            <a:solidFill>
              <a:schemeClr val="accent3"/>
            </a:solidFill>
            <a:prstDash val="solid"/>
            <a:round/>
            <a:headEnd type="none" w="med" len="med"/>
            <a:tailEnd type="none" w="med" len="med"/>
          </a:ln>
          <a:effectLst>
            <a:glow rad="101600">
              <a:schemeClr val="accent3">
                <a:satMod val="175000"/>
                <a:alpha val="40000"/>
              </a:schemeClr>
            </a:glow>
            <a:outerShdw blurRad="50800" dist="50800" dir="5400000" algn="ctr" rotWithShape="0">
              <a:srgbClr val="000000"/>
            </a:outerShdw>
          </a:effectLst>
        </p:spPr>
        <p:style>
          <a:lnRef idx="0">
            <a:scrgbClr r="0" g="0" b="0"/>
          </a:lnRef>
          <a:fillRef idx="0">
            <a:scrgbClr r="0" g="0" b="0"/>
          </a:fillRef>
          <a:effectRef idx="0">
            <a:scrgbClr r="0" g="0" b="0"/>
          </a:effectRef>
          <a:fontRef idx="minor">
            <a:schemeClr val="accent3"/>
          </a:fontRef>
        </p:style>
        <p:txBody>
          <a:bodyPr rtlCol="0" anchor="ctr"/>
          <a:lstStyle/>
          <a:p>
            <a:pPr algn="ctr"/>
            <a:endParaRPr lang="en-US"/>
          </a:p>
        </p:txBody>
      </p:sp>
      <p:sp>
        <p:nvSpPr>
          <p:cNvPr id="42" name="Rectangle 41">
            <a:extLst>
              <a:ext uri="{FF2B5EF4-FFF2-40B4-BE49-F238E27FC236}">
                <a16:creationId xmlns:a16="http://schemas.microsoft.com/office/drawing/2014/main" id="{BB2FA067-DF4F-D945-84A2-671F123F7C8B}"/>
              </a:ext>
            </a:extLst>
          </p:cNvPr>
          <p:cNvSpPr/>
          <p:nvPr/>
        </p:nvSpPr>
        <p:spPr bwMode="auto">
          <a:xfrm>
            <a:off x="2396161" y="1945534"/>
            <a:ext cx="436400" cy="920971"/>
          </a:xfrm>
          <a:prstGeom prst="rect">
            <a:avLst/>
          </a:prstGeom>
          <a:noFill/>
          <a:ln w="9525" cap="flat" cmpd="sng" algn="ctr">
            <a:solidFill>
              <a:schemeClr val="accent3"/>
            </a:solidFill>
            <a:prstDash val="solid"/>
            <a:round/>
            <a:headEnd type="none" w="med" len="med"/>
            <a:tailEnd type="none" w="med" len="med"/>
          </a:ln>
          <a:effectLst>
            <a:glow rad="101600">
              <a:schemeClr val="accent3">
                <a:satMod val="175000"/>
                <a:alpha val="40000"/>
              </a:schemeClr>
            </a:glow>
            <a:outerShdw blurRad="50800" dist="50800" dir="5400000" algn="ctr" rotWithShape="0">
              <a:srgbClr val="000000"/>
            </a:outerShdw>
          </a:effectLst>
        </p:spPr>
        <p:style>
          <a:lnRef idx="0">
            <a:scrgbClr r="0" g="0" b="0"/>
          </a:lnRef>
          <a:fillRef idx="0">
            <a:scrgbClr r="0" g="0" b="0"/>
          </a:fillRef>
          <a:effectRef idx="0">
            <a:scrgbClr r="0" g="0" b="0"/>
          </a:effectRef>
          <a:fontRef idx="minor">
            <a:schemeClr val="accent3"/>
          </a:fontRef>
        </p:style>
        <p:txBody>
          <a:bodyPr rtlCol="0" anchor="ctr"/>
          <a:lstStyle/>
          <a:p>
            <a:pPr algn="ctr"/>
            <a:endParaRPr lang="en-US"/>
          </a:p>
        </p:txBody>
      </p:sp>
      <p:sp>
        <p:nvSpPr>
          <p:cNvPr id="43" name="TextBox 42">
            <a:extLst>
              <a:ext uri="{FF2B5EF4-FFF2-40B4-BE49-F238E27FC236}">
                <a16:creationId xmlns:a16="http://schemas.microsoft.com/office/drawing/2014/main" id="{44061C85-3047-9542-A94D-4930BF533F74}"/>
              </a:ext>
            </a:extLst>
          </p:cNvPr>
          <p:cNvSpPr txBox="1"/>
          <p:nvPr/>
        </p:nvSpPr>
        <p:spPr>
          <a:xfrm>
            <a:off x="1185995" y="4442825"/>
            <a:ext cx="1577676" cy="246221"/>
          </a:xfrm>
          <a:prstGeom prst="rect">
            <a:avLst/>
          </a:prstGeom>
          <a:noFill/>
        </p:spPr>
        <p:txBody>
          <a:bodyPr wrap="none" rtlCol="0">
            <a:spAutoFit/>
          </a:bodyPr>
          <a:lstStyle/>
          <a:p>
            <a:r>
              <a:rPr lang="en-US" sz="1000" dirty="0" err="1"/>
              <a:t>vFWCL</a:t>
            </a:r>
            <a:r>
              <a:rPr lang="en-US" sz="1000" dirty="0"/>
              <a:t> SINK Monitoring</a:t>
            </a:r>
          </a:p>
        </p:txBody>
      </p:sp>
      <p:sp>
        <p:nvSpPr>
          <p:cNvPr id="44" name="TextBox 43">
            <a:extLst>
              <a:ext uri="{FF2B5EF4-FFF2-40B4-BE49-F238E27FC236}">
                <a16:creationId xmlns:a16="http://schemas.microsoft.com/office/drawing/2014/main" id="{22D226BD-791A-7D4A-8A3D-14C59D91BC44}"/>
              </a:ext>
            </a:extLst>
          </p:cNvPr>
          <p:cNvSpPr txBox="1"/>
          <p:nvPr/>
        </p:nvSpPr>
        <p:spPr>
          <a:xfrm>
            <a:off x="5595652" y="4439774"/>
            <a:ext cx="2056973" cy="246221"/>
          </a:xfrm>
          <a:prstGeom prst="rect">
            <a:avLst/>
          </a:prstGeom>
          <a:noFill/>
        </p:spPr>
        <p:txBody>
          <a:bodyPr wrap="none" rtlCol="0">
            <a:spAutoFit/>
          </a:bodyPr>
          <a:lstStyle/>
          <a:p>
            <a:r>
              <a:rPr lang="en-US" sz="1000" dirty="0"/>
              <a:t>PNDA Grafana-based Monitoring</a:t>
            </a:r>
          </a:p>
        </p:txBody>
      </p:sp>
      <p:cxnSp>
        <p:nvCxnSpPr>
          <p:cNvPr id="11" name="Curved Connector 10">
            <a:extLst>
              <a:ext uri="{FF2B5EF4-FFF2-40B4-BE49-F238E27FC236}">
                <a16:creationId xmlns:a16="http://schemas.microsoft.com/office/drawing/2014/main" id="{8F7E5B81-80A2-D44C-B629-F4E7B376B72C}"/>
              </a:ext>
            </a:extLst>
          </p:cNvPr>
          <p:cNvCxnSpPr>
            <a:cxnSpLocks/>
          </p:cNvCxnSpPr>
          <p:nvPr/>
        </p:nvCxnSpPr>
        <p:spPr bwMode="auto">
          <a:xfrm flipV="1">
            <a:off x="2918921" y="1829006"/>
            <a:ext cx="1432361" cy="577013"/>
          </a:xfrm>
          <a:prstGeom prst="curvedConnector3">
            <a:avLst/>
          </a:prstGeom>
          <a:ln w="38100">
            <a:solidFill>
              <a:srgbClr val="FF0000"/>
            </a:solidFill>
            <a:headEnd type="stealth" w="lg" len="med"/>
            <a:tailEnd type="stealth" w="lg" len="med"/>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040693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latin typeface="CiscoSans ExtraLight" panose="020B0303020201020303" pitchFamily="34" charset="0"/>
              </a:rPr>
              <a:t>Platform for Network Data Analytics PNDA.io</a:t>
            </a:r>
            <a:br>
              <a:rPr lang="de-DE" dirty="0">
                <a:latin typeface="CiscoSans ExtraLight" panose="020B0303020201020303" pitchFamily="34" charset="0"/>
              </a:rPr>
            </a:br>
            <a:r>
              <a:rPr lang="de-DE" dirty="0">
                <a:solidFill>
                  <a:schemeClr val="accent1"/>
                </a:solidFill>
                <a:latin typeface="CiscoSans ExtraLight" panose="020B0303020201020303" pitchFamily="34" charset="0"/>
              </a:rPr>
              <a:t>Overview</a:t>
            </a:r>
          </a:p>
        </p:txBody>
      </p:sp>
      <p:sp>
        <p:nvSpPr>
          <p:cNvPr id="4" name="Text Placeholder 3"/>
          <p:cNvSpPr>
            <a:spLocks noGrp="1"/>
          </p:cNvSpPr>
          <p:nvPr>
            <p:ph sz="quarter" idx="11"/>
          </p:nvPr>
        </p:nvSpPr>
        <p:spPr>
          <a:xfrm>
            <a:off x="5335461" y="1346468"/>
            <a:ext cx="3530528" cy="3130282"/>
          </a:xfrm>
          <a:prstGeom prst="rect">
            <a:avLst/>
          </a:prstGeom>
        </p:spPr>
        <p:txBody>
          <a:bodyPr/>
          <a:lstStyle/>
          <a:p>
            <a:r>
              <a:rPr lang="en-GB" sz="1600" dirty="0"/>
              <a:t>Simple, scalable open data platform</a:t>
            </a:r>
          </a:p>
          <a:p>
            <a:r>
              <a:rPr lang="en-GB" sz="1600" dirty="0"/>
              <a:t>Provides a common set of services for developing analytics applications</a:t>
            </a:r>
          </a:p>
          <a:p>
            <a:r>
              <a:rPr lang="en-US" sz="1600" dirty="0"/>
              <a:t>Accelerates the process of developing big data </a:t>
            </a:r>
            <a:r>
              <a:rPr lang="en-GB" sz="1600" dirty="0"/>
              <a:t>analytics applications whilst significantly reducing the TCO</a:t>
            </a:r>
          </a:p>
          <a:p>
            <a:r>
              <a:rPr lang="en-GB" sz="1600" dirty="0"/>
              <a:t>PNDA provides a platform for convergence of network data analytics</a:t>
            </a:r>
          </a:p>
        </p:txBody>
      </p:sp>
      <p:sp>
        <p:nvSpPr>
          <p:cNvPr id="78" name="Rounded Rectangle 77"/>
          <p:cNvSpPr/>
          <p:nvPr/>
        </p:nvSpPr>
        <p:spPr>
          <a:xfrm>
            <a:off x="4187289" y="1346468"/>
            <a:ext cx="1097764" cy="1304073"/>
          </a:xfrm>
          <a:prstGeom prst="roundRect">
            <a:avLst>
              <a:gd name="adj" fmla="val 7658"/>
            </a:avLst>
          </a:prstGeom>
          <a:solidFill>
            <a:schemeClr val="bg1">
              <a:lumMod val="8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1" name="Rectangle 90"/>
          <p:cNvSpPr/>
          <p:nvPr/>
        </p:nvSpPr>
        <p:spPr>
          <a:xfrm>
            <a:off x="490006" y="1346470"/>
            <a:ext cx="727969" cy="3053918"/>
          </a:xfrm>
          <a:prstGeom prst="rect">
            <a:avLst/>
          </a:prstGeom>
          <a:solidFill>
            <a:schemeClr val="bg1">
              <a:lumMod val="8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3" name="Rectangle 92"/>
          <p:cNvSpPr/>
          <p:nvPr/>
        </p:nvSpPr>
        <p:spPr>
          <a:xfrm>
            <a:off x="638859" y="4015477"/>
            <a:ext cx="430264" cy="284703"/>
          </a:xfrm>
          <a:prstGeom prst="rect">
            <a:avLst/>
          </a:prstGeom>
        </p:spPr>
        <p:txBody>
          <a:bodyPr wrap="none" lIns="68589" tIns="34295" rIns="68589" bIns="34295">
            <a:spAutoFit/>
          </a:bodyPr>
          <a:lstStyle/>
          <a:p>
            <a:pPr algn="ctr"/>
            <a:r>
              <a:rPr lang="en-GB" sz="700" dirty="0">
                <a:solidFill>
                  <a:srgbClr val="000000"/>
                </a:solidFill>
              </a:rPr>
              <a:t>PNDA</a:t>
            </a:r>
            <a:br>
              <a:rPr lang="en-GB" sz="700" dirty="0">
                <a:solidFill>
                  <a:srgbClr val="000000"/>
                </a:solidFill>
              </a:rPr>
            </a:br>
            <a:r>
              <a:rPr lang="en-GB" sz="700" dirty="0">
                <a:solidFill>
                  <a:srgbClr val="000000"/>
                </a:solidFill>
              </a:rPr>
              <a:t>Plugins</a:t>
            </a:r>
          </a:p>
        </p:txBody>
      </p:sp>
      <p:sp>
        <p:nvSpPr>
          <p:cNvPr id="94" name="Right Arrow 93"/>
          <p:cNvSpPr/>
          <p:nvPr/>
        </p:nvSpPr>
        <p:spPr>
          <a:xfrm>
            <a:off x="563162" y="1651521"/>
            <a:ext cx="700019" cy="383478"/>
          </a:xfrm>
          <a:prstGeom prst="rightArrow">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0000" lnSpcReduction="20000"/>
          </a:bodyPr>
          <a:lstStyle/>
          <a:p>
            <a:pPr algn="ctr"/>
            <a:r>
              <a:rPr lang="en-GB" sz="1800" dirty="0">
                <a:solidFill>
                  <a:srgbClr val="FFFFFF"/>
                </a:solidFill>
              </a:rPr>
              <a:t>ODL</a:t>
            </a:r>
          </a:p>
        </p:txBody>
      </p:sp>
      <p:sp>
        <p:nvSpPr>
          <p:cNvPr id="95" name="Right Arrow 94"/>
          <p:cNvSpPr/>
          <p:nvPr/>
        </p:nvSpPr>
        <p:spPr>
          <a:xfrm>
            <a:off x="561187" y="2063287"/>
            <a:ext cx="700019" cy="383478"/>
          </a:xfrm>
          <a:prstGeom prst="rightArrow">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0000" lnSpcReduction="20000"/>
          </a:bodyPr>
          <a:lstStyle/>
          <a:p>
            <a:pPr algn="ctr"/>
            <a:r>
              <a:rPr lang="en-GB" sz="1800">
                <a:solidFill>
                  <a:srgbClr val="FFFFFF"/>
                </a:solidFill>
              </a:rPr>
              <a:t>Logstash</a:t>
            </a:r>
            <a:endParaRPr lang="en-GB" sz="1800" dirty="0">
              <a:solidFill>
                <a:srgbClr val="FFFFFF"/>
              </a:solidFill>
            </a:endParaRPr>
          </a:p>
        </p:txBody>
      </p:sp>
      <p:sp>
        <p:nvSpPr>
          <p:cNvPr id="96" name="Right Arrow 95"/>
          <p:cNvSpPr/>
          <p:nvPr/>
        </p:nvSpPr>
        <p:spPr>
          <a:xfrm>
            <a:off x="561187" y="2507417"/>
            <a:ext cx="700019" cy="383478"/>
          </a:xfrm>
          <a:prstGeom prst="rightArrow">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0000" lnSpcReduction="20000"/>
          </a:bodyPr>
          <a:lstStyle/>
          <a:p>
            <a:pPr algn="ctr"/>
            <a:r>
              <a:rPr lang="en-GB" sz="1800" dirty="0" err="1">
                <a:solidFill>
                  <a:srgbClr val="FFFFFF"/>
                </a:solidFill>
              </a:rPr>
              <a:t>OpenBPM</a:t>
            </a:r>
            <a:endParaRPr lang="en-GB" sz="1800" dirty="0">
              <a:solidFill>
                <a:srgbClr val="FFFFFF"/>
              </a:solidFill>
            </a:endParaRPr>
          </a:p>
        </p:txBody>
      </p:sp>
      <p:sp>
        <p:nvSpPr>
          <p:cNvPr id="97" name="Right Arrow 96"/>
          <p:cNvSpPr/>
          <p:nvPr/>
        </p:nvSpPr>
        <p:spPr>
          <a:xfrm>
            <a:off x="556630" y="2951547"/>
            <a:ext cx="700019" cy="383478"/>
          </a:xfrm>
          <a:prstGeom prst="rightArrow">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0000" lnSpcReduction="20000"/>
          </a:bodyPr>
          <a:lstStyle/>
          <a:p>
            <a:pPr algn="ctr"/>
            <a:r>
              <a:rPr lang="en-GB" sz="1800">
                <a:solidFill>
                  <a:srgbClr val="FFFFFF"/>
                </a:solidFill>
              </a:rPr>
              <a:t>pmacct</a:t>
            </a:r>
            <a:endParaRPr lang="en-GB" sz="1800" dirty="0">
              <a:solidFill>
                <a:srgbClr val="FFFFFF"/>
              </a:solidFill>
            </a:endParaRPr>
          </a:p>
        </p:txBody>
      </p:sp>
      <p:sp>
        <p:nvSpPr>
          <p:cNvPr id="98" name="Right Arrow 97"/>
          <p:cNvSpPr/>
          <p:nvPr/>
        </p:nvSpPr>
        <p:spPr>
          <a:xfrm>
            <a:off x="563862" y="3389675"/>
            <a:ext cx="700019" cy="383478"/>
          </a:xfrm>
          <a:prstGeom prst="rightArrow">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0000" lnSpcReduction="20000"/>
          </a:bodyPr>
          <a:lstStyle/>
          <a:p>
            <a:pPr algn="ctr"/>
            <a:r>
              <a:rPr lang="en-GB" sz="1800" dirty="0">
                <a:solidFill>
                  <a:srgbClr val="FFFFFF"/>
                </a:solidFill>
              </a:rPr>
              <a:t>Telemetry</a:t>
            </a:r>
          </a:p>
        </p:txBody>
      </p:sp>
      <p:sp>
        <p:nvSpPr>
          <p:cNvPr id="99" name="Rounded Rectangle 98"/>
          <p:cNvSpPr/>
          <p:nvPr/>
        </p:nvSpPr>
        <p:spPr>
          <a:xfrm>
            <a:off x="1345223" y="1349992"/>
            <a:ext cx="2780778" cy="3053918"/>
          </a:xfrm>
          <a:prstGeom prst="roundRect">
            <a:avLst>
              <a:gd name="adj" fmla="val 7658"/>
            </a:avLst>
          </a:prstGeom>
          <a:solidFill>
            <a:schemeClr val="bg1">
              <a:lumMod val="8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0" name="Rounded Rectangle 99"/>
          <p:cNvSpPr/>
          <p:nvPr/>
        </p:nvSpPr>
        <p:spPr>
          <a:xfrm>
            <a:off x="2011932" y="1688051"/>
            <a:ext cx="525553"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7500" lnSpcReduction="20000"/>
          </a:bodyPr>
          <a:lstStyle/>
          <a:p>
            <a:pPr algn="ctr"/>
            <a:r>
              <a:rPr lang="en-US" sz="1800" dirty="0">
                <a:solidFill>
                  <a:srgbClr val="FFFFFF"/>
                </a:solidFill>
              </a:rPr>
              <a:t>Real</a:t>
            </a:r>
          </a:p>
          <a:p>
            <a:pPr algn="ctr"/>
            <a:r>
              <a:rPr lang="en-US" sz="1800" dirty="0">
                <a:solidFill>
                  <a:srgbClr val="FFFFFF"/>
                </a:solidFill>
              </a:rPr>
              <a:t>-time</a:t>
            </a:r>
          </a:p>
        </p:txBody>
      </p:sp>
      <p:sp>
        <p:nvSpPr>
          <p:cNvPr id="101" name="Rounded Rectangle 100"/>
          <p:cNvSpPr/>
          <p:nvPr/>
        </p:nvSpPr>
        <p:spPr>
          <a:xfrm rot="5400000">
            <a:off x="527370" y="2452421"/>
            <a:ext cx="2285255" cy="363255"/>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10000"/>
          </a:bodyPr>
          <a:lstStyle/>
          <a:p>
            <a:pPr algn="ctr"/>
            <a:r>
              <a:rPr lang="en-US" sz="1800" dirty="0">
                <a:solidFill>
                  <a:srgbClr val="FFFFFF"/>
                </a:solidFill>
              </a:rPr>
              <a:t>Data Distribution</a:t>
            </a:r>
          </a:p>
        </p:txBody>
      </p:sp>
      <p:sp>
        <p:nvSpPr>
          <p:cNvPr id="102" name="Can 101"/>
          <p:cNvSpPr/>
          <p:nvPr/>
        </p:nvSpPr>
        <p:spPr>
          <a:xfrm>
            <a:off x="2037014" y="3247866"/>
            <a:ext cx="475386" cy="426462"/>
          </a:xfrm>
          <a:prstGeom prst="can">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0000" lnSpcReduction="20000"/>
          </a:bodyPr>
          <a:lstStyle/>
          <a:p>
            <a:pPr algn="ctr"/>
            <a:r>
              <a:rPr lang="en-US" sz="1800">
                <a:solidFill>
                  <a:srgbClr val="FFFFFF"/>
                </a:solidFill>
              </a:rPr>
              <a:t>File</a:t>
            </a:r>
            <a:br>
              <a:rPr lang="en-US" sz="1800">
                <a:solidFill>
                  <a:srgbClr val="FFFFFF"/>
                </a:solidFill>
              </a:rPr>
            </a:br>
            <a:r>
              <a:rPr lang="en-US" sz="1800">
                <a:solidFill>
                  <a:srgbClr val="FFFFFF"/>
                </a:solidFill>
              </a:rPr>
              <a:t>Store</a:t>
            </a:r>
            <a:endParaRPr lang="en-US" sz="1800" dirty="0">
              <a:solidFill>
                <a:srgbClr val="FFFFFF"/>
              </a:solidFill>
            </a:endParaRPr>
          </a:p>
        </p:txBody>
      </p:sp>
      <p:sp>
        <p:nvSpPr>
          <p:cNvPr id="103" name="Rounded Rectangle 102"/>
          <p:cNvSpPr/>
          <p:nvPr/>
        </p:nvSpPr>
        <p:spPr>
          <a:xfrm>
            <a:off x="1488370" y="3943394"/>
            <a:ext cx="2504930" cy="363255"/>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7500" lnSpcReduction="20000"/>
          </a:bodyPr>
          <a:lstStyle/>
          <a:p>
            <a:pPr algn="ctr"/>
            <a:r>
              <a:rPr lang="en-US" sz="1800" dirty="0">
                <a:solidFill>
                  <a:srgbClr val="FFFFFF"/>
                </a:solidFill>
              </a:rPr>
              <a:t>Platform Services: Installation, </a:t>
            </a:r>
            <a:r>
              <a:rPr lang="en-US" sz="1800" dirty="0" err="1">
                <a:solidFill>
                  <a:srgbClr val="FFFFFF"/>
                </a:solidFill>
              </a:rPr>
              <a:t>Mgmt</a:t>
            </a:r>
            <a:r>
              <a:rPr lang="en-US" sz="1800" dirty="0">
                <a:solidFill>
                  <a:srgbClr val="FFFFFF"/>
                </a:solidFill>
              </a:rPr>
              <a:t>, </a:t>
            </a:r>
            <a:br>
              <a:rPr lang="en-US" sz="1800" dirty="0">
                <a:solidFill>
                  <a:srgbClr val="FFFFFF"/>
                </a:solidFill>
              </a:rPr>
            </a:br>
            <a:r>
              <a:rPr lang="en-US" sz="1800" dirty="0">
                <a:solidFill>
                  <a:srgbClr val="FFFFFF"/>
                </a:solidFill>
              </a:rPr>
              <a:t>Security, Data Privacy</a:t>
            </a:r>
          </a:p>
        </p:txBody>
      </p:sp>
      <p:sp>
        <p:nvSpPr>
          <p:cNvPr id="104" name="Rounded Rectangle 103"/>
          <p:cNvSpPr/>
          <p:nvPr/>
        </p:nvSpPr>
        <p:spPr>
          <a:xfrm>
            <a:off x="4194459" y="2655519"/>
            <a:ext cx="1097764" cy="1749296"/>
          </a:xfrm>
          <a:prstGeom prst="roundRect">
            <a:avLst>
              <a:gd name="adj" fmla="val 7658"/>
            </a:avLst>
          </a:prstGeom>
          <a:solidFill>
            <a:schemeClr val="bg1">
              <a:lumMod val="8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5" name="Rounded Rectangle 104"/>
          <p:cNvSpPr/>
          <p:nvPr/>
        </p:nvSpPr>
        <p:spPr>
          <a:xfrm>
            <a:off x="4321454" y="3940447"/>
            <a:ext cx="829874" cy="363255"/>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normAutofit fontScale="47500" lnSpcReduction="20000"/>
          </a:bodyPr>
          <a:lstStyle/>
          <a:p>
            <a:pPr algn="ctr"/>
            <a:r>
              <a:rPr lang="en-US" sz="1800" dirty="0">
                <a:solidFill>
                  <a:srgbClr val="FFFFFF"/>
                </a:solidFill>
              </a:rPr>
              <a:t>App Packaging and </a:t>
            </a:r>
            <a:r>
              <a:rPr lang="en-US" sz="1800" dirty="0" err="1">
                <a:solidFill>
                  <a:srgbClr val="FFFFFF"/>
                </a:solidFill>
              </a:rPr>
              <a:t>Mgmt</a:t>
            </a:r>
            <a:endParaRPr lang="en-US" sz="1800" dirty="0">
              <a:solidFill>
                <a:srgbClr val="FFFFFF"/>
              </a:solidFill>
            </a:endParaRPr>
          </a:p>
        </p:txBody>
      </p:sp>
      <p:sp>
        <p:nvSpPr>
          <p:cNvPr id="106" name="Rounded Rectangle 105"/>
          <p:cNvSpPr/>
          <p:nvPr/>
        </p:nvSpPr>
        <p:spPr>
          <a:xfrm>
            <a:off x="2011932" y="2213781"/>
            <a:ext cx="525553"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825" dirty="0">
                <a:solidFill>
                  <a:srgbClr val="FFFFFF"/>
                </a:solidFill>
              </a:rPr>
              <a:t>Stream</a:t>
            </a:r>
          </a:p>
        </p:txBody>
      </p:sp>
      <p:sp>
        <p:nvSpPr>
          <p:cNvPr id="108" name="Rounded Rectangle 107"/>
          <p:cNvSpPr/>
          <p:nvPr/>
        </p:nvSpPr>
        <p:spPr>
          <a:xfrm>
            <a:off x="2011932" y="2697658"/>
            <a:ext cx="525553"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7500" lnSpcReduction="20000"/>
          </a:bodyPr>
          <a:lstStyle/>
          <a:p>
            <a:pPr algn="ctr"/>
            <a:r>
              <a:rPr lang="en-US" sz="1800">
                <a:solidFill>
                  <a:srgbClr val="FFFFFF"/>
                </a:solidFill>
              </a:rPr>
              <a:t>Batch</a:t>
            </a:r>
            <a:endParaRPr lang="en-US" sz="1800" dirty="0">
              <a:solidFill>
                <a:srgbClr val="FFFFFF"/>
              </a:solidFill>
            </a:endParaRPr>
          </a:p>
        </p:txBody>
      </p:sp>
      <p:sp>
        <p:nvSpPr>
          <p:cNvPr id="109" name="Rectangle 108"/>
          <p:cNvSpPr/>
          <p:nvPr/>
        </p:nvSpPr>
        <p:spPr>
          <a:xfrm>
            <a:off x="2003940" y="1467241"/>
            <a:ext cx="580947" cy="176982"/>
          </a:xfrm>
          <a:prstGeom prst="rect">
            <a:avLst/>
          </a:prstGeom>
        </p:spPr>
        <p:txBody>
          <a:bodyPr wrap="none" lIns="68589" tIns="34295" rIns="68589" bIns="34295">
            <a:spAutoFit/>
          </a:bodyPr>
          <a:lstStyle/>
          <a:p>
            <a:pPr algn="ctr"/>
            <a:r>
              <a:rPr lang="en-GB" sz="700">
                <a:solidFill>
                  <a:srgbClr val="000000"/>
                </a:solidFill>
              </a:rPr>
              <a:t>Processing</a:t>
            </a:r>
            <a:endParaRPr lang="en-GB" sz="700" dirty="0">
              <a:solidFill>
                <a:srgbClr val="000000"/>
              </a:solidFill>
            </a:endParaRPr>
          </a:p>
        </p:txBody>
      </p:sp>
      <p:sp>
        <p:nvSpPr>
          <p:cNvPr id="110" name="Rounded Rectangle 109"/>
          <p:cNvSpPr/>
          <p:nvPr/>
        </p:nvSpPr>
        <p:spPr>
          <a:xfrm>
            <a:off x="2724620" y="1688051"/>
            <a:ext cx="525553"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normAutofit fontScale="47500" lnSpcReduction="20000"/>
          </a:bodyPr>
          <a:lstStyle/>
          <a:p>
            <a:pPr algn="ctr"/>
            <a:r>
              <a:rPr lang="en-US" sz="1800" dirty="0">
                <a:solidFill>
                  <a:srgbClr val="FFFFFF"/>
                </a:solidFill>
              </a:rPr>
              <a:t>SQL Query</a:t>
            </a:r>
          </a:p>
        </p:txBody>
      </p:sp>
      <p:sp>
        <p:nvSpPr>
          <p:cNvPr id="111" name="Rounded Rectangle 110"/>
          <p:cNvSpPr/>
          <p:nvPr/>
        </p:nvSpPr>
        <p:spPr>
          <a:xfrm>
            <a:off x="2724620" y="2213781"/>
            <a:ext cx="525553"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700" dirty="0">
                <a:solidFill>
                  <a:srgbClr val="FFFFFF"/>
                </a:solidFill>
              </a:rPr>
              <a:t>OLAP Cube</a:t>
            </a:r>
          </a:p>
        </p:txBody>
      </p:sp>
      <p:sp>
        <p:nvSpPr>
          <p:cNvPr id="112" name="Rounded Rectangle 111"/>
          <p:cNvSpPr/>
          <p:nvPr/>
        </p:nvSpPr>
        <p:spPr>
          <a:xfrm>
            <a:off x="2724620" y="2697658"/>
            <a:ext cx="525553"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700" dirty="0">
                <a:solidFill>
                  <a:srgbClr val="FFFFFF"/>
                </a:solidFill>
              </a:rPr>
              <a:t>Search/</a:t>
            </a:r>
            <a:br>
              <a:rPr lang="en-US" sz="700" dirty="0">
                <a:solidFill>
                  <a:srgbClr val="FFFFFF"/>
                </a:solidFill>
              </a:rPr>
            </a:br>
            <a:r>
              <a:rPr lang="en-US" sz="700" dirty="0">
                <a:solidFill>
                  <a:srgbClr val="FFFFFF"/>
                </a:solidFill>
              </a:rPr>
              <a:t>Lucene</a:t>
            </a:r>
          </a:p>
        </p:txBody>
      </p:sp>
      <p:sp>
        <p:nvSpPr>
          <p:cNvPr id="113" name="Can 112"/>
          <p:cNvSpPr/>
          <p:nvPr/>
        </p:nvSpPr>
        <p:spPr>
          <a:xfrm>
            <a:off x="2749702" y="3247866"/>
            <a:ext cx="475386" cy="426462"/>
          </a:xfrm>
          <a:prstGeom prst="can">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0000" lnSpcReduction="20000"/>
          </a:bodyPr>
          <a:lstStyle/>
          <a:p>
            <a:pPr algn="ctr"/>
            <a:r>
              <a:rPr lang="en-US" sz="1800">
                <a:solidFill>
                  <a:srgbClr val="FFFFFF"/>
                </a:solidFill>
              </a:rPr>
              <a:t>NoSQL</a:t>
            </a:r>
            <a:endParaRPr lang="en-US" sz="1800" dirty="0">
              <a:solidFill>
                <a:srgbClr val="FFFFFF"/>
              </a:solidFill>
            </a:endParaRPr>
          </a:p>
        </p:txBody>
      </p:sp>
      <p:sp>
        <p:nvSpPr>
          <p:cNvPr id="114" name="Can 113"/>
          <p:cNvSpPr/>
          <p:nvPr/>
        </p:nvSpPr>
        <p:spPr>
          <a:xfrm>
            <a:off x="3447466" y="3247866"/>
            <a:ext cx="475386" cy="426462"/>
          </a:xfrm>
          <a:prstGeom prst="can">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0000" lnSpcReduction="20000"/>
          </a:bodyPr>
          <a:lstStyle/>
          <a:p>
            <a:pPr algn="ctr"/>
            <a:r>
              <a:rPr lang="en-US" sz="1800" dirty="0">
                <a:solidFill>
                  <a:srgbClr val="FFFFFF"/>
                </a:solidFill>
              </a:rPr>
              <a:t>Time</a:t>
            </a:r>
            <a:br>
              <a:rPr lang="en-US" sz="1800" dirty="0">
                <a:solidFill>
                  <a:srgbClr val="FFFFFF"/>
                </a:solidFill>
              </a:rPr>
            </a:br>
            <a:r>
              <a:rPr lang="en-US" sz="1800" dirty="0">
                <a:solidFill>
                  <a:srgbClr val="FFFFFF"/>
                </a:solidFill>
              </a:rPr>
              <a:t>Series</a:t>
            </a:r>
          </a:p>
        </p:txBody>
      </p:sp>
      <p:sp>
        <p:nvSpPr>
          <p:cNvPr id="115" name="Rounded Rectangle 114"/>
          <p:cNvSpPr/>
          <p:nvPr/>
        </p:nvSpPr>
        <p:spPr>
          <a:xfrm>
            <a:off x="3422384" y="1688051"/>
            <a:ext cx="525553"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rmAutofit fontScale="32500" lnSpcReduction="20000"/>
          </a:bodyPr>
          <a:lstStyle/>
          <a:p>
            <a:pPr algn="ctr"/>
            <a:r>
              <a:rPr lang="en-US" sz="1800" dirty="0">
                <a:solidFill>
                  <a:srgbClr val="FFFFFF"/>
                </a:solidFill>
              </a:rPr>
              <a:t>Data</a:t>
            </a:r>
          </a:p>
          <a:p>
            <a:pPr algn="ctr"/>
            <a:r>
              <a:rPr lang="en-US" sz="1800" dirty="0">
                <a:solidFill>
                  <a:srgbClr val="FFFFFF"/>
                </a:solidFill>
              </a:rPr>
              <a:t>Exploration</a:t>
            </a:r>
          </a:p>
        </p:txBody>
      </p:sp>
      <p:sp>
        <p:nvSpPr>
          <p:cNvPr id="116" name="Rounded Rectangle 115"/>
          <p:cNvSpPr/>
          <p:nvPr/>
        </p:nvSpPr>
        <p:spPr>
          <a:xfrm>
            <a:off x="3422384" y="2213781"/>
            <a:ext cx="525553"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normAutofit fontScale="32500" lnSpcReduction="20000"/>
          </a:bodyPr>
          <a:lstStyle/>
          <a:p>
            <a:pPr algn="ctr"/>
            <a:r>
              <a:rPr lang="en-US" sz="1800" dirty="0">
                <a:solidFill>
                  <a:srgbClr val="FFFFFF"/>
                </a:solidFill>
              </a:rPr>
              <a:t>Metric </a:t>
            </a:r>
            <a:r>
              <a:rPr lang="en-US" sz="1800" dirty="0" err="1">
                <a:solidFill>
                  <a:srgbClr val="FFFFFF"/>
                </a:solidFill>
              </a:rPr>
              <a:t>Visualisation</a:t>
            </a:r>
            <a:endParaRPr lang="en-US" sz="1800" dirty="0">
              <a:solidFill>
                <a:srgbClr val="FFFFFF"/>
              </a:solidFill>
            </a:endParaRPr>
          </a:p>
        </p:txBody>
      </p:sp>
      <p:sp>
        <p:nvSpPr>
          <p:cNvPr id="117" name="Rounded Rectangle 116"/>
          <p:cNvSpPr/>
          <p:nvPr/>
        </p:nvSpPr>
        <p:spPr>
          <a:xfrm>
            <a:off x="3422384" y="2697658"/>
            <a:ext cx="525553"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normAutofit fontScale="32500" lnSpcReduction="20000"/>
          </a:bodyPr>
          <a:lstStyle/>
          <a:p>
            <a:pPr algn="ctr"/>
            <a:r>
              <a:rPr lang="en-US" sz="1800" dirty="0">
                <a:solidFill>
                  <a:srgbClr val="FFFFFF"/>
                </a:solidFill>
              </a:rPr>
              <a:t>Event </a:t>
            </a:r>
            <a:r>
              <a:rPr lang="en-US" sz="1800" dirty="0" err="1">
                <a:solidFill>
                  <a:srgbClr val="FFFFFF"/>
                </a:solidFill>
              </a:rPr>
              <a:t>Visualisation</a:t>
            </a:r>
            <a:endParaRPr lang="en-US" sz="1800" dirty="0">
              <a:solidFill>
                <a:srgbClr val="FFFFFF"/>
              </a:solidFill>
            </a:endParaRPr>
          </a:p>
        </p:txBody>
      </p:sp>
      <p:sp>
        <p:nvSpPr>
          <p:cNvPr id="118" name="Rounded Rectangle 117"/>
          <p:cNvSpPr/>
          <p:nvPr/>
        </p:nvSpPr>
        <p:spPr>
          <a:xfrm>
            <a:off x="4380026" y="2817526"/>
            <a:ext cx="689937"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normAutofit fontScale="40000" lnSpcReduction="20000"/>
          </a:bodyPr>
          <a:lstStyle/>
          <a:p>
            <a:pPr algn="ctr"/>
            <a:r>
              <a:rPr lang="en-GB" sz="1800" dirty="0">
                <a:solidFill>
                  <a:srgbClr val="FFFFFF"/>
                </a:solidFill>
              </a:rPr>
              <a:t>PNDA Managed App</a:t>
            </a:r>
          </a:p>
        </p:txBody>
      </p:sp>
      <p:sp>
        <p:nvSpPr>
          <p:cNvPr id="119" name="Rounded Rectangle 118"/>
          <p:cNvSpPr/>
          <p:nvPr/>
        </p:nvSpPr>
        <p:spPr>
          <a:xfrm>
            <a:off x="4380026" y="3272743"/>
            <a:ext cx="689937"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normAutofit fontScale="40000" lnSpcReduction="20000"/>
          </a:bodyPr>
          <a:lstStyle/>
          <a:p>
            <a:pPr algn="ctr"/>
            <a:r>
              <a:rPr lang="en-GB" sz="1800" dirty="0">
                <a:solidFill>
                  <a:srgbClr val="FFFFFF"/>
                </a:solidFill>
              </a:rPr>
              <a:t>PNDA Managed App</a:t>
            </a:r>
          </a:p>
        </p:txBody>
      </p:sp>
      <p:sp>
        <p:nvSpPr>
          <p:cNvPr id="120" name="Rounded Rectangle 119"/>
          <p:cNvSpPr/>
          <p:nvPr/>
        </p:nvSpPr>
        <p:spPr>
          <a:xfrm>
            <a:off x="4380026" y="1685167"/>
            <a:ext cx="689937"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rmAutofit fontScale="40000" lnSpcReduction="20000"/>
          </a:bodyPr>
          <a:lstStyle/>
          <a:p>
            <a:pPr algn="ctr"/>
            <a:r>
              <a:rPr lang="en-GB" sz="1800" dirty="0">
                <a:solidFill>
                  <a:srgbClr val="FFFFFF"/>
                </a:solidFill>
              </a:rPr>
              <a:t>Unmanaged</a:t>
            </a:r>
          </a:p>
          <a:p>
            <a:pPr algn="ctr"/>
            <a:r>
              <a:rPr lang="en-GB" sz="1800" dirty="0">
                <a:solidFill>
                  <a:srgbClr val="FFFFFF"/>
                </a:solidFill>
              </a:rPr>
              <a:t>App</a:t>
            </a:r>
          </a:p>
        </p:txBody>
      </p:sp>
      <p:sp>
        <p:nvSpPr>
          <p:cNvPr id="121" name="Rounded Rectangle 120"/>
          <p:cNvSpPr/>
          <p:nvPr/>
        </p:nvSpPr>
        <p:spPr>
          <a:xfrm>
            <a:off x="4380026" y="2166553"/>
            <a:ext cx="689937" cy="370943"/>
          </a:xfrm>
          <a:prstGeom prst="roundRect">
            <a:avLst/>
          </a:prstGeom>
          <a:solidFill>
            <a:srgbClr val="120B5B">
              <a:alpha val="50000"/>
            </a:srgbClr>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rmAutofit fontScale="40000" lnSpcReduction="20000"/>
          </a:bodyPr>
          <a:lstStyle/>
          <a:p>
            <a:pPr algn="ctr"/>
            <a:r>
              <a:rPr lang="en-GB" sz="1800" dirty="0">
                <a:solidFill>
                  <a:srgbClr val="FFFFFF"/>
                </a:solidFill>
              </a:rPr>
              <a:t>Unmanaged</a:t>
            </a:r>
          </a:p>
          <a:p>
            <a:pPr algn="ctr"/>
            <a:r>
              <a:rPr lang="en-GB" sz="1800" dirty="0">
                <a:solidFill>
                  <a:srgbClr val="FFFFFF"/>
                </a:solidFill>
              </a:rPr>
              <a:t>App</a:t>
            </a:r>
          </a:p>
        </p:txBody>
      </p:sp>
      <p:sp>
        <p:nvSpPr>
          <p:cNvPr id="122" name="Rectangle 121"/>
          <p:cNvSpPr/>
          <p:nvPr/>
        </p:nvSpPr>
        <p:spPr>
          <a:xfrm>
            <a:off x="2791997" y="1467241"/>
            <a:ext cx="383778" cy="176982"/>
          </a:xfrm>
          <a:prstGeom prst="rect">
            <a:avLst/>
          </a:prstGeom>
        </p:spPr>
        <p:txBody>
          <a:bodyPr wrap="none" lIns="68589" tIns="34295" rIns="68589" bIns="34295">
            <a:spAutoFit/>
          </a:bodyPr>
          <a:lstStyle/>
          <a:p>
            <a:pPr algn="ctr"/>
            <a:r>
              <a:rPr lang="en-GB" sz="700" dirty="0">
                <a:solidFill>
                  <a:srgbClr val="000000"/>
                </a:solidFill>
              </a:rPr>
              <a:t>Query</a:t>
            </a:r>
          </a:p>
        </p:txBody>
      </p:sp>
      <p:sp>
        <p:nvSpPr>
          <p:cNvPr id="123" name="Rectangle 122"/>
          <p:cNvSpPr/>
          <p:nvPr/>
        </p:nvSpPr>
        <p:spPr>
          <a:xfrm>
            <a:off x="3304920" y="1417945"/>
            <a:ext cx="760484" cy="284703"/>
          </a:xfrm>
          <a:prstGeom prst="rect">
            <a:avLst/>
          </a:prstGeom>
        </p:spPr>
        <p:txBody>
          <a:bodyPr wrap="none" lIns="68589" tIns="34295" rIns="68589" bIns="34295">
            <a:spAutoFit/>
          </a:bodyPr>
          <a:lstStyle/>
          <a:p>
            <a:pPr algn="ctr"/>
            <a:r>
              <a:rPr lang="en-GB" sz="700" dirty="0">
                <a:solidFill>
                  <a:srgbClr val="000000"/>
                </a:solidFill>
              </a:rPr>
              <a:t>Visualisation</a:t>
            </a:r>
            <a:br>
              <a:rPr lang="en-GB" sz="700" dirty="0">
                <a:solidFill>
                  <a:srgbClr val="000000"/>
                </a:solidFill>
              </a:rPr>
            </a:br>
            <a:r>
              <a:rPr lang="en-GB" sz="700" dirty="0">
                <a:solidFill>
                  <a:srgbClr val="000000"/>
                </a:solidFill>
              </a:rPr>
              <a:t>and Exploration</a:t>
            </a:r>
          </a:p>
        </p:txBody>
      </p:sp>
      <p:sp>
        <p:nvSpPr>
          <p:cNvPr id="136" name="Rectangle 135"/>
          <p:cNvSpPr/>
          <p:nvPr/>
        </p:nvSpPr>
        <p:spPr>
          <a:xfrm>
            <a:off x="4393284" y="1378051"/>
            <a:ext cx="619419" cy="284703"/>
          </a:xfrm>
          <a:prstGeom prst="rect">
            <a:avLst/>
          </a:prstGeom>
        </p:spPr>
        <p:txBody>
          <a:bodyPr wrap="none" lIns="68589" tIns="34295" rIns="68589" bIns="34295">
            <a:spAutoFit/>
          </a:bodyPr>
          <a:lstStyle/>
          <a:p>
            <a:pPr algn="ctr"/>
            <a:r>
              <a:rPr lang="en-GB" sz="700">
                <a:solidFill>
                  <a:srgbClr val="000000"/>
                </a:solidFill>
              </a:rPr>
              <a:t>PNDA </a:t>
            </a:r>
            <a:br>
              <a:rPr lang="en-GB" sz="700">
                <a:solidFill>
                  <a:srgbClr val="000000"/>
                </a:solidFill>
              </a:rPr>
            </a:br>
            <a:r>
              <a:rPr lang="en-GB" sz="700">
                <a:solidFill>
                  <a:srgbClr val="000000"/>
                </a:solidFill>
              </a:rPr>
              <a:t>Applications</a:t>
            </a:r>
            <a:endParaRPr lang="en-GB" sz="700" dirty="0">
              <a:solidFill>
                <a:srgbClr val="000000"/>
              </a:solidFill>
            </a:endParaRPr>
          </a:p>
        </p:txBody>
      </p:sp>
      <p:cxnSp>
        <p:nvCxnSpPr>
          <p:cNvPr id="137" name="Straight Connector 136"/>
          <p:cNvCxnSpPr/>
          <p:nvPr/>
        </p:nvCxnSpPr>
        <p:spPr>
          <a:xfrm>
            <a:off x="1278968" y="4165600"/>
            <a:ext cx="0" cy="341384"/>
          </a:xfrm>
          <a:prstGeom prst="line">
            <a:avLst/>
          </a:prstGeom>
          <a:ln w="190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138" name="Rectangle 137"/>
          <p:cNvSpPr/>
          <p:nvPr/>
        </p:nvSpPr>
        <p:spPr>
          <a:xfrm>
            <a:off x="936349" y="4523770"/>
            <a:ext cx="672318" cy="284703"/>
          </a:xfrm>
          <a:prstGeom prst="rect">
            <a:avLst/>
          </a:prstGeom>
        </p:spPr>
        <p:txBody>
          <a:bodyPr wrap="none" lIns="68589" tIns="34295" rIns="68589" bIns="34295">
            <a:spAutoFit/>
          </a:bodyPr>
          <a:lstStyle/>
          <a:p>
            <a:pPr algn="ctr"/>
            <a:r>
              <a:rPr lang="en-GB" sz="700" dirty="0">
                <a:solidFill>
                  <a:srgbClr val="000000"/>
                </a:solidFill>
              </a:rPr>
              <a:t>PNDA</a:t>
            </a:r>
            <a:br>
              <a:rPr lang="en-GB" sz="700" dirty="0">
                <a:solidFill>
                  <a:srgbClr val="000000"/>
                </a:solidFill>
              </a:rPr>
            </a:br>
            <a:r>
              <a:rPr lang="en-GB" sz="700" dirty="0">
                <a:solidFill>
                  <a:srgbClr val="000000"/>
                </a:solidFill>
              </a:rPr>
              <a:t>Producer API</a:t>
            </a:r>
          </a:p>
        </p:txBody>
      </p:sp>
      <p:cxnSp>
        <p:nvCxnSpPr>
          <p:cNvPr id="139" name="Straight Connector 138"/>
          <p:cNvCxnSpPr/>
          <p:nvPr/>
        </p:nvCxnSpPr>
        <p:spPr>
          <a:xfrm flipH="1">
            <a:off x="4148633" y="1397626"/>
            <a:ext cx="2588" cy="3055411"/>
          </a:xfrm>
          <a:prstGeom prst="line">
            <a:avLst/>
          </a:prstGeom>
          <a:ln w="190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140" name="Rectangle 139"/>
          <p:cNvSpPr/>
          <p:nvPr/>
        </p:nvSpPr>
        <p:spPr>
          <a:xfrm>
            <a:off x="3755038" y="4523770"/>
            <a:ext cx="722011" cy="284703"/>
          </a:xfrm>
          <a:prstGeom prst="rect">
            <a:avLst/>
          </a:prstGeom>
        </p:spPr>
        <p:txBody>
          <a:bodyPr wrap="none" lIns="68589" tIns="34295" rIns="68589" bIns="34295">
            <a:spAutoFit/>
          </a:bodyPr>
          <a:lstStyle/>
          <a:p>
            <a:pPr algn="ctr"/>
            <a:r>
              <a:rPr lang="en-GB" sz="700" dirty="0">
                <a:solidFill>
                  <a:srgbClr val="000000"/>
                </a:solidFill>
              </a:rPr>
              <a:t>PNDA</a:t>
            </a:r>
            <a:br>
              <a:rPr lang="en-GB" sz="700" dirty="0">
                <a:solidFill>
                  <a:srgbClr val="000000"/>
                </a:solidFill>
              </a:rPr>
            </a:br>
            <a:r>
              <a:rPr lang="en-GB" sz="700" dirty="0">
                <a:solidFill>
                  <a:srgbClr val="000000"/>
                </a:solidFill>
              </a:rPr>
              <a:t>Consumer API</a:t>
            </a:r>
          </a:p>
        </p:txBody>
      </p:sp>
      <p:pic>
        <p:nvPicPr>
          <p:cNvPr id="42" name="Picture 41"/>
          <p:cNvPicPr>
            <a:picLocks noChangeAspect="1"/>
          </p:cNvPicPr>
          <p:nvPr/>
        </p:nvPicPr>
        <p:blipFill>
          <a:blip r:embed="rId2"/>
          <a:stretch>
            <a:fillRect/>
          </a:stretch>
        </p:blipFill>
        <p:spPr>
          <a:xfrm>
            <a:off x="8212509" y="46191"/>
            <a:ext cx="746155" cy="746155"/>
          </a:xfrm>
          <a:prstGeom prst="rect">
            <a:avLst/>
          </a:prstGeom>
        </p:spPr>
      </p:pic>
    </p:spTree>
    <p:extLst>
      <p:ext uri="{BB962C8B-B14F-4D97-AF65-F5344CB8AC3E}">
        <p14:creationId xmlns:p14="http://schemas.microsoft.com/office/powerpoint/2010/main" val="623540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latin typeface="CiscoSans ExtraLight" panose="020B0303020201020303" pitchFamily="34" charset="0"/>
              </a:rPr>
              <a:t>ONAP </a:t>
            </a:r>
            <a:r>
              <a:rPr lang="en-US" dirty="0">
                <a:latin typeface="CiscoSans ExtraLight" panose="020B0303020201020303" pitchFamily="34" charset="0"/>
              </a:rPr>
              <a:t>Data Collection, Analytics, Events (DCAE)</a:t>
            </a:r>
            <a:br>
              <a:rPr lang="en-US" dirty="0">
                <a:latin typeface="CiscoSans ExtraLight" panose="020B0303020201020303" pitchFamily="34" charset="0"/>
              </a:rPr>
            </a:br>
            <a:r>
              <a:rPr lang="en-US" dirty="0">
                <a:solidFill>
                  <a:schemeClr val="accent1"/>
                </a:solidFill>
                <a:latin typeface="CiscoSans ExtraLight" panose="020B0303020201020303" pitchFamily="34" charset="0"/>
              </a:rPr>
              <a:t>Overview</a:t>
            </a:r>
            <a:endParaRPr lang="de-DE" dirty="0">
              <a:solidFill>
                <a:schemeClr val="accent1"/>
              </a:solidFill>
              <a:latin typeface="CiscoSans ExtraLight" panose="020B0303020201020303" pitchFamily="34" charset="0"/>
            </a:endParaRPr>
          </a:p>
        </p:txBody>
      </p:sp>
      <p:sp>
        <p:nvSpPr>
          <p:cNvPr id="3" name="Content Placeholder 2"/>
          <p:cNvSpPr>
            <a:spLocks noGrp="1"/>
          </p:cNvSpPr>
          <p:nvPr>
            <p:ph sz="quarter" idx="11"/>
          </p:nvPr>
        </p:nvSpPr>
        <p:spPr/>
        <p:txBody>
          <a:bodyPr/>
          <a:lstStyle/>
          <a:p>
            <a:r>
              <a:rPr lang="en-US" dirty="0"/>
              <a:t>Open, plug-able platform for “sensing and making sense” for ONAP </a:t>
            </a:r>
          </a:p>
          <a:p>
            <a:r>
              <a:rPr lang="en-US" dirty="0"/>
              <a:t>Functional requirements</a:t>
            </a:r>
          </a:p>
          <a:p>
            <a:pPr lvl="1"/>
            <a:r>
              <a:rPr lang="en-US" dirty="0"/>
              <a:t>Of ONAP</a:t>
            </a:r>
          </a:p>
          <a:p>
            <a:pPr lvl="2"/>
            <a:r>
              <a:rPr lang="en-US" dirty="0"/>
              <a:t>Interfacing with other ONAP components</a:t>
            </a:r>
          </a:p>
          <a:p>
            <a:pPr lvl="2"/>
            <a:r>
              <a:rPr lang="en-US" dirty="0"/>
              <a:t>”Model driven”</a:t>
            </a:r>
          </a:p>
          <a:p>
            <a:pPr lvl="3"/>
            <a:r>
              <a:rPr lang="en-US" dirty="0"/>
              <a:t>DCAE service components are modeled</a:t>
            </a:r>
          </a:p>
          <a:p>
            <a:pPr lvl="3"/>
            <a:r>
              <a:rPr lang="en-US" dirty="0"/>
              <a:t>Generated events are modeled</a:t>
            </a:r>
          </a:p>
          <a:p>
            <a:pPr lvl="3"/>
            <a:r>
              <a:rPr lang="en-US" dirty="0"/>
              <a:t>Operations are modeled </a:t>
            </a:r>
          </a:p>
          <a:p>
            <a:pPr lvl="1"/>
            <a:r>
              <a:rPr lang="en-US" dirty="0"/>
              <a:t>For ONAP</a:t>
            </a:r>
          </a:p>
          <a:p>
            <a:pPr lvl="2"/>
            <a:r>
              <a:rPr lang="en-US" dirty="0"/>
              <a:t>Able to incorporate the best collection and analytics technologies into a catalog</a:t>
            </a:r>
          </a:p>
          <a:p>
            <a:pPr lvl="2"/>
            <a:r>
              <a:rPr lang="en-US" dirty="0"/>
              <a:t>Able to collect, analyze, and generate actionable events following the requirements of control applications, e.g. delay, bandwidth, resource constrains, </a:t>
            </a:r>
            <a:r>
              <a:rPr lang="en-US" dirty="0" err="1"/>
              <a:t>etc</a:t>
            </a:r>
            <a:endParaRPr lang="de-DE" dirty="0"/>
          </a:p>
        </p:txBody>
      </p:sp>
    </p:spTree>
    <p:extLst>
      <p:ext uri="{BB962C8B-B14F-4D97-AF65-F5344CB8AC3E}">
        <p14:creationId xmlns:p14="http://schemas.microsoft.com/office/powerpoint/2010/main" val="2704928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543623" y="2954355"/>
            <a:ext cx="3587803" cy="1352370"/>
          </a:xfrm>
          <a:prstGeom prst="roundRect">
            <a:avLst>
              <a:gd name="adj" fmla="val 921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t>DCAE Collector Services (Docker Hosts)</a:t>
            </a:r>
            <a:endParaRPr lang="en-US" dirty="0"/>
          </a:p>
        </p:txBody>
      </p:sp>
      <p:sp>
        <p:nvSpPr>
          <p:cNvPr id="3" name="Rounded Rectangle 2"/>
          <p:cNvSpPr/>
          <p:nvPr/>
        </p:nvSpPr>
        <p:spPr>
          <a:xfrm>
            <a:off x="543623" y="1460257"/>
            <a:ext cx="2988242" cy="1401152"/>
          </a:xfrm>
          <a:prstGeom prst="roundRect">
            <a:avLst>
              <a:gd name="adj" fmla="val 7358"/>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t>DCAE Platform Core</a:t>
            </a:r>
          </a:p>
        </p:txBody>
      </p:sp>
      <p:sp>
        <p:nvSpPr>
          <p:cNvPr id="4" name="Rounded Rectangle 3"/>
          <p:cNvSpPr/>
          <p:nvPr/>
        </p:nvSpPr>
        <p:spPr>
          <a:xfrm>
            <a:off x="632992" y="1738666"/>
            <a:ext cx="2828885" cy="478112"/>
          </a:xfrm>
          <a:prstGeom prst="round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dirty="0"/>
              <a:t>ONAP Lifecycle Manager</a:t>
            </a:r>
          </a:p>
          <a:p>
            <a:pPr algn="ctr"/>
            <a:r>
              <a:rPr lang="en-US" dirty="0"/>
              <a:t>(</a:t>
            </a:r>
            <a:r>
              <a:rPr lang="en-US" dirty="0" err="1"/>
              <a:t>Cloudify</a:t>
            </a:r>
            <a:r>
              <a:rPr lang="en-US" dirty="0"/>
              <a:t> Manager)</a:t>
            </a:r>
          </a:p>
        </p:txBody>
      </p:sp>
      <p:sp>
        <p:nvSpPr>
          <p:cNvPr id="5" name="Rounded Rectangle 4"/>
          <p:cNvSpPr/>
          <p:nvPr/>
        </p:nvSpPr>
        <p:spPr>
          <a:xfrm>
            <a:off x="632992" y="2300427"/>
            <a:ext cx="2828885" cy="478112"/>
          </a:xfrm>
          <a:prstGeom prst="round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dirty="0"/>
              <a:t>Service &amp; </a:t>
            </a:r>
            <a:r>
              <a:rPr lang="en-US" dirty="0" err="1"/>
              <a:t>Config</a:t>
            </a:r>
            <a:r>
              <a:rPr lang="en-US" dirty="0"/>
              <a:t> Registry</a:t>
            </a:r>
          </a:p>
          <a:p>
            <a:pPr algn="ctr"/>
            <a:r>
              <a:rPr lang="en-US" dirty="0"/>
              <a:t>(Consul)</a:t>
            </a:r>
          </a:p>
        </p:txBody>
      </p:sp>
      <p:sp>
        <p:nvSpPr>
          <p:cNvPr id="6" name="Rounded Rectangle 5"/>
          <p:cNvSpPr/>
          <p:nvPr/>
        </p:nvSpPr>
        <p:spPr>
          <a:xfrm>
            <a:off x="4289190" y="2945058"/>
            <a:ext cx="4285614" cy="1352370"/>
          </a:xfrm>
          <a:prstGeom prst="roundRect">
            <a:avLst>
              <a:gd name="adj" fmla="val 9210"/>
            </a:avLst>
          </a:prstGeom>
          <a:solidFill>
            <a:srgbClr val="0070C0"/>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dirty="0"/>
              <a:t>DCAE Service Infrastructure</a:t>
            </a:r>
            <a:br>
              <a:rPr lang="en-US" dirty="0"/>
            </a:br>
            <a:r>
              <a:rPr lang="en-US" dirty="0"/>
              <a:t>(CDAP + </a:t>
            </a:r>
            <a:r>
              <a:rPr lang="en-US" dirty="0" err="1"/>
              <a:t>Haddop</a:t>
            </a:r>
            <a:r>
              <a:rPr lang="en-US" dirty="0"/>
              <a:t> Cluster)</a:t>
            </a:r>
          </a:p>
        </p:txBody>
      </p:sp>
      <p:sp>
        <p:nvSpPr>
          <p:cNvPr id="7" name="Rounded Rectangle 6"/>
          <p:cNvSpPr/>
          <p:nvPr/>
        </p:nvSpPr>
        <p:spPr>
          <a:xfrm>
            <a:off x="3652470" y="1460257"/>
            <a:ext cx="3471535" cy="1401152"/>
          </a:xfrm>
          <a:prstGeom prst="roundRect">
            <a:avLst>
              <a:gd name="adj" fmla="val 921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t>DCAE Control Platform (Docker Hosts)</a:t>
            </a:r>
          </a:p>
        </p:txBody>
      </p:sp>
      <p:sp>
        <p:nvSpPr>
          <p:cNvPr id="8" name="Cube 7"/>
          <p:cNvSpPr/>
          <p:nvPr/>
        </p:nvSpPr>
        <p:spPr>
          <a:xfrm>
            <a:off x="423017" y="1233970"/>
            <a:ext cx="8439792" cy="3184571"/>
          </a:xfrm>
          <a:prstGeom prst="cube">
            <a:avLst>
              <a:gd name="adj" fmla="val 3803"/>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ube 8"/>
          <p:cNvSpPr/>
          <p:nvPr/>
        </p:nvSpPr>
        <p:spPr>
          <a:xfrm>
            <a:off x="701387" y="3511058"/>
            <a:ext cx="1030788" cy="541297"/>
          </a:xfrm>
          <a:prstGeom prst="cube">
            <a:avLst/>
          </a:prstGeom>
          <a:solidFill>
            <a:srgbClr val="00B05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Collector</a:t>
            </a:r>
          </a:p>
          <a:p>
            <a:pPr algn="ctr"/>
            <a:r>
              <a:rPr lang="en-US" sz="1050" dirty="0"/>
              <a:t>(VES)</a:t>
            </a:r>
          </a:p>
        </p:txBody>
      </p:sp>
      <p:sp>
        <p:nvSpPr>
          <p:cNvPr id="10" name="Cube 9"/>
          <p:cNvSpPr/>
          <p:nvPr/>
        </p:nvSpPr>
        <p:spPr>
          <a:xfrm>
            <a:off x="1773820" y="3511058"/>
            <a:ext cx="1030788" cy="541297"/>
          </a:xfrm>
          <a:prstGeom prst="cube">
            <a:avLst/>
          </a:prstGeom>
          <a:solidFill>
            <a:srgbClr val="00B05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Collector</a:t>
            </a:r>
          </a:p>
          <a:p>
            <a:pPr algn="ctr"/>
            <a:r>
              <a:rPr lang="en-US" sz="1050" dirty="0"/>
              <a:t>SNMP</a:t>
            </a:r>
          </a:p>
        </p:txBody>
      </p:sp>
      <p:sp>
        <p:nvSpPr>
          <p:cNvPr id="11" name="Cube 10"/>
          <p:cNvSpPr/>
          <p:nvPr/>
        </p:nvSpPr>
        <p:spPr>
          <a:xfrm>
            <a:off x="2841913" y="3511058"/>
            <a:ext cx="1082999" cy="541297"/>
          </a:xfrm>
          <a:prstGeom prst="cube">
            <a:avLst/>
          </a:prstGeom>
          <a:solidFill>
            <a:srgbClr val="00B05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Collector</a:t>
            </a:r>
          </a:p>
          <a:p>
            <a:pPr algn="ctr"/>
            <a:r>
              <a:rPr lang="en-US" sz="1050" dirty="0"/>
              <a:t>Telemetry</a:t>
            </a:r>
          </a:p>
        </p:txBody>
      </p:sp>
      <p:sp>
        <p:nvSpPr>
          <p:cNvPr id="15" name="Cube 14"/>
          <p:cNvSpPr/>
          <p:nvPr/>
        </p:nvSpPr>
        <p:spPr>
          <a:xfrm>
            <a:off x="3868088" y="1771151"/>
            <a:ext cx="1308150" cy="484593"/>
          </a:xfrm>
          <a:prstGeom prst="cube">
            <a:avLst/>
          </a:prstGeom>
          <a:solidFill>
            <a:srgbClr val="4473C5"/>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rPr>
              <a:t>Dispatcher</a:t>
            </a:r>
          </a:p>
          <a:p>
            <a:pPr algn="ctr"/>
            <a:r>
              <a:rPr lang="en-US" sz="1050" dirty="0">
                <a:solidFill>
                  <a:schemeClr val="bg1"/>
                </a:solidFill>
              </a:rPr>
              <a:t>(NB API)</a:t>
            </a:r>
          </a:p>
        </p:txBody>
      </p:sp>
      <p:sp>
        <p:nvSpPr>
          <p:cNvPr id="16" name="Cube 15"/>
          <p:cNvSpPr/>
          <p:nvPr/>
        </p:nvSpPr>
        <p:spPr>
          <a:xfrm>
            <a:off x="3842926" y="2306928"/>
            <a:ext cx="1308150" cy="484593"/>
          </a:xfrm>
          <a:prstGeom prst="cube">
            <a:avLst/>
          </a:prstGeom>
          <a:solidFill>
            <a:srgbClr val="4473C5"/>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rPr>
              <a:t>Policy</a:t>
            </a:r>
          </a:p>
          <a:p>
            <a:pPr algn="ctr"/>
            <a:r>
              <a:rPr lang="en-US" sz="1050" dirty="0">
                <a:solidFill>
                  <a:schemeClr val="bg1"/>
                </a:solidFill>
              </a:rPr>
              <a:t>Handler</a:t>
            </a:r>
          </a:p>
        </p:txBody>
      </p:sp>
      <p:sp>
        <p:nvSpPr>
          <p:cNvPr id="17" name="Cube 16"/>
          <p:cNvSpPr/>
          <p:nvPr/>
        </p:nvSpPr>
        <p:spPr>
          <a:xfrm>
            <a:off x="5296845" y="1761820"/>
            <a:ext cx="1487181" cy="484593"/>
          </a:xfrm>
          <a:prstGeom prst="cube">
            <a:avLst/>
          </a:prstGeom>
          <a:solidFill>
            <a:srgbClr val="4473C5"/>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rPr>
              <a:t>Service Change Handler</a:t>
            </a:r>
          </a:p>
        </p:txBody>
      </p:sp>
      <p:sp>
        <p:nvSpPr>
          <p:cNvPr id="18" name="Cube 17"/>
          <p:cNvSpPr/>
          <p:nvPr/>
        </p:nvSpPr>
        <p:spPr>
          <a:xfrm>
            <a:off x="5256859" y="2300427"/>
            <a:ext cx="1487181" cy="484593"/>
          </a:xfrm>
          <a:prstGeom prst="cube">
            <a:avLst/>
          </a:prstGeom>
          <a:solidFill>
            <a:srgbClr val="4473C5"/>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rPr>
              <a:t>Inventory</a:t>
            </a:r>
          </a:p>
        </p:txBody>
      </p:sp>
      <p:sp>
        <p:nvSpPr>
          <p:cNvPr id="19" name="Rounded Rectangle 18"/>
          <p:cNvSpPr/>
          <p:nvPr/>
        </p:nvSpPr>
        <p:spPr>
          <a:xfrm>
            <a:off x="7331451" y="1586176"/>
            <a:ext cx="1177353" cy="1261203"/>
          </a:xfrm>
          <a:prstGeom prst="roundRect">
            <a:avLst>
              <a:gd name="adj" fmla="val 921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t>DCAE</a:t>
            </a:r>
          </a:p>
          <a:p>
            <a:pPr algn="ctr"/>
            <a:r>
              <a:rPr lang="en-US" dirty="0" err="1"/>
              <a:t>PGaaS</a:t>
            </a:r>
            <a:endParaRPr lang="en-US" dirty="0"/>
          </a:p>
        </p:txBody>
      </p:sp>
      <p:sp>
        <p:nvSpPr>
          <p:cNvPr id="22" name="TextBox 21"/>
          <p:cNvSpPr txBox="1"/>
          <p:nvPr/>
        </p:nvSpPr>
        <p:spPr>
          <a:xfrm>
            <a:off x="1732175" y="4450729"/>
            <a:ext cx="1810111" cy="246221"/>
          </a:xfrm>
          <a:prstGeom prst="rect">
            <a:avLst/>
          </a:prstGeom>
          <a:noFill/>
        </p:spPr>
        <p:txBody>
          <a:bodyPr wrap="none" rtlCol="0">
            <a:spAutoFit/>
          </a:bodyPr>
          <a:lstStyle/>
          <a:p>
            <a:r>
              <a:rPr lang="en-US" sz="1000" dirty="0"/>
              <a:t>DCAE Platform Components</a:t>
            </a:r>
          </a:p>
        </p:txBody>
      </p:sp>
      <p:sp>
        <p:nvSpPr>
          <p:cNvPr id="23" name="TextBox 22"/>
          <p:cNvSpPr txBox="1"/>
          <p:nvPr/>
        </p:nvSpPr>
        <p:spPr>
          <a:xfrm>
            <a:off x="1732175" y="4648638"/>
            <a:ext cx="1760418" cy="246221"/>
          </a:xfrm>
          <a:prstGeom prst="rect">
            <a:avLst/>
          </a:prstGeom>
          <a:noFill/>
        </p:spPr>
        <p:txBody>
          <a:bodyPr wrap="none" rtlCol="0">
            <a:spAutoFit/>
          </a:bodyPr>
          <a:lstStyle/>
          <a:p>
            <a:r>
              <a:rPr lang="en-US" sz="1000" dirty="0"/>
              <a:t>DCAE Service Components</a:t>
            </a:r>
          </a:p>
        </p:txBody>
      </p:sp>
      <p:sp>
        <p:nvSpPr>
          <p:cNvPr id="24" name="Rounded Rectangle 23"/>
          <p:cNvSpPr/>
          <p:nvPr/>
        </p:nvSpPr>
        <p:spPr>
          <a:xfrm>
            <a:off x="902588" y="4497610"/>
            <a:ext cx="883714" cy="151027"/>
          </a:xfrm>
          <a:prstGeom prst="roundRect">
            <a:avLst/>
          </a:prstGeom>
          <a:solidFill>
            <a:srgbClr val="0070C0"/>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ounded Rectangle 24"/>
          <p:cNvSpPr/>
          <p:nvPr/>
        </p:nvSpPr>
        <p:spPr>
          <a:xfrm>
            <a:off x="902588" y="4703212"/>
            <a:ext cx="883714" cy="151027"/>
          </a:xfrm>
          <a:prstGeom prst="roundRect">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itle 26"/>
          <p:cNvSpPr>
            <a:spLocks noGrp="1"/>
          </p:cNvSpPr>
          <p:nvPr>
            <p:ph type="title"/>
          </p:nvPr>
        </p:nvSpPr>
        <p:spPr/>
        <p:txBody>
          <a:bodyPr/>
          <a:lstStyle/>
          <a:p>
            <a:r>
              <a:rPr lang="de-DE" dirty="0">
                <a:latin typeface="CiscoSans ExtraLight" panose="020B0303020201020303" pitchFamily="34" charset="0"/>
              </a:rPr>
              <a:t>DCAEgen2 – Overview</a:t>
            </a:r>
          </a:p>
        </p:txBody>
      </p:sp>
      <p:sp>
        <p:nvSpPr>
          <p:cNvPr id="30" name="Cube 29"/>
          <p:cNvSpPr/>
          <p:nvPr/>
        </p:nvSpPr>
        <p:spPr>
          <a:xfrm>
            <a:off x="4400700" y="3041112"/>
            <a:ext cx="1307722" cy="428993"/>
          </a:xfrm>
          <a:prstGeom prst="cube">
            <a:avLst/>
          </a:prstGeom>
          <a:solidFill>
            <a:srgbClr val="0070C0"/>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bg1"/>
                </a:solidFill>
              </a:rPr>
              <a:t>CDAP Broker</a:t>
            </a:r>
          </a:p>
        </p:txBody>
      </p:sp>
      <p:grpSp>
        <p:nvGrpSpPr>
          <p:cNvPr id="20" name="Group 19"/>
          <p:cNvGrpSpPr/>
          <p:nvPr/>
        </p:nvGrpSpPr>
        <p:grpSpPr>
          <a:xfrm>
            <a:off x="4400700" y="3559893"/>
            <a:ext cx="4055364" cy="492462"/>
            <a:chOff x="4400700" y="3559893"/>
            <a:chExt cx="2078314" cy="376808"/>
          </a:xfrm>
        </p:grpSpPr>
        <p:sp>
          <p:nvSpPr>
            <p:cNvPr id="28" name="Cube 27"/>
            <p:cNvSpPr/>
            <p:nvPr/>
          </p:nvSpPr>
          <p:spPr>
            <a:xfrm>
              <a:off x="4400700" y="3559893"/>
              <a:ext cx="699462" cy="376808"/>
            </a:xfrm>
            <a:prstGeom prst="cube">
              <a:avLst/>
            </a:prstGeom>
            <a:solidFill>
              <a:srgbClr val="00B05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Analytics</a:t>
              </a:r>
            </a:p>
            <a:p>
              <a:pPr algn="ctr"/>
              <a:r>
                <a:rPr lang="en-US" sz="1050" dirty="0"/>
                <a:t>(TCA)</a:t>
              </a:r>
            </a:p>
          </p:txBody>
        </p:sp>
        <p:sp>
          <p:nvSpPr>
            <p:cNvPr id="29" name="Cube 28"/>
            <p:cNvSpPr/>
            <p:nvPr/>
          </p:nvSpPr>
          <p:spPr>
            <a:xfrm>
              <a:off x="5080090" y="3559893"/>
              <a:ext cx="699462" cy="376808"/>
            </a:xfrm>
            <a:prstGeom prst="cube">
              <a:avLst/>
            </a:prstGeom>
            <a:solidFill>
              <a:srgbClr val="00B05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Analytics</a:t>
              </a:r>
            </a:p>
            <a:p>
              <a:pPr algn="ctr"/>
              <a:r>
                <a:rPr lang="en-US" sz="1050" dirty="0"/>
                <a:t>(Data Norm)</a:t>
              </a:r>
            </a:p>
          </p:txBody>
        </p:sp>
        <p:sp>
          <p:nvSpPr>
            <p:cNvPr id="31" name="Cube 30"/>
            <p:cNvSpPr/>
            <p:nvPr/>
          </p:nvSpPr>
          <p:spPr>
            <a:xfrm>
              <a:off x="5779552" y="3559893"/>
              <a:ext cx="699462" cy="376808"/>
            </a:xfrm>
            <a:prstGeom prst="cube">
              <a:avLst/>
            </a:prstGeom>
            <a:solidFill>
              <a:srgbClr val="00B05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t>Analytics</a:t>
              </a:r>
            </a:p>
            <a:p>
              <a:pPr algn="ctr"/>
              <a:r>
                <a:rPr lang="en-US" sz="1050" dirty="0"/>
                <a:t>(Correlation)</a:t>
              </a:r>
            </a:p>
          </p:txBody>
        </p:sp>
      </p:grpSp>
    </p:spTree>
    <p:extLst>
      <p:ext uri="{BB962C8B-B14F-4D97-AF65-F5344CB8AC3E}">
        <p14:creationId xmlns:p14="http://schemas.microsoft.com/office/powerpoint/2010/main" val="2824708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52925" y="218947"/>
            <a:ext cx="8513064" cy="477535"/>
          </a:xfrm>
        </p:spPr>
        <p:txBody>
          <a:bodyPr/>
          <a:lstStyle/>
          <a:p>
            <a:r>
              <a:rPr lang="de-DE" dirty="0">
                <a:latin typeface="CiscoSans ExtraLight" panose="020B0303020201020303" pitchFamily="34" charset="0"/>
              </a:rPr>
              <a:t>DCAEgen2 Components in R1 (Amsterdam)</a:t>
            </a:r>
          </a:p>
        </p:txBody>
      </p:sp>
      <p:sp>
        <p:nvSpPr>
          <p:cNvPr id="3" name="Content Placeholder 2"/>
          <p:cNvSpPr>
            <a:spLocks noGrp="1"/>
          </p:cNvSpPr>
          <p:nvPr>
            <p:ph sz="quarter" idx="11"/>
          </p:nvPr>
        </p:nvSpPr>
        <p:spPr>
          <a:xfrm>
            <a:off x="352924" y="757446"/>
            <a:ext cx="8791075" cy="3398837"/>
          </a:xfrm>
        </p:spPr>
        <p:txBody>
          <a:bodyPr/>
          <a:lstStyle/>
          <a:p>
            <a:r>
              <a:rPr lang="en-US" sz="1050" b="1" dirty="0" err="1"/>
              <a:t>Cloudify</a:t>
            </a:r>
            <a:r>
              <a:rPr lang="en-US" sz="1050" b="1" dirty="0"/>
              <a:t> Manager</a:t>
            </a:r>
            <a:r>
              <a:rPr lang="en-US" sz="1050" dirty="0"/>
              <a:t>: </a:t>
            </a:r>
            <a:r>
              <a:rPr lang="en-US" sz="1050" dirty="0" err="1"/>
              <a:t>Cloudify</a:t>
            </a:r>
            <a:r>
              <a:rPr lang="en-US" sz="1050" dirty="0"/>
              <a:t>, through its army of plugins, is capable of relationship topology base resource orchestration in many levels and cross different technologies.  It is the lifecycle management engine of DCAE.  Various resource deployment, change, allocation, configuration, </a:t>
            </a:r>
            <a:r>
              <a:rPr lang="en-US" sz="1050" dirty="0" err="1"/>
              <a:t>etc</a:t>
            </a:r>
            <a:r>
              <a:rPr lang="en-US" sz="1050" dirty="0"/>
              <a:t>, operations are all done through </a:t>
            </a:r>
            <a:r>
              <a:rPr lang="en-US" sz="1050" dirty="0" err="1"/>
              <a:t>Cloudify</a:t>
            </a:r>
            <a:r>
              <a:rPr lang="en-US" sz="1050" dirty="0"/>
              <a:t>.  [Note: This component is part of the Common Controller SDK, or </a:t>
            </a:r>
            <a:r>
              <a:rPr lang="en-US" sz="1050" dirty="0" err="1"/>
              <a:t>ccsdk</a:t>
            </a:r>
            <a:r>
              <a:rPr lang="en-US" sz="1050" dirty="0"/>
              <a:t> project.]</a:t>
            </a:r>
          </a:p>
          <a:p>
            <a:r>
              <a:rPr lang="en-US" sz="1050" b="1" dirty="0"/>
              <a:t>Consul</a:t>
            </a:r>
            <a:r>
              <a:rPr lang="en-US" sz="1050" dirty="0"/>
              <a:t>:  Consul is a service discovery technology for distributed fault detection and KV store.  DCAE uses Consul for service and configuration registry.   [Note: This component is part of the Common Controller SDK, or </a:t>
            </a:r>
            <a:r>
              <a:rPr lang="en-US" sz="1050" dirty="0" err="1"/>
              <a:t>ccsdk</a:t>
            </a:r>
            <a:r>
              <a:rPr lang="en-US" sz="1050" dirty="0"/>
              <a:t> project. ]</a:t>
            </a:r>
          </a:p>
          <a:p>
            <a:r>
              <a:rPr lang="en-US" sz="1050" b="1" dirty="0"/>
              <a:t>Service infrastructure</a:t>
            </a:r>
            <a:r>
              <a:rPr lang="en-US" sz="1050" dirty="0"/>
              <a:t>: DCAE platform supports two kinds of infrastructures, the Docker container hosts and CDAP/Hadoop clusters.  The former is for running containerized applications and services.  And the latter is for running CDAP-Hadoop based big data analytics.</a:t>
            </a:r>
          </a:p>
          <a:p>
            <a:r>
              <a:rPr lang="en-US" sz="1050" b="1" dirty="0"/>
              <a:t>Dispatcher</a:t>
            </a:r>
            <a:r>
              <a:rPr lang="en-US" sz="1050" dirty="0"/>
              <a:t>: Dispatcher is a NB API provider for the DCAE Services.  Service related triggers, such as deploying/</a:t>
            </a:r>
            <a:r>
              <a:rPr lang="en-US" sz="1050" dirty="0" err="1"/>
              <a:t>undeploying</a:t>
            </a:r>
            <a:r>
              <a:rPr lang="en-US" sz="1050" dirty="0"/>
              <a:t> services, changing configurations, </a:t>
            </a:r>
            <a:r>
              <a:rPr lang="en-US" sz="1050" dirty="0" err="1"/>
              <a:t>etc</a:t>
            </a:r>
            <a:r>
              <a:rPr lang="en-US" sz="1050" dirty="0"/>
              <a:t> all arrive at the Dispatcher, which then enriches the request, and invokes the right Blueprints and calling </a:t>
            </a:r>
            <a:r>
              <a:rPr lang="en-US" sz="1050" dirty="0" err="1"/>
              <a:t>Cloudify</a:t>
            </a:r>
            <a:r>
              <a:rPr lang="en-US" sz="1050" dirty="0"/>
              <a:t> Manager plugins to complete the necessary changes in virtual resources.</a:t>
            </a:r>
          </a:p>
          <a:p>
            <a:r>
              <a:rPr lang="en-US" sz="1050" b="1" dirty="0"/>
              <a:t>Inventory</a:t>
            </a:r>
            <a:r>
              <a:rPr lang="en-US" sz="1050" dirty="0"/>
              <a:t>: Inventory tracks DCAE related resource information such as various Blueprints and templates that are used by </a:t>
            </a:r>
            <a:r>
              <a:rPr lang="en-US" sz="1050" dirty="0" err="1"/>
              <a:t>Cloudify</a:t>
            </a:r>
            <a:r>
              <a:rPr lang="en-US" sz="1050" dirty="0"/>
              <a:t> Manager to deploy and configure components, as well as inventory information extracted from A&amp;AI that is related to but not really part of DCAE, such as the relationships between virtual network resources and their physical infrastructures.  </a:t>
            </a:r>
          </a:p>
          <a:p>
            <a:r>
              <a:rPr lang="en-US" sz="1050" b="1" dirty="0" err="1"/>
              <a:t>PGaaS</a:t>
            </a:r>
            <a:r>
              <a:rPr lang="en-US" sz="1050" dirty="0"/>
              <a:t>: Inventory is backed by a PostgreSQL database for data storage.</a:t>
            </a:r>
          </a:p>
          <a:p>
            <a:r>
              <a:rPr lang="en-US" sz="1050" b="1" dirty="0"/>
              <a:t>Policy Handler and Service Changing Handler</a:t>
            </a:r>
            <a:r>
              <a:rPr lang="en-US" sz="1050" dirty="0"/>
              <a:t>:  They are the interfacing modules for specific external components such as Policy, SDC,..</a:t>
            </a:r>
          </a:p>
          <a:p>
            <a:r>
              <a:rPr lang="en-US" sz="1050" b="1" dirty="0"/>
              <a:t>CDAP Broker</a:t>
            </a:r>
            <a:r>
              <a:rPr lang="en-US" sz="1050" dirty="0"/>
              <a:t>: CDAP Broker interfaces between CDAP and </a:t>
            </a:r>
            <a:r>
              <a:rPr lang="en-US" sz="1050" dirty="0" err="1"/>
              <a:t>Cloudify</a:t>
            </a:r>
            <a:r>
              <a:rPr lang="en-US" sz="1050" dirty="0"/>
              <a:t> Manager, supporting carrying out various </a:t>
            </a:r>
            <a:r>
              <a:rPr lang="en-US" sz="1050" dirty="0" err="1"/>
              <a:t>Cloudify</a:t>
            </a:r>
            <a:r>
              <a:rPr lang="en-US" sz="1050" dirty="0"/>
              <a:t> CDAP operations onto the CDAP.</a:t>
            </a:r>
          </a:p>
          <a:p>
            <a:endParaRPr lang="de-DE" sz="1050" dirty="0"/>
          </a:p>
        </p:txBody>
      </p:sp>
      <p:sp>
        <p:nvSpPr>
          <p:cNvPr id="4" name="TextBox 3"/>
          <p:cNvSpPr txBox="1"/>
          <p:nvPr/>
        </p:nvSpPr>
        <p:spPr>
          <a:xfrm>
            <a:off x="410198" y="4456632"/>
            <a:ext cx="4277133" cy="230832"/>
          </a:xfrm>
          <a:prstGeom prst="rect">
            <a:avLst/>
          </a:prstGeom>
          <a:noFill/>
        </p:spPr>
        <p:txBody>
          <a:bodyPr wrap="none" rtlCol="0">
            <a:spAutoFit/>
          </a:bodyPr>
          <a:lstStyle/>
          <a:p>
            <a:pPr>
              <a:lnSpc>
                <a:spcPct val="90000"/>
              </a:lnSpc>
              <a:spcBef>
                <a:spcPts val="600"/>
              </a:spcBef>
            </a:pPr>
            <a:r>
              <a:rPr lang="de-DE" sz="1000" dirty="0"/>
              <a:t>See also: </a:t>
            </a:r>
            <a:r>
              <a:rPr lang="de-DE" sz="1000" dirty="0">
                <a:hlinkClick r:id="rId2"/>
              </a:rPr>
              <a:t>https://wiki.onap.org/pages/viewpage.action?pageId=3247121</a:t>
            </a:r>
            <a:r>
              <a:rPr lang="de-DE" sz="1000" dirty="0"/>
              <a:t> </a:t>
            </a:r>
          </a:p>
        </p:txBody>
      </p:sp>
    </p:spTree>
    <p:extLst>
      <p:ext uri="{BB962C8B-B14F-4D97-AF65-F5344CB8AC3E}">
        <p14:creationId xmlns:p14="http://schemas.microsoft.com/office/powerpoint/2010/main" val="1673555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latin typeface="CiscoSans ExtraLight" panose="020B0303020201020303" pitchFamily="34" charset="0"/>
              </a:rPr>
              <a:t>PNDA – ONAP DCAE Integration</a:t>
            </a:r>
            <a:br>
              <a:rPr lang="de-DE" dirty="0">
                <a:latin typeface="CiscoSans ExtraLight" panose="020B0303020201020303" pitchFamily="34" charset="0"/>
              </a:rPr>
            </a:br>
            <a:r>
              <a:rPr lang="de-DE" dirty="0">
                <a:solidFill>
                  <a:schemeClr val="accent1"/>
                </a:solidFill>
                <a:latin typeface="CiscoSans ExtraLight" panose="020B0303020201020303" pitchFamily="34" charset="0"/>
              </a:rPr>
              <a:t>Perspectives</a:t>
            </a:r>
          </a:p>
        </p:txBody>
      </p:sp>
      <p:sp>
        <p:nvSpPr>
          <p:cNvPr id="3" name="Content Placeholder 2"/>
          <p:cNvSpPr>
            <a:spLocks noGrp="1"/>
          </p:cNvSpPr>
          <p:nvPr>
            <p:ph sz="quarter" idx="11"/>
          </p:nvPr>
        </p:nvSpPr>
        <p:spPr>
          <a:xfrm>
            <a:off x="352925" y="1077913"/>
            <a:ext cx="8662888" cy="3398837"/>
          </a:xfrm>
        </p:spPr>
        <p:txBody>
          <a:bodyPr/>
          <a:lstStyle/>
          <a:p>
            <a:r>
              <a:rPr lang="en-US" dirty="0"/>
              <a:t>Analytics/Big Data Processing for ONAP:</a:t>
            </a:r>
            <a:br>
              <a:rPr lang="en-US" dirty="0"/>
            </a:br>
            <a:r>
              <a:rPr lang="en-US" dirty="0"/>
              <a:t>DCAE in ONAP releases 1 and 2 (Amsterdam, Beijing) offers Hadoop with CDAP</a:t>
            </a:r>
          </a:p>
          <a:p>
            <a:pPr lvl="1"/>
            <a:r>
              <a:rPr lang="en-US" dirty="0"/>
              <a:t>CDAP provides abstraction layer on top of Hadoop</a:t>
            </a:r>
          </a:p>
          <a:p>
            <a:pPr lvl="1"/>
            <a:r>
              <a:rPr lang="en-US" dirty="0"/>
              <a:t>CDAP applications are written for CDAP and not transferable</a:t>
            </a:r>
          </a:p>
          <a:p>
            <a:r>
              <a:rPr lang="en-US" dirty="0"/>
              <a:t>PNDA is a platform which streamlines the processing of developing analytics applications, is infrastructure and Hadoop distribution agnostic, and is 100% open source – making it similar in objective to CDAP</a:t>
            </a:r>
          </a:p>
          <a:p>
            <a:r>
              <a:rPr lang="en-US" dirty="0">
                <a:solidFill>
                  <a:schemeClr val="accent1"/>
                </a:solidFill>
              </a:rPr>
              <a:t>Why PNDA in DCAE?</a:t>
            </a:r>
          </a:p>
          <a:p>
            <a:pPr lvl="1"/>
            <a:r>
              <a:rPr lang="en-US" dirty="0"/>
              <a:t>Customers have voiced a need to enable support for generic Hadoop applications in ONAP DCAE</a:t>
            </a:r>
            <a:endParaRPr lang="de-DE" dirty="0"/>
          </a:p>
          <a:p>
            <a:pPr lvl="1"/>
            <a:r>
              <a:rPr lang="de-DE" dirty="0"/>
              <a:t>Customers see PNDA‘s ease of install &amp; use as a benefit</a:t>
            </a:r>
            <a:endParaRPr lang="en-US" dirty="0"/>
          </a:p>
        </p:txBody>
      </p:sp>
    </p:spTree>
    <p:extLst>
      <p:ext uri="{BB962C8B-B14F-4D97-AF65-F5344CB8AC3E}">
        <p14:creationId xmlns:p14="http://schemas.microsoft.com/office/powerpoint/2010/main" val="1357848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latin typeface="CiscoSans ExtraLight" panose="020B0303020201020303" pitchFamily="34" charset="0"/>
              </a:rPr>
              <a:t>PNDA – ONAP DCAE Integration</a:t>
            </a:r>
            <a:br>
              <a:rPr lang="de-DE" dirty="0">
                <a:latin typeface="CiscoSans ExtraLight" panose="020B0303020201020303" pitchFamily="34" charset="0"/>
              </a:rPr>
            </a:br>
            <a:r>
              <a:rPr lang="de-DE" dirty="0">
                <a:solidFill>
                  <a:schemeClr val="accent1"/>
                </a:solidFill>
                <a:latin typeface="CiscoSans ExtraLight" panose="020B0303020201020303" pitchFamily="34" charset="0"/>
              </a:rPr>
              <a:t>Objectives</a:t>
            </a:r>
          </a:p>
        </p:txBody>
      </p:sp>
      <p:sp>
        <p:nvSpPr>
          <p:cNvPr id="3" name="Content Placeholder 2"/>
          <p:cNvSpPr>
            <a:spLocks noGrp="1"/>
          </p:cNvSpPr>
          <p:nvPr>
            <p:ph sz="quarter" idx="11"/>
          </p:nvPr>
        </p:nvSpPr>
        <p:spPr>
          <a:xfrm>
            <a:off x="352925" y="1243413"/>
            <a:ext cx="8662888" cy="3233337"/>
          </a:xfrm>
        </p:spPr>
        <p:txBody>
          <a:bodyPr/>
          <a:lstStyle/>
          <a:p>
            <a:r>
              <a:rPr lang="de-DE" dirty="0"/>
              <a:t>Enable choice of big-data platforms within ONAP DCAE:</a:t>
            </a:r>
            <a:br>
              <a:rPr lang="de-DE" dirty="0"/>
            </a:br>
            <a:br>
              <a:rPr lang="de-DE" dirty="0"/>
            </a:br>
            <a:r>
              <a:rPr lang="de-DE" dirty="0"/>
              <a:t>Offer PNDA as an option for big-data processing for ONAP</a:t>
            </a:r>
            <a:br>
              <a:rPr lang="de-DE" dirty="0"/>
            </a:br>
            <a:r>
              <a:rPr lang="de-DE" dirty="0"/>
              <a:t>within the DCAEgen2 framework, providing an alternative to CDAP.</a:t>
            </a:r>
          </a:p>
          <a:p>
            <a:endParaRPr lang="de-DE" dirty="0"/>
          </a:p>
          <a:p>
            <a:r>
              <a:rPr lang="en-US" dirty="0"/>
              <a:t>Note: Objective is to offer PNDA as a real big data platform (incl. Hadoop), as opposed to integrate a developer focused option (e.g. offer “Red-PNDA”).</a:t>
            </a:r>
          </a:p>
        </p:txBody>
      </p:sp>
    </p:spTree>
    <p:extLst>
      <p:ext uri="{BB962C8B-B14F-4D97-AF65-F5344CB8AC3E}">
        <p14:creationId xmlns:p14="http://schemas.microsoft.com/office/powerpoint/2010/main" val="1095899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543623" y="2954355"/>
            <a:ext cx="3587803" cy="1352370"/>
          </a:xfrm>
          <a:prstGeom prst="roundRect">
            <a:avLst>
              <a:gd name="adj" fmla="val 921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t>DCAE Collector Services (Docker Hosts)</a:t>
            </a:r>
          </a:p>
        </p:txBody>
      </p:sp>
      <p:sp>
        <p:nvSpPr>
          <p:cNvPr id="3" name="Rounded Rectangle 2"/>
          <p:cNvSpPr/>
          <p:nvPr/>
        </p:nvSpPr>
        <p:spPr>
          <a:xfrm>
            <a:off x="543623" y="1460257"/>
            <a:ext cx="2988242" cy="1401152"/>
          </a:xfrm>
          <a:prstGeom prst="roundRect">
            <a:avLst>
              <a:gd name="adj" fmla="val 7358"/>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t>DCAE Platform Core</a:t>
            </a:r>
          </a:p>
        </p:txBody>
      </p:sp>
      <p:sp>
        <p:nvSpPr>
          <p:cNvPr id="4" name="Rounded Rectangle 3"/>
          <p:cNvSpPr/>
          <p:nvPr/>
        </p:nvSpPr>
        <p:spPr>
          <a:xfrm>
            <a:off x="632992" y="1738666"/>
            <a:ext cx="2828885" cy="478112"/>
          </a:xfrm>
          <a:prstGeom prst="round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dirty="0"/>
              <a:t>ONAP Operations manager</a:t>
            </a:r>
          </a:p>
          <a:p>
            <a:pPr algn="ctr"/>
            <a:r>
              <a:rPr lang="en-US" dirty="0"/>
              <a:t>(OOM)</a:t>
            </a:r>
          </a:p>
        </p:txBody>
      </p:sp>
      <p:sp>
        <p:nvSpPr>
          <p:cNvPr id="5" name="Rounded Rectangle 4"/>
          <p:cNvSpPr/>
          <p:nvPr/>
        </p:nvSpPr>
        <p:spPr>
          <a:xfrm>
            <a:off x="632992" y="2300427"/>
            <a:ext cx="2828885" cy="478112"/>
          </a:xfrm>
          <a:prstGeom prst="round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dirty="0"/>
              <a:t>Service &amp; </a:t>
            </a:r>
            <a:r>
              <a:rPr lang="en-US" dirty="0" err="1"/>
              <a:t>Config</a:t>
            </a:r>
            <a:r>
              <a:rPr lang="en-US" dirty="0"/>
              <a:t> Registry</a:t>
            </a:r>
          </a:p>
          <a:p>
            <a:pPr algn="ctr"/>
            <a:r>
              <a:rPr lang="en-US" dirty="0"/>
              <a:t>(Consul)</a:t>
            </a:r>
          </a:p>
        </p:txBody>
      </p:sp>
      <p:sp>
        <p:nvSpPr>
          <p:cNvPr id="6" name="Rounded Rectangle 5"/>
          <p:cNvSpPr/>
          <p:nvPr/>
        </p:nvSpPr>
        <p:spPr>
          <a:xfrm>
            <a:off x="4289190" y="2945058"/>
            <a:ext cx="4285614" cy="1352370"/>
          </a:xfrm>
          <a:prstGeom prst="roundRect">
            <a:avLst>
              <a:gd name="adj" fmla="val 9210"/>
            </a:avLst>
          </a:prstGeom>
          <a:solidFill>
            <a:srgbClr val="0070C0"/>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dirty="0"/>
              <a:t>DCAE Data Platform - </a:t>
            </a:r>
            <a:r>
              <a:rPr lang="en-US" dirty="0" err="1"/>
              <a:t>PNDA.io</a:t>
            </a:r>
            <a:endParaRPr lang="en-US" dirty="0"/>
          </a:p>
        </p:txBody>
      </p:sp>
      <p:sp>
        <p:nvSpPr>
          <p:cNvPr id="7" name="Rounded Rectangle 6"/>
          <p:cNvSpPr/>
          <p:nvPr/>
        </p:nvSpPr>
        <p:spPr>
          <a:xfrm>
            <a:off x="3652470" y="1460257"/>
            <a:ext cx="3471535" cy="1401152"/>
          </a:xfrm>
          <a:prstGeom prst="roundRect">
            <a:avLst>
              <a:gd name="adj" fmla="val 921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t>DCAE Control Platform (Docker Hosts)</a:t>
            </a:r>
          </a:p>
        </p:txBody>
      </p:sp>
      <p:sp>
        <p:nvSpPr>
          <p:cNvPr id="8" name="Cube 7"/>
          <p:cNvSpPr/>
          <p:nvPr/>
        </p:nvSpPr>
        <p:spPr>
          <a:xfrm>
            <a:off x="423017" y="1233970"/>
            <a:ext cx="8439792" cy="3184571"/>
          </a:xfrm>
          <a:prstGeom prst="cube">
            <a:avLst>
              <a:gd name="adj" fmla="val 3803"/>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ube 8"/>
          <p:cNvSpPr/>
          <p:nvPr/>
        </p:nvSpPr>
        <p:spPr>
          <a:xfrm>
            <a:off x="701387" y="3511058"/>
            <a:ext cx="1030788" cy="541297"/>
          </a:xfrm>
          <a:prstGeom prst="cube">
            <a:avLst/>
          </a:prstGeom>
          <a:solidFill>
            <a:srgbClr val="00B05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Collector</a:t>
            </a:r>
          </a:p>
          <a:p>
            <a:pPr algn="ctr"/>
            <a:r>
              <a:rPr lang="en-US" sz="1050" dirty="0"/>
              <a:t>(VES)</a:t>
            </a:r>
          </a:p>
        </p:txBody>
      </p:sp>
      <p:sp>
        <p:nvSpPr>
          <p:cNvPr id="10" name="Cube 9"/>
          <p:cNvSpPr/>
          <p:nvPr/>
        </p:nvSpPr>
        <p:spPr>
          <a:xfrm>
            <a:off x="1773820" y="3511058"/>
            <a:ext cx="1030788" cy="541297"/>
          </a:xfrm>
          <a:prstGeom prst="cube">
            <a:avLst/>
          </a:prstGeom>
          <a:solidFill>
            <a:srgbClr val="00B05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Collector</a:t>
            </a:r>
          </a:p>
          <a:p>
            <a:pPr algn="ctr"/>
            <a:r>
              <a:rPr lang="en-US" sz="1050" dirty="0"/>
              <a:t>SNMP</a:t>
            </a:r>
          </a:p>
        </p:txBody>
      </p:sp>
      <p:sp>
        <p:nvSpPr>
          <p:cNvPr id="11" name="Cube 10"/>
          <p:cNvSpPr/>
          <p:nvPr/>
        </p:nvSpPr>
        <p:spPr>
          <a:xfrm>
            <a:off x="2841913" y="3511058"/>
            <a:ext cx="1082999" cy="541297"/>
          </a:xfrm>
          <a:prstGeom prst="cube">
            <a:avLst/>
          </a:prstGeom>
          <a:solidFill>
            <a:srgbClr val="00B05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Collector</a:t>
            </a:r>
          </a:p>
          <a:p>
            <a:pPr algn="ctr"/>
            <a:r>
              <a:rPr lang="en-US" sz="1050" dirty="0"/>
              <a:t>Telemetry</a:t>
            </a:r>
          </a:p>
        </p:txBody>
      </p:sp>
      <p:sp>
        <p:nvSpPr>
          <p:cNvPr id="12" name="Cube 11"/>
          <p:cNvSpPr/>
          <p:nvPr/>
        </p:nvSpPr>
        <p:spPr>
          <a:xfrm>
            <a:off x="4471830" y="3515070"/>
            <a:ext cx="1238889" cy="521343"/>
          </a:xfrm>
          <a:prstGeom prst="cube">
            <a:avLst/>
          </a:prstGeom>
          <a:solidFill>
            <a:srgbClr val="00B050"/>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90000"/>
              </a:lnSpc>
            </a:pPr>
            <a:r>
              <a:rPr lang="en-US" sz="1050" dirty="0"/>
              <a:t>* Analytics ZTT</a:t>
            </a:r>
          </a:p>
          <a:p>
            <a:pPr algn="ctr">
              <a:lnSpc>
                <a:spcPct val="90000"/>
              </a:lnSpc>
            </a:pPr>
            <a:r>
              <a:rPr lang="en-US" sz="1050" dirty="0"/>
              <a:t>(Data Norm)</a:t>
            </a:r>
          </a:p>
        </p:txBody>
      </p:sp>
      <p:sp>
        <p:nvSpPr>
          <p:cNvPr id="13" name="Cube 12"/>
          <p:cNvSpPr/>
          <p:nvPr/>
        </p:nvSpPr>
        <p:spPr>
          <a:xfrm>
            <a:off x="5779552" y="3515070"/>
            <a:ext cx="1238889" cy="521343"/>
          </a:xfrm>
          <a:prstGeom prst="cube">
            <a:avLst/>
          </a:prstGeom>
          <a:solidFill>
            <a:srgbClr val="00B050"/>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90000"/>
              </a:lnSpc>
            </a:pPr>
            <a:r>
              <a:rPr lang="en-US" sz="1050" dirty="0"/>
              <a:t>* Analytics (TCA)</a:t>
            </a:r>
          </a:p>
          <a:p>
            <a:pPr algn="ctr">
              <a:lnSpc>
                <a:spcPct val="90000"/>
              </a:lnSpc>
            </a:pPr>
            <a:r>
              <a:rPr lang="en-US" sz="1050" dirty="0"/>
              <a:t>(</a:t>
            </a:r>
            <a:r>
              <a:rPr lang="en-US" sz="1050" dirty="0" err="1"/>
              <a:t>Grafana</a:t>
            </a:r>
            <a:r>
              <a:rPr lang="en-US" sz="1050" dirty="0"/>
              <a:t>)</a:t>
            </a:r>
          </a:p>
        </p:txBody>
      </p:sp>
      <p:sp>
        <p:nvSpPr>
          <p:cNvPr id="14" name="Cube 13"/>
          <p:cNvSpPr/>
          <p:nvPr/>
        </p:nvSpPr>
        <p:spPr>
          <a:xfrm>
            <a:off x="7106363" y="3511058"/>
            <a:ext cx="1314518" cy="521343"/>
          </a:xfrm>
          <a:prstGeom prst="cube">
            <a:avLst/>
          </a:prstGeom>
          <a:solidFill>
            <a:srgbClr val="00B050"/>
          </a:solidFill>
          <a:ln w="952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90000"/>
              </a:lnSpc>
            </a:pPr>
            <a:r>
              <a:rPr lang="en-US" sz="1050" dirty="0"/>
              <a:t>Analytics</a:t>
            </a:r>
          </a:p>
          <a:p>
            <a:pPr algn="ctr">
              <a:lnSpc>
                <a:spcPct val="90000"/>
              </a:lnSpc>
            </a:pPr>
            <a:r>
              <a:rPr lang="en-US" sz="1050" dirty="0"/>
              <a:t>(Correlation)</a:t>
            </a:r>
          </a:p>
        </p:txBody>
      </p:sp>
      <p:sp>
        <p:nvSpPr>
          <p:cNvPr id="15" name="Cube 14"/>
          <p:cNvSpPr/>
          <p:nvPr/>
        </p:nvSpPr>
        <p:spPr>
          <a:xfrm>
            <a:off x="3868088" y="1771151"/>
            <a:ext cx="1308150" cy="484593"/>
          </a:xfrm>
          <a:prstGeom prst="cube">
            <a:avLst/>
          </a:prstGeom>
          <a:solidFill>
            <a:srgbClr val="4473C5"/>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rPr>
              <a:t>Dispatcher</a:t>
            </a:r>
          </a:p>
          <a:p>
            <a:pPr algn="ctr"/>
            <a:r>
              <a:rPr lang="en-US" sz="1050" dirty="0">
                <a:solidFill>
                  <a:schemeClr val="bg1"/>
                </a:solidFill>
              </a:rPr>
              <a:t>(NB API)</a:t>
            </a:r>
          </a:p>
        </p:txBody>
      </p:sp>
      <p:sp>
        <p:nvSpPr>
          <p:cNvPr id="16" name="Cube 15"/>
          <p:cNvSpPr/>
          <p:nvPr/>
        </p:nvSpPr>
        <p:spPr>
          <a:xfrm>
            <a:off x="3842926" y="2306928"/>
            <a:ext cx="1308150" cy="484593"/>
          </a:xfrm>
          <a:prstGeom prst="cube">
            <a:avLst/>
          </a:prstGeom>
          <a:solidFill>
            <a:srgbClr val="4473C5"/>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rPr>
              <a:t>Policy</a:t>
            </a:r>
          </a:p>
          <a:p>
            <a:pPr algn="ctr"/>
            <a:r>
              <a:rPr lang="en-US" sz="1050" dirty="0">
                <a:solidFill>
                  <a:schemeClr val="bg1"/>
                </a:solidFill>
              </a:rPr>
              <a:t>Handler</a:t>
            </a:r>
          </a:p>
        </p:txBody>
      </p:sp>
      <p:sp>
        <p:nvSpPr>
          <p:cNvPr id="17" name="Cube 16"/>
          <p:cNvSpPr/>
          <p:nvPr/>
        </p:nvSpPr>
        <p:spPr>
          <a:xfrm>
            <a:off x="5296845" y="1761820"/>
            <a:ext cx="1487181" cy="484593"/>
          </a:xfrm>
          <a:prstGeom prst="cube">
            <a:avLst/>
          </a:prstGeom>
          <a:solidFill>
            <a:srgbClr val="4473C5"/>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rPr>
              <a:t>Service Change Handler</a:t>
            </a:r>
          </a:p>
        </p:txBody>
      </p:sp>
      <p:sp>
        <p:nvSpPr>
          <p:cNvPr id="18" name="Cube 17"/>
          <p:cNvSpPr/>
          <p:nvPr/>
        </p:nvSpPr>
        <p:spPr>
          <a:xfrm>
            <a:off x="5256859" y="2300427"/>
            <a:ext cx="1487181" cy="484593"/>
          </a:xfrm>
          <a:prstGeom prst="cube">
            <a:avLst/>
          </a:prstGeom>
          <a:solidFill>
            <a:srgbClr val="4473C5"/>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rPr>
              <a:t>Inventory</a:t>
            </a:r>
          </a:p>
        </p:txBody>
      </p:sp>
      <p:sp>
        <p:nvSpPr>
          <p:cNvPr id="19" name="Rounded Rectangle 18"/>
          <p:cNvSpPr/>
          <p:nvPr/>
        </p:nvSpPr>
        <p:spPr>
          <a:xfrm>
            <a:off x="7331451" y="1586176"/>
            <a:ext cx="1177353" cy="1261203"/>
          </a:xfrm>
          <a:prstGeom prst="roundRect">
            <a:avLst>
              <a:gd name="adj" fmla="val 921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t>DCAE</a:t>
            </a:r>
          </a:p>
          <a:p>
            <a:pPr algn="ctr"/>
            <a:r>
              <a:rPr lang="en-US" dirty="0" err="1"/>
              <a:t>PGaaS</a:t>
            </a:r>
            <a:endParaRPr lang="en-US" dirty="0"/>
          </a:p>
        </p:txBody>
      </p:sp>
      <p:sp>
        <p:nvSpPr>
          <p:cNvPr id="22" name="TextBox 21"/>
          <p:cNvSpPr txBox="1"/>
          <p:nvPr/>
        </p:nvSpPr>
        <p:spPr>
          <a:xfrm>
            <a:off x="1732175" y="4450729"/>
            <a:ext cx="1810111" cy="246221"/>
          </a:xfrm>
          <a:prstGeom prst="rect">
            <a:avLst/>
          </a:prstGeom>
          <a:noFill/>
        </p:spPr>
        <p:txBody>
          <a:bodyPr wrap="none" rtlCol="0">
            <a:spAutoFit/>
          </a:bodyPr>
          <a:lstStyle/>
          <a:p>
            <a:r>
              <a:rPr lang="en-US" sz="1000" dirty="0"/>
              <a:t>DCAE Platform Components</a:t>
            </a:r>
          </a:p>
        </p:txBody>
      </p:sp>
      <p:sp>
        <p:nvSpPr>
          <p:cNvPr id="23" name="TextBox 22"/>
          <p:cNvSpPr txBox="1"/>
          <p:nvPr/>
        </p:nvSpPr>
        <p:spPr>
          <a:xfrm>
            <a:off x="1732175" y="4648638"/>
            <a:ext cx="1760418" cy="246221"/>
          </a:xfrm>
          <a:prstGeom prst="rect">
            <a:avLst/>
          </a:prstGeom>
          <a:noFill/>
        </p:spPr>
        <p:txBody>
          <a:bodyPr wrap="none" rtlCol="0">
            <a:spAutoFit/>
          </a:bodyPr>
          <a:lstStyle/>
          <a:p>
            <a:r>
              <a:rPr lang="en-US" sz="1000" dirty="0"/>
              <a:t>DCAE Service Components</a:t>
            </a:r>
          </a:p>
        </p:txBody>
      </p:sp>
      <p:sp>
        <p:nvSpPr>
          <p:cNvPr id="24" name="Rounded Rectangle 23"/>
          <p:cNvSpPr/>
          <p:nvPr/>
        </p:nvSpPr>
        <p:spPr>
          <a:xfrm>
            <a:off x="902588" y="4497610"/>
            <a:ext cx="883714" cy="151027"/>
          </a:xfrm>
          <a:prstGeom prst="roundRect">
            <a:avLst/>
          </a:prstGeom>
          <a:solidFill>
            <a:srgbClr val="0070C0"/>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ounded Rectangle 24"/>
          <p:cNvSpPr/>
          <p:nvPr/>
        </p:nvSpPr>
        <p:spPr>
          <a:xfrm>
            <a:off x="902588" y="4703212"/>
            <a:ext cx="883714" cy="151027"/>
          </a:xfrm>
          <a:prstGeom prst="roundRect">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4397725" y="4052355"/>
            <a:ext cx="1896673" cy="253916"/>
          </a:xfrm>
          <a:prstGeom prst="rect">
            <a:avLst/>
          </a:prstGeom>
          <a:noFill/>
        </p:spPr>
        <p:txBody>
          <a:bodyPr wrap="none" rtlCol="0">
            <a:spAutoFit/>
          </a:bodyPr>
          <a:lstStyle/>
          <a:p>
            <a:r>
              <a:rPr lang="en-US" sz="1050" dirty="0">
                <a:solidFill>
                  <a:schemeClr val="bg2"/>
                </a:solidFill>
              </a:rPr>
              <a:t>* Existing PDNA Capabilities</a:t>
            </a:r>
          </a:p>
        </p:txBody>
      </p:sp>
      <p:sp>
        <p:nvSpPr>
          <p:cNvPr id="21" name="TextBox 20"/>
          <p:cNvSpPr txBox="1"/>
          <p:nvPr/>
        </p:nvSpPr>
        <p:spPr>
          <a:xfrm>
            <a:off x="835803" y="4829739"/>
            <a:ext cx="1696298" cy="246221"/>
          </a:xfrm>
          <a:prstGeom prst="rect">
            <a:avLst/>
          </a:prstGeom>
          <a:noFill/>
        </p:spPr>
        <p:txBody>
          <a:bodyPr wrap="none" rtlCol="0">
            <a:spAutoFit/>
          </a:bodyPr>
          <a:lstStyle/>
          <a:p>
            <a:r>
              <a:rPr lang="en-US" sz="1000" dirty="0"/>
              <a:t>[1] Replaces CDAP Broker</a:t>
            </a:r>
          </a:p>
        </p:txBody>
      </p:sp>
      <p:sp>
        <p:nvSpPr>
          <p:cNvPr id="27" name="Title 26"/>
          <p:cNvSpPr>
            <a:spLocks noGrp="1"/>
          </p:cNvSpPr>
          <p:nvPr>
            <p:ph type="title"/>
          </p:nvPr>
        </p:nvSpPr>
        <p:spPr/>
        <p:txBody>
          <a:bodyPr/>
          <a:lstStyle/>
          <a:p>
            <a:r>
              <a:rPr lang="de-DE" dirty="0">
                <a:latin typeface="CiscoSans ExtraLight" panose="020B0303020201020303" pitchFamily="34" charset="0"/>
              </a:rPr>
              <a:t>PNDA within DCAEgen2</a:t>
            </a:r>
          </a:p>
        </p:txBody>
      </p:sp>
      <p:sp>
        <p:nvSpPr>
          <p:cNvPr id="30" name="Cube 29"/>
          <p:cNvSpPr/>
          <p:nvPr/>
        </p:nvSpPr>
        <p:spPr>
          <a:xfrm>
            <a:off x="4471830" y="2977363"/>
            <a:ext cx="1307722" cy="521343"/>
          </a:xfrm>
          <a:prstGeom prst="cube">
            <a:avLst/>
          </a:prstGeom>
          <a:solidFill>
            <a:schemeClr val="accent1">
              <a:lumMod val="60000"/>
              <a:lumOff val="40000"/>
            </a:schemeClr>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bg2"/>
                </a:solidFill>
              </a:rPr>
              <a:t>PNDA Deployment Manager [1]</a:t>
            </a:r>
          </a:p>
        </p:txBody>
      </p:sp>
    </p:spTree>
    <p:extLst>
      <p:ext uri="{BB962C8B-B14F-4D97-AF65-F5344CB8AC3E}">
        <p14:creationId xmlns:p14="http://schemas.microsoft.com/office/powerpoint/2010/main" val="1218035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ounded Rectangle 49">
            <a:extLst>
              <a:ext uri="{FF2B5EF4-FFF2-40B4-BE49-F238E27FC236}">
                <a16:creationId xmlns:a16="http://schemas.microsoft.com/office/drawing/2014/main" id="{C4606E5E-0C4D-BE47-8293-346922C1C637}"/>
              </a:ext>
            </a:extLst>
          </p:cNvPr>
          <p:cNvSpPr/>
          <p:nvPr/>
        </p:nvSpPr>
        <p:spPr>
          <a:xfrm>
            <a:off x="498082" y="1224401"/>
            <a:ext cx="3764000" cy="1454613"/>
          </a:xfrm>
          <a:prstGeom prst="roundRect">
            <a:avLst>
              <a:gd name="adj" fmla="val 9210"/>
            </a:avLst>
          </a:prstGeom>
          <a:solidFill>
            <a:schemeClr val="tx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t>ONAP </a:t>
            </a:r>
            <a:r>
              <a:rPr lang="en-US" dirty="0" err="1"/>
              <a:t>vFWCL</a:t>
            </a:r>
            <a:r>
              <a:rPr lang="en-US" dirty="0"/>
              <a:t> Components</a:t>
            </a:r>
          </a:p>
        </p:txBody>
      </p:sp>
      <p:sp>
        <p:nvSpPr>
          <p:cNvPr id="22" name="TextBox 21"/>
          <p:cNvSpPr txBox="1"/>
          <p:nvPr/>
        </p:nvSpPr>
        <p:spPr>
          <a:xfrm>
            <a:off x="1627855" y="4612912"/>
            <a:ext cx="1810111" cy="246221"/>
          </a:xfrm>
          <a:prstGeom prst="rect">
            <a:avLst/>
          </a:prstGeom>
          <a:noFill/>
        </p:spPr>
        <p:txBody>
          <a:bodyPr wrap="none" rtlCol="0">
            <a:spAutoFit/>
          </a:bodyPr>
          <a:lstStyle/>
          <a:p>
            <a:r>
              <a:rPr lang="en-US" sz="1000" dirty="0"/>
              <a:t>DCAE Platform Components</a:t>
            </a:r>
          </a:p>
        </p:txBody>
      </p:sp>
      <p:sp>
        <p:nvSpPr>
          <p:cNvPr id="23" name="TextBox 22"/>
          <p:cNvSpPr txBox="1"/>
          <p:nvPr/>
        </p:nvSpPr>
        <p:spPr>
          <a:xfrm>
            <a:off x="1627855" y="4810821"/>
            <a:ext cx="1760418" cy="246221"/>
          </a:xfrm>
          <a:prstGeom prst="rect">
            <a:avLst/>
          </a:prstGeom>
          <a:noFill/>
        </p:spPr>
        <p:txBody>
          <a:bodyPr wrap="none" rtlCol="0">
            <a:spAutoFit/>
          </a:bodyPr>
          <a:lstStyle/>
          <a:p>
            <a:r>
              <a:rPr lang="en-US" sz="1000" dirty="0"/>
              <a:t>DCAE Service Components</a:t>
            </a:r>
          </a:p>
        </p:txBody>
      </p:sp>
      <p:sp>
        <p:nvSpPr>
          <p:cNvPr id="25" name="Rounded Rectangle 24"/>
          <p:cNvSpPr/>
          <p:nvPr/>
        </p:nvSpPr>
        <p:spPr>
          <a:xfrm>
            <a:off x="798268" y="4865395"/>
            <a:ext cx="883714" cy="151027"/>
          </a:xfrm>
          <a:prstGeom prst="roundRect">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itle 26"/>
          <p:cNvSpPr>
            <a:spLocks noGrp="1"/>
          </p:cNvSpPr>
          <p:nvPr>
            <p:ph type="title"/>
          </p:nvPr>
        </p:nvSpPr>
        <p:spPr/>
        <p:txBody>
          <a:bodyPr/>
          <a:lstStyle/>
          <a:p>
            <a:r>
              <a:rPr lang="de-DE" dirty="0">
                <a:latin typeface="CiscoSans ExtraLight" panose="020B0303020201020303" pitchFamily="34" charset="0"/>
              </a:rPr>
              <a:t>PNDA Analytics </a:t>
            </a:r>
            <a:r>
              <a:rPr lang="de-DE" dirty="0" err="1">
                <a:latin typeface="CiscoSans ExtraLight" panose="020B0303020201020303" pitchFamily="34" charset="0"/>
              </a:rPr>
              <a:t>Application</a:t>
            </a:r>
            <a:r>
              <a:rPr lang="de-DE" dirty="0">
                <a:latin typeface="CiscoSans ExtraLight" panose="020B0303020201020303" pitchFamily="34" charset="0"/>
              </a:rPr>
              <a:t> </a:t>
            </a:r>
            <a:r>
              <a:rPr lang="de-DE" dirty="0" err="1">
                <a:latin typeface="CiscoSans ExtraLight" panose="020B0303020201020303" pitchFamily="34" charset="0"/>
              </a:rPr>
              <a:t>within</a:t>
            </a:r>
            <a:r>
              <a:rPr lang="de-DE" dirty="0">
                <a:latin typeface="CiscoSans ExtraLight" panose="020B0303020201020303" pitchFamily="34" charset="0"/>
              </a:rPr>
              <a:t> DCAEgen2</a:t>
            </a:r>
          </a:p>
        </p:txBody>
      </p:sp>
      <p:sp>
        <p:nvSpPr>
          <p:cNvPr id="28" name="Cube 27">
            <a:extLst>
              <a:ext uri="{FF2B5EF4-FFF2-40B4-BE49-F238E27FC236}">
                <a16:creationId xmlns:a16="http://schemas.microsoft.com/office/drawing/2014/main" id="{F4E5F523-E4E3-B241-AD09-51EBB74CEC7C}"/>
              </a:ext>
            </a:extLst>
          </p:cNvPr>
          <p:cNvSpPr/>
          <p:nvPr/>
        </p:nvSpPr>
        <p:spPr>
          <a:xfrm>
            <a:off x="352925" y="1030838"/>
            <a:ext cx="8439792" cy="3184571"/>
          </a:xfrm>
          <a:prstGeom prst="cube">
            <a:avLst>
              <a:gd name="adj" fmla="val 3803"/>
            </a:avLst>
          </a:prstGeom>
          <a:no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ounded Rectangle 30">
            <a:extLst>
              <a:ext uri="{FF2B5EF4-FFF2-40B4-BE49-F238E27FC236}">
                <a16:creationId xmlns:a16="http://schemas.microsoft.com/office/drawing/2014/main" id="{AEFB9C9F-E936-9343-A618-D42961502338}"/>
              </a:ext>
            </a:extLst>
          </p:cNvPr>
          <p:cNvSpPr/>
          <p:nvPr/>
        </p:nvSpPr>
        <p:spPr>
          <a:xfrm>
            <a:off x="461619" y="2785879"/>
            <a:ext cx="3764000" cy="1360128"/>
          </a:xfrm>
          <a:prstGeom prst="roundRect">
            <a:avLst>
              <a:gd name="adj" fmla="val 921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t>ONAP DCAE Collector Services</a:t>
            </a:r>
          </a:p>
        </p:txBody>
      </p:sp>
      <p:sp>
        <p:nvSpPr>
          <p:cNvPr id="32" name="Rounded Rectangle 31">
            <a:extLst>
              <a:ext uri="{FF2B5EF4-FFF2-40B4-BE49-F238E27FC236}">
                <a16:creationId xmlns:a16="http://schemas.microsoft.com/office/drawing/2014/main" id="{FE7A5183-5977-E64C-AC45-9B84AA435C1C}"/>
              </a:ext>
            </a:extLst>
          </p:cNvPr>
          <p:cNvSpPr/>
          <p:nvPr/>
        </p:nvSpPr>
        <p:spPr>
          <a:xfrm>
            <a:off x="5713273" y="1224401"/>
            <a:ext cx="2866791" cy="2921606"/>
          </a:xfrm>
          <a:prstGeom prst="roundRect">
            <a:avLst>
              <a:gd name="adj" fmla="val 9210"/>
            </a:avLst>
          </a:prstGeom>
          <a:solidFill>
            <a:srgbClr val="0070C0"/>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t>DCAE Data Platform - </a:t>
            </a:r>
            <a:r>
              <a:rPr lang="en-US" dirty="0" err="1"/>
              <a:t>PNDA.io</a:t>
            </a:r>
            <a:endParaRPr lang="en-US" dirty="0"/>
          </a:p>
        </p:txBody>
      </p:sp>
      <p:sp>
        <p:nvSpPr>
          <p:cNvPr id="37" name="Cube 36">
            <a:extLst>
              <a:ext uri="{FF2B5EF4-FFF2-40B4-BE49-F238E27FC236}">
                <a16:creationId xmlns:a16="http://schemas.microsoft.com/office/drawing/2014/main" id="{E9EEC716-1657-374D-963B-B60CF493D0A7}"/>
              </a:ext>
            </a:extLst>
          </p:cNvPr>
          <p:cNvSpPr/>
          <p:nvPr/>
        </p:nvSpPr>
        <p:spPr>
          <a:xfrm>
            <a:off x="4342750" y="3173436"/>
            <a:ext cx="819106" cy="805799"/>
          </a:xfrm>
          <a:prstGeom prst="cube">
            <a:avLst/>
          </a:prstGeom>
          <a:solidFill>
            <a:srgbClr val="FFC000"/>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90000"/>
              </a:lnSpc>
            </a:pPr>
            <a:r>
              <a:rPr lang="en-US" sz="1050" dirty="0"/>
              <a:t>Logstash</a:t>
            </a:r>
          </a:p>
          <a:p>
            <a:pPr algn="ctr">
              <a:lnSpc>
                <a:spcPct val="90000"/>
              </a:lnSpc>
            </a:pPr>
            <a:r>
              <a:rPr lang="en-US" sz="1050" dirty="0"/>
              <a:t>(Data Encoding</a:t>
            </a:r>
          </a:p>
          <a:p>
            <a:pPr algn="ctr">
              <a:lnSpc>
                <a:spcPct val="90000"/>
              </a:lnSpc>
            </a:pPr>
            <a:r>
              <a:rPr lang="en-US" sz="1050" dirty="0"/>
              <a:t>AVRO)</a:t>
            </a:r>
          </a:p>
        </p:txBody>
      </p:sp>
      <p:sp>
        <p:nvSpPr>
          <p:cNvPr id="38" name="Cube 37">
            <a:extLst>
              <a:ext uri="{FF2B5EF4-FFF2-40B4-BE49-F238E27FC236}">
                <a16:creationId xmlns:a16="http://schemas.microsoft.com/office/drawing/2014/main" id="{48DC1408-301B-4649-BA9D-059A22BD819D}"/>
              </a:ext>
            </a:extLst>
          </p:cNvPr>
          <p:cNvSpPr/>
          <p:nvPr/>
        </p:nvSpPr>
        <p:spPr>
          <a:xfrm>
            <a:off x="5858785" y="3153976"/>
            <a:ext cx="1238889" cy="679163"/>
          </a:xfrm>
          <a:prstGeom prst="cube">
            <a:avLst/>
          </a:prstGeom>
          <a:solidFill>
            <a:srgbClr val="00B050"/>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90000"/>
              </a:lnSpc>
            </a:pPr>
            <a:r>
              <a:rPr lang="en-US" sz="1050" dirty="0"/>
              <a:t>Message Broker</a:t>
            </a:r>
          </a:p>
          <a:p>
            <a:pPr algn="ctr">
              <a:lnSpc>
                <a:spcPct val="90000"/>
              </a:lnSpc>
            </a:pPr>
            <a:r>
              <a:rPr lang="en-US" sz="1050" dirty="0"/>
              <a:t>(Kafka)</a:t>
            </a:r>
          </a:p>
        </p:txBody>
      </p:sp>
      <p:sp>
        <p:nvSpPr>
          <p:cNvPr id="39" name="Cube 38">
            <a:extLst>
              <a:ext uri="{FF2B5EF4-FFF2-40B4-BE49-F238E27FC236}">
                <a16:creationId xmlns:a16="http://schemas.microsoft.com/office/drawing/2014/main" id="{58197B82-A05B-4542-8E39-AD1DE8D779FE}"/>
              </a:ext>
            </a:extLst>
          </p:cNvPr>
          <p:cNvSpPr/>
          <p:nvPr/>
        </p:nvSpPr>
        <p:spPr>
          <a:xfrm>
            <a:off x="7243186" y="1942610"/>
            <a:ext cx="1238889" cy="679163"/>
          </a:xfrm>
          <a:prstGeom prst="cube">
            <a:avLst/>
          </a:prstGeom>
          <a:solidFill>
            <a:srgbClr val="00B050"/>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90000"/>
              </a:lnSpc>
            </a:pPr>
            <a:r>
              <a:rPr lang="en-US" sz="1050" dirty="0"/>
              <a:t>Timeseries Storage</a:t>
            </a:r>
          </a:p>
          <a:p>
            <a:pPr algn="ctr">
              <a:lnSpc>
                <a:spcPct val="90000"/>
              </a:lnSpc>
            </a:pPr>
            <a:r>
              <a:rPr lang="en-US" sz="1050" dirty="0"/>
              <a:t>(</a:t>
            </a:r>
            <a:r>
              <a:rPr lang="en-US" sz="1050" dirty="0" err="1"/>
              <a:t>OpenTSDB</a:t>
            </a:r>
            <a:r>
              <a:rPr lang="en-US" sz="1050" dirty="0"/>
              <a:t>)</a:t>
            </a:r>
          </a:p>
        </p:txBody>
      </p:sp>
      <p:sp>
        <p:nvSpPr>
          <p:cNvPr id="41" name="Cube 40">
            <a:extLst>
              <a:ext uri="{FF2B5EF4-FFF2-40B4-BE49-F238E27FC236}">
                <a16:creationId xmlns:a16="http://schemas.microsoft.com/office/drawing/2014/main" id="{0AF34E06-B19A-2E42-9112-2F607DDB6BDE}"/>
              </a:ext>
            </a:extLst>
          </p:cNvPr>
          <p:cNvSpPr/>
          <p:nvPr/>
        </p:nvSpPr>
        <p:spPr>
          <a:xfrm>
            <a:off x="725749" y="1769867"/>
            <a:ext cx="799019" cy="512325"/>
          </a:xfrm>
          <a:prstGeom prst="cube">
            <a:avLst/>
          </a:prstGeom>
          <a:solidFill>
            <a:srgbClr val="7030A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PKG</a:t>
            </a:r>
          </a:p>
        </p:txBody>
      </p:sp>
      <p:sp>
        <p:nvSpPr>
          <p:cNvPr id="46" name="Cube 45">
            <a:extLst>
              <a:ext uri="{FF2B5EF4-FFF2-40B4-BE49-F238E27FC236}">
                <a16:creationId xmlns:a16="http://schemas.microsoft.com/office/drawing/2014/main" id="{E67EAAE1-5C54-6142-BFA8-6E0F86CAA6B7}"/>
              </a:ext>
            </a:extLst>
          </p:cNvPr>
          <p:cNvSpPr/>
          <p:nvPr/>
        </p:nvSpPr>
        <p:spPr>
          <a:xfrm>
            <a:off x="1763978" y="1761277"/>
            <a:ext cx="844071" cy="512324"/>
          </a:xfrm>
          <a:prstGeom prst="cube">
            <a:avLst/>
          </a:prstGeom>
          <a:solidFill>
            <a:srgbClr val="7030A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SINK</a:t>
            </a:r>
          </a:p>
          <a:p>
            <a:pPr algn="ctr"/>
            <a:endParaRPr lang="en-US" sz="1050" dirty="0"/>
          </a:p>
        </p:txBody>
      </p:sp>
      <p:sp>
        <p:nvSpPr>
          <p:cNvPr id="47" name="Cube 46">
            <a:extLst>
              <a:ext uri="{FF2B5EF4-FFF2-40B4-BE49-F238E27FC236}">
                <a16:creationId xmlns:a16="http://schemas.microsoft.com/office/drawing/2014/main" id="{AC50CA39-7C81-2C47-801B-BAEC1A450613}"/>
              </a:ext>
            </a:extLst>
          </p:cNvPr>
          <p:cNvSpPr/>
          <p:nvPr/>
        </p:nvSpPr>
        <p:spPr>
          <a:xfrm>
            <a:off x="2856977" y="1769868"/>
            <a:ext cx="1030788" cy="512324"/>
          </a:xfrm>
          <a:prstGeom prst="cube">
            <a:avLst/>
          </a:prstGeom>
          <a:solidFill>
            <a:srgbClr val="7030A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Monitoring</a:t>
            </a:r>
          </a:p>
        </p:txBody>
      </p:sp>
      <p:sp>
        <p:nvSpPr>
          <p:cNvPr id="51" name="Cube 50">
            <a:extLst>
              <a:ext uri="{FF2B5EF4-FFF2-40B4-BE49-F238E27FC236}">
                <a16:creationId xmlns:a16="http://schemas.microsoft.com/office/drawing/2014/main" id="{5D2035C2-7A3D-B54D-BC19-9A01429DD412}"/>
              </a:ext>
            </a:extLst>
          </p:cNvPr>
          <p:cNvSpPr/>
          <p:nvPr/>
        </p:nvSpPr>
        <p:spPr>
          <a:xfrm>
            <a:off x="5858785" y="1942610"/>
            <a:ext cx="1238889" cy="679163"/>
          </a:xfrm>
          <a:prstGeom prst="cube">
            <a:avLst/>
          </a:prstGeom>
          <a:solidFill>
            <a:srgbClr val="00B050"/>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90000"/>
              </a:lnSpc>
            </a:pPr>
            <a:r>
              <a:rPr lang="en-US" sz="1050" dirty="0"/>
              <a:t>* Analytics ZTT</a:t>
            </a:r>
          </a:p>
          <a:p>
            <a:pPr algn="ctr">
              <a:lnSpc>
                <a:spcPct val="90000"/>
              </a:lnSpc>
            </a:pPr>
            <a:r>
              <a:rPr lang="en-US" sz="1050" dirty="0"/>
              <a:t>(Data Norm)</a:t>
            </a:r>
          </a:p>
        </p:txBody>
      </p:sp>
      <p:sp>
        <p:nvSpPr>
          <p:cNvPr id="52" name="Cube 51">
            <a:extLst>
              <a:ext uri="{FF2B5EF4-FFF2-40B4-BE49-F238E27FC236}">
                <a16:creationId xmlns:a16="http://schemas.microsoft.com/office/drawing/2014/main" id="{67F971F4-86C8-E449-B1BA-D322C67BCCE4}"/>
              </a:ext>
            </a:extLst>
          </p:cNvPr>
          <p:cNvSpPr/>
          <p:nvPr/>
        </p:nvSpPr>
        <p:spPr>
          <a:xfrm>
            <a:off x="7243186" y="3126361"/>
            <a:ext cx="1238889" cy="679163"/>
          </a:xfrm>
          <a:prstGeom prst="cube">
            <a:avLst/>
          </a:prstGeom>
          <a:solidFill>
            <a:srgbClr val="00B050"/>
          </a:solidFill>
          <a:ln w="9525">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90000"/>
              </a:lnSpc>
            </a:pPr>
            <a:r>
              <a:rPr lang="en-US" sz="1050" dirty="0"/>
              <a:t>* Analytics (TCA)</a:t>
            </a:r>
          </a:p>
          <a:p>
            <a:pPr algn="ctr">
              <a:lnSpc>
                <a:spcPct val="90000"/>
              </a:lnSpc>
            </a:pPr>
            <a:r>
              <a:rPr lang="en-US" sz="1050" dirty="0"/>
              <a:t>(Grafana)</a:t>
            </a:r>
          </a:p>
        </p:txBody>
      </p:sp>
      <p:sp>
        <p:nvSpPr>
          <p:cNvPr id="53" name="Rounded Rectangle 52">
            <a:extLst>
              <a:ext uri="{FF2B5EF4-FFF2-40B4-BE49-F238E27FC236}">
                <a16:creationId xmlns:a16="http://schemas.microsoft.com/office/drawing/2014/main" id="{374A5393-D03E-3E4C-AD2C-85AAB170CDE2}"/>
              </a:ext>
            </a:extLst>
          </p:cNvPr>
          <p:cNvSpPr/>
          <p:nvPr/>
        </p:nvSpPr>
        <p:spPr>
          <a:xfrm>
            <a:off x="798268" y="4676037"/>
            <a:ext cx="883714" cy="151027"/>
          </a:xfrm>
          <a:prstGeom prst="round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ounded Rectangle 53">
            <a:extLst>
              <a:ext uri="{FF2B5EF4-FFF2-40B4-BE49-F238E27FC236}">
                <a16:creationId xmlns:a16="http://schemas.microsoft.com/office/drawing/2014/main" id="{CAB1367F-5B0E-6645-AEBA-E6A3140C25B3}"/>
              </a:ext>
            </a:extLst>
          </p:cNvPr>
          <p:cNvSpPr/>
          <p:nvPr/>
        </p:nvSpPr>
        <p:spPr>
          <a:xfrm>
            <a:off x="798268" y="4495800"/>
            <a:ext cx="883714" cy="151027"/>
          </a:xfrm>
          <a:prstGeom prst="roundRect">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9AD05BEC-C8AF-6944-9CEB-B54F7F77A262}"/>
              </a:ext>
            </a:extLst>
          </p:cNvPr>
          <p:cNvSpPr txBox="1"/>
          <p:nvPr/>
        </p:nvSpPr>
        <p:spPr>
          <a:xfrm>
            <a:off x="1627854" y="4438359"/>
            <a:ext cx="2372765" cy="246221"/>
          </a:xfrm>
          <a:prstGeom prst="rect">
            <a:avLst/>
          </a:prstGeom>
          <a:noFill/>
        </p:spPr>
        <p:txBody>
          <a:bodyPr wrap="none" rtlCol="0">
            <a:spAutoFit/>
          </a:bodyPr>
          <a:lstStyle/>
          <a:p>
            <a:r>
              <a:rPr lang="en-US" sz="1000" dirty="0"/>
              <a:t>ONAP </a:t>
            </a:r>
            <a:r>
              <a:rPr lang="en-US" sz="1000" dirty="0" err="1"/>
              <a:t>vFWCL</a:t>
            </a:r>
            <a:r>
              <a:rPr lang="en-US" sz="1000" dirty="0"/>
              <a:t> Use-Case Components</a:t>
            </a:r>
          </a:p>
        </p:txBody>
      </p:sp>
      <p:cxnSp>
        <p:nvCxnSpPr>
          <p:cNvPr id="58" name="Straight Arrow Connector 57">
            <a:extLst>
              <a:ext uri="{FF2B5EF4-FFF2-40B4-BE49-F238E27FC236}">
                <a16:creationId xmlns:a16="http://schemas.microsoft.com/office/drawing/2014/main" id="{9F3D3284-09D8-9544-BF65-2AEECC05058C}"/>
              </a:ext>
            </a:extLst>
          </p:cNvPr>
          <p:cNvCxnSpPr>
            <a:cxnSpLocks/>
          </p:cNvCxnSpPr>
          <p:nvPr/>
        </p:nvCxnSpPr>
        <p:spPr bwMode="auto">
          <a:xfrm>
            <a:off x="2114484" y="2297830"/>
            <a:ext cx="0" cy="875877"/>
          </a:xfrm>
          <a:prstGeom prst="straightConnector1">
            <a:avLst/>
          </a:prstGeom>
          <a:ln>
            <a:solidFill>
              <a:srgbClr val="FF0000"/>
            </a:solidFill>
            <a:headEnd type="none" w="med" len="med"/>
            <a:tailEnd type="arrow" w="med" len="med"/>
          </a:ln>
        </p:spPr>
        <p:style>
          <a:lnRef idx="3">
            <a:schemeClr val="accent4"/>
          </a:lnRef>
          <a:fillRef idx="0">
            <a:schemeClr val="accent4"/>
          </a:fillRef>
          <a:effectRef idx="2">
            <a:schemeClr val="accent4"/>
          </a:effectRef>
          <a:fontRef idx="minor">
            <a:schemeClr val="tx1"/>
          </a:fontRef>
        </p:style>
      </p:cxnSp>
      <p:cxnSp>
        <p:nvCxnSpPr>
          <p:cNvPr id="59" name="Straight Arrow Connector 58">
            <a:extLst>
              <a:ext uri="{FF2B5EF4-FFF2-40B4-BE49-F238E27FC236}">
                <a16:creationId xmlns:a16="http://schemas.microsoft.com/office/drawing/2014/main" id="{733783B4-C086-424B-9DB9-4808889BE512}"/>
              </a:ext>
            </a:extLst>
          </p:cNvPr>
          <p:cNvCxnSpPr>
            <a:cxnSpLocks/>
          </p:cNvCxnSpPr>
          <p:nvPr/>
        </p:nvCxnSpPr>
        <p:spPr bwMode="auto">
          <a:xfrm>
            <a:off x="1475773" y="2052342"/>
            <a:ext cx="271393" cy="0"/>
          </a:xfrm>
          <a:prstGeom prst="straightConnector1">
            <a:avLst/>
          </a:prstGeom>
          <a:ln>
            <a:solidFill>
              <a:srgbClr val="FF0000"/>
            </a:solidFill>
            <a:headEnd type="none" w="med" len="med"/>
            <a:tailEnd type="arrow" w="med" len="med"/>
          </a:ln>
        </p:spPr>
        <p:style>
          <a:lnRef idx="3">
            <a:schemeClr val="accent4"/>
          </a:lnRef>
          <a:fillRef idx="0">
            <a:schemeClr val="accent4"/>
          </a:fillRef>
          <a:effectRef idx="2">
            <a:schemeClr val="accent4"/>
          </a:effectRef>
          <a:fontRef idx="minor">
            <a:schemeClr val="tx1"/>
          </a:fontRef>
        </p:style>
      </p:cxnSp>
      <p:cxnSp>
        <p:nvCxnSpPr>
          <p:cNvPr id="62" name="Straight Arrow Connector 61">
            <a:extLst>
              <a:ext uri="{FF2B5EF4-FFF2-40B4-BE49-F238E27FC236}">
                <a16:creationId xmlns:a16="http://schemas.microsoft.com/office/drawing/2014/main" id="{FD6CEF3E-2354-1E43-B38D-EBA57BAC3E0F}"/>
              </a:ext>
            </a:extLst>
          </p:cNvPr>
          <p:cNvCxnSpPr>
            <a:cxnSpLocks/>
          </p:cNvCxnSpPr>
          <p:nvPr/>
        </p:nvCxnSpPr>
        <p:spPr bwMode="auto">
          <a:xfrm>
            <a:off x="2536590" y="2038803"/>
            <a:ext cx="277646" cy="0"/>
          </a:xfrm>
          <a:prstGeom prst="straightConnector1">
            <a:avLst/>
          </a:prstGeom>
          <a:ln>
            <a:solidFill>
              <a:srgbClr val="FF0000"/>
            </a:solidFill>
            <a:headEnd type="none" w="med" len="med"/>
            <a:tailEnd type="arrow" w="med" len="med"/>
          </a:ln>
        </p:spPr>
        <p:style>
          <a:lnRef idx="3">
            <a:schemeClr val="accent4"/>
          </a:lnRef>
          <a:fillRef idx="0">
            <a:schemeClr val="accent4"/>
          </a:fillRef>
          <a:effectRef idx="2">
            <a:schemeClr val="accent4"/>
          </a:effectRef>
          <a:fontRef idx="minor">
            <a:schemeClr val="tx1"/>
          </a:fontRef>
        </p:style>
      </p:cxnSp>
      <p:cxnSp>
        <p:nvCxnSpPr>
          <p:cNvPr id="77" name="Straight Arrow Connector 76">
            <a:extLst>
              <a:ext uri="{FF2B5EF4-FFF2-40B4-BE49-F238E27FC236}">
                <a16:creationId xmlns:a16="http://schemas.microsoft.com/office/drawing/2014/main" id="{5A200A7B-FA81-7F45-898D-C7BD1122DDA4}"/>
              </a:ext>
            </a:extLst>
          </p:cNvPr>
          <p:cNvCxnSpPr>
            <a:cxnSpLocks/>
            <a:endCxn id="51" idx="3"/>
          </p:cNvCxnSpPr>
          <p:nvPr/>
        </p:nvCxnSpPr>
        <p:spPr bwMode="auto">
          <a:xfrm flipV="1">
            <a:off x="6393334" y="2621773"/>
            <a:ext cx="0" cy="504588"/>
          </a:xfrm>
          <a:prstGeom prst="straightConnector1">
            <a:avLst/>
          </a:prstGeom>
          <a:ln>
            <a:solidFill>
              <a:srgbClr val="FF0000"/>
            </a:solidFill>
            <a:headEnd type="none" w="med" len="med"/>
            <a:tailEnd type="arrow" w="med" len="med"/>
          </a:ln>
        </p:spPr>
        <p:style>
          <a:lnRef idx="3">
            <a:schemeClr val="accent4"/>
          </a:lnRef>
          <a:fillRef idx="0">
            <a:schemeClr val="accent4"/>
          </a:fillRef>
          <a:effectRef idx="2">
            <a:schemeClr val="accent4"/>
          </a:effectRef>
          <a:fontRef idx="minor">
            <a:schemeClr val="tx1"/>
          </a:fontRef>
        </p:style>
      </p:cxnSp>
      <p:cxnSp>
        <p:nvCxnSpPr>
          <p:cNvPr id="80" name="Straight Arrow Connector 79">
            <a:extLst>
              <a:ext uri="{FF2B5EF4-FFF2-40B4-BE49-F238E27FC236}">
                <a16:creationId xmlns:a16="http://schemas.microsoft.com/office/drawing/2014/main" id="{78E536C9-0842-4941-9943-88C483B79536}"/>
              </a:ext>
            </a:extLst>
          </p:cNvPr>
          <p:cNvCxnSpPr>
            <a:cxnSpLocks/>
            <a:stCxn id="51" idx="4"/>
            <a:endCxn id="39" idx="2"/>
          </p:cNvCxnSpPr>
          <p:nvPr/>
        </p:nvCxnSpPr>
        <p:spPr bwMode="auto">
          <a:xfrm>
            <a:off x="6927883" y="2367087"/>
            <a:ext cx="315303" cy="0"/>
          </a:xfrm>
          <a:prstGeom prst="straightConnector1">
            <a:avLst/>
          </a:prstGeom>
          <a:ln>
            <a:solidFill>
              <a:srgbClr val="FF0000"/>
            </a:solidFill>
            <a:headEnd type="none" w="med" len="med"/>
            <a:tailEnd type="arrow" w="med" len="med"/>
          </a:ln>
        </p:spPr>
        <p:style>
          <a:lnRef idx="3">
            <a:schemeClr val="accent4"/>
          </a:lnRef>
          <a:fillRef idx="0">
            <a:schemeClr val="accent4"/>
          </a:fillRef>
          <a:effectRef idx="2">
            <a:schemeClr val="accent4"/>
          </a:effectRef>
          <a:fontRef idx="minor">
            <a:schemeClr val="tx1"/>
          </a:fontRef>
        </p:style>
      </p:cxnSp>
      <p:cxnSp>
        <p:nvCxnSpPr>
          <p:cNvPr id="96" name="Straight Arrow Connector 95">
            <a:extLst>
              <a:ext uri="{FF2B5EF4-FFF2-40B4-BE49-F238E27FC236}">
                <a16:creationId xmlns:a16="http://schemas.microsoft.com/office/drawing/2014/main" id="{726D4F08-D090-4047-A6D6-37A13F9C9E86}"/>
              </a:ext>
            </a:extLst>
          </p:cNvPr>
          <p:cNvCxnSpPr>
            <a:cxnSpLocks/>
          </p:cNvCxnSpPr>
          <p:nvPr/>
        </p:nvCxnSpPr>
        <p:spPr bwMode="auto">
          <a:xfrm>
            <a:off x="7828216" y="2691042"/>
            <a:ext cx="0" cy="435319"/>
          </a:xfrm>
          <a:prstGeom prst="straightConnector1">
            <a:avLst/>
          </a:prstGeom>
          <a:ln>
            <a:solidFill>
              <a:srgbClr val="FF0000"/>
            </a:solidFill>
            <a:headEnd type="none" w="med" len="med"/>
            <a:tailEnd type="arrow" w="med" len="med"/>
          </a:ln>
        </p:spPr>
        <p:style>
          <a:lnRef idx="3">
            <a:schemeClr val="accent4"/>
          </a:lnRef>
          <a:fillRef idx="0">
            <a:schemeClr val="accent4"/>
          </a:fillRef>
          <a:effectRef idx="2">
            <a:schemeClr val="accent4"/>
          </a:effectRef>
          <a:fontRef idx="minor">
            <a:schemeClr val="tx1"/>
          </a:fontRef>
        </p:style>
      </p:cxnSp>
      <p:sp>
        <p:nvSpPr>
          <p:cNvPr id="114" name="Rounded Rectangle 113">
            <a:extLst>
              <a:ext uri="{FF2B5EF4-FFF2-40B4-BE49-F238E27FC236}">
                <a16:creationId xmlns:a16="http://schemas.microsoft.com/office/drawing/2014/main" id="{5D8AC4F6-1CB7-744B-9F02-3F839747A570}"/>
              </a:ext>
            </a:extLst>
          </p:cNvPr>
          <p:cNvSpPr/>
          <p:nvPr/>
        </p:nvSpPr>
        <p:spPr>
          <a:xfrm>
            <a:off x="798268" y="4299095"/>
            <a:ext cx="883714" cy="151027"/>
          </a:xfrm>
          <a:prstGeom prst="round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TextBox 114">
            <a:extLst>
              <a:ext uri="{FF2B5EF4-FFF2-40B4-BE49-F238E27FC236}">
                <a16:creationId xmlns:a16="http://schemas.microsoft.com/office/drawing/2014/main" id="{EFA15C48-50A1-1547-8C6E-E95055CA7806}"/>
              </a:ext>
            </a:extLst>
          </p:cNvPr>
          <p:cNvSpPr txBox="1"/>
          <p:nvPr/>
        </p:nvSpPr>
        <p:spPr>
          <a:xfrm>
            <a:off x="1627853" y="4261087"/>
            <a:ext cx="1346844" cy="246221"/>
          </a:xfrm>
          <a:prstGeom prst="rect">
            <a:avLst/>
          </a:prstGeom>
          <a:noFill/>
        </p:spPr>
        <p:txBody>
          <a:bodyPr wrap="none" rtlCol="0">
            <a:spAutoFit/>
          </a:bodyPr>
          <a:lstStyle/>
          <a:p>
            <a:r>
              <a:rPr lang="en-US" sz="1000" dirty="0"/>
              <a:t>External Component</a:t>
            </a:r>
          </a:p>
        </p:txBody>
      </p:sp>
      <p:sp>
        <p:nvSpPr>
          <p:cNvPr id="33" name="Cube 32">
            <a:extLst>
              <a:ext uri="{FF2B5EF4-FFF2-40B4-BE49-F238E27FC236}">
                <a16:creationId xmlns:a16="http://schemas.microsoft.com/office/drawing/2014/main" id="{3D99C675-1D0E-084A-B7AE-30485AB80302}"/>
              </a:ext>
            </a:extLst>
          </p:cNvPr>
          <p:cNvSpPr/>
          <p:nvPr/>
        </p:nvSpPr>
        <p:spPr>
          <a:xfrm>
            <a:off x="1506622" y="3173707"/>
            <a:ext cx="1220128" cy="708939"/>
          </a:xfrm>
          <a:prstGeom prst="cube">
            <a:avLst/>
          </a:prstGeom>
          <a:solidFill>
            <a:srgbClr val="00B05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algn="ctr"/>
            <a:r>
              <a:rPr lang="en-US" sz="1050" dirty="0"/>
              <a:t>VES Collector</a:t>
            </a:r>
            <a:br>
              <a:rPr lang="en-US" sz="1050" dirty="0"/>
            </a:br>
            <a:r>
              <a:rPr lang="en-US" sz="1050" dirty="0"/>
              <a:t>(DCAE)</a:t>
            </a:r>
          </a:p>
        </p:txBody>
      </p:sp>
      <p:sp>
        <p:nvSpPr>
          <p:cNvPr id="34" name="Cube 33">
            <a:extLst>
              <a:ext uri="{FF2B5EF4-FFF2-40B4-BE49-F238E27FC236}">
                <a16:creationId xmlns:a16="http://schemas.microsoft.com/office/drawing/2014/main" id="{3D99C675-1D0E-084A-B7AE-30485AB80302}"/>
              </a:ext>
            </a:extLst>
          </p:cNvPr>
          <p:cNvSpPr/>
          <p:nvPr/>
        </p:nvSpPr>
        <p:spPr>
          <a:xfrm>
            <a:off x="2881642" y="3173707"/>
            <a:ext cx="1220128" cy="708939"/>
          </a:xfrm>
          <a:prstGeom prst="cube">
            <a:avLst/>
          </a:prstGeom>
          <a:solidFill>
            <a:srgbClr val="00B050"/>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algn="ctr"/>
            <a:r>
              <a:rPr lang="en-US" sz="1050" dirty="0" err="1"/>
              <a:t>DMaaP</a:t>
            </a:r>
            <a:endParaRPr lang="en-US" sz="1050" dirty="0"/>
          </a:p>
          <a:p>
            <a:pPr algn="ctr"/>
            <a:r>
              <a:rPr lang="en-US" sz="1050" dirty="0"/>
              <a:t>Message Router</a:t>
            </a:r>
          </a:p>
          <a:p>
            <a:pPr algn="ctr"/>
            <a:r>
              <a:rPr lang="en-US" sz="1050" dirty="0"/>
              <a:t>(Kafka)</a:t>
            </a:r>
          </a:p>
        </p:txBody>
      </p:sp>
      <p:cxnSp>
        <p:nvCxnSpPr>
          <p:cNvPr id="69" name="Straight Arrow Connector 68">
            <a:extLst>
              <a:ext uri="{FF2B5EF4-FFF2-40B4-BE49-F238E27FC236}">
                <a16:creationId xmlns:a16="http://schemas.microsoft.com/office/drawing/2014/main" id="{6D5C5A47-1F36-874A-8C49-5CA8EEDB8ED1}"/>
              </a:ext>
            </a:extLst>
          </p:cNvPr>
          <p:cNvCxnSpPr>
            <a:cxnSpLocks/>
          </p:cNvCxnSpPr>
          <p:nvPr/>
        </p:nvCxnSpPr>
        <p:spPr bwMode="auto">
          <a:xfrm>
            <a:off x="2597921" y="3578453"/>
            <a:ext cx="285919" cy="0"/>
          </a:xfrm>
          <a:prstGeom prst="straightConnector1">
            <a:avLst/>
          </a:prstGeom>
          <a:ln>
            <a:solidFill>
              <a:srgbClr val="FF0000"/>
            </a:solidFill>
            <a:headEnd type="none" w="med" len="med"/>
            <a:tailEnd type="arrow" w="med" len="med"/>
          </a:ln>
        </p:spPr>
        <p:style>
          <a:lnRef idx="3">
            <a:schemeClr val="accent4"/>
          </a:lnRef>
          <a:fillRef idx="0">
            <a:schemeClr val="accent4"/>
          </a:fillRef>
          <a:effectRef idx="2">
            <a:schemeClr val="accent4"/>
          </a:effectRef>
          <a:fontRef idx="minor">
            <a:schemeClr val="tx1"/>
          </a:fontRef>
        </p:style>
      </p:cxnSp>
      <p:cxnSp>
        <p:nvCxnSpPr>
          <p:cNvPr id="35" name="Straight Arrow Connector 34">
            <a:extLst>
              <a:ext uri="{FF2B5EF4-FFF2-40B4-BE49-F238E27FC236}">
                <a16:creationId xmlns:a16="http://schemas.microsoft.com/office/drawing/2014/main" id="{6D5C5A47-1F36-874A-8C49-5CA8EEDB8ED1}"/>
              </a:ext>
            </a:extLst>
          </p:cNvPr>
          <p:cNvCxnSpPr>
            <a:cxnSpLocks/>
          </p:cNvCxnSpPr>
          <p:nvPr/>
        </p:nvCxnSpPr>
        <p:spPr bwMode="auto">
          <a:xfrm>
            <a:off x="4034714" y="3578453"/>
            <a:ext cx="308036" cy="0"/>
          </a:xfrm>
          <a:prstGeom prst="straightConnector1">
            <a:avLst/>
          </a:prstGeom>
          <a:ln>
            <a:solidFill>
              <a:srgbClr val="FF0000"/>
            </a:solidFill>
            <a:headEnd type="none" w="med" len="med"/>
            <a:tailEnd type="arrow" w="med" len="med"/>
          </a:ln>
        </p:spPr>
        <p:style>
          <a:lnRef idx="3">
            <a:schemeClr val="accent4"/>
          </a:lnRef>
          <a:fillRef idx="0">
            <a:schemeClr val="accent4"/>
          </a:fillRef>
          <a:effectRef idx="2">
            <a:schemeClr val="accent4"/>
          </a:effectRef>
          <a:fontRef idx="minor">
            <a:schemeClr val="tx1"/>
          </a:fontRef>
        </p:style>
      </p:cxnSp>
      <p:cxnSp>
        <p:nvCxnSpPr>
          <p:cNvPr id="43" name="Straight Arrow Connector 42">
            <a:extLst>
              <a:ext uri="{FF2B5EF4-FFF2-40B4-BE49-F238E27FC236}">
                <a16:creationId xmlns:a16="http://schemas.microsoft.com/office/drawing/2014/main" id="{6D5C5A47-1F36-874A-8C49-5CA8EEDB8ED1}"/>
              </a:ext>
            </a:extLst>
          </p:cNvPr>
          <p:cNvCxnSpPr>
            <a:cxnSpLocks/>
          </p:cNvCxnSpPr>
          <p:nvPr/>
        </p:nvCxnSpPr>
        <p:spPr bwMode="auto">
          <a:xfrm>
            <a:off x="5170383" y="3578453"/>
            <a:ext cx="640758" cy="0"/>
          </a:xfrm>
          <a:prstGeom prst="straightConnector1">
            <a:avLst/>
          </a:prstGeom>
          <a:ln>
            <a:solidFill>
              <a:srgbClr val="FF0000"/>
            </a:solidFill>
            <a:headEnd type="none" w="med" len="med"/>
            <a:tailEnd type="arrow" w="med" len="med"/>
          </a:ln>
        </p:spPr>
        <p:style>
          <a:lnRef idx="3">
            <a:schemeClr val="accent4"/>
          </a:lnRef>
          <a:fillRef idx="0">
            <a:schemeClr val="accent4"/>
          </a:fillRef>
          <a:effectRef idx="2">
            <a:schemeClr val="accent4"/>
          </a:effectRef>
          <a:fontRef idx="minor">
            <a:schemeClr val="tx1"/>
          </a:fontRef>
        </p:style>
      </p:cxnSp>
      <p:sp>
        <p:nvSpPr>
          <p:cNvPr id="12" name="Rounded Rectangle 11"/>
          <p:cNvSpPr/>
          <p:nvPr/>
        </p:nvSpPr>
        <p:spPr bwMode="auto">
          <a:xfrm>
            <a:off x="1786515" y="2127904"/>
            <a:ext cx="670401" cy="119976"/>
          </a:xfrm>
          <a:prstGeom prst="roundRect">
            <a:avLst/>
          </a:prstGeom>
          <a:noFill/>
          <a:ln w="9525" cap="rnd">
            <a:solidFill>
              <a:schemeClr val="bg1"/>
            </a:solidFill>
            <a:prstDash val="sysDot"/>
            <a:miter lim="800000"/>
            <a:headEnd type="none" w="med" len="med"/>
            <a:tailEnd type="triangle" w="med" len="med"/>
          </a:ln>
        </p:spPr>
        <p:txBody>
          <a:bodyPr lIns="0" rIns="0" rtlCol="0" anchor="ctr"/>
          <a:lstStyle/>
          <a:p>
            <a:pPr algn="ctr"/>
            <a:r>
              <a:rPr lang="de-DE" sz="800" dirty="0">
                <a:solidFill>
                  <a:schemeClr val="bg1"/>
                </a:solidFill>
              </a:rPr>
              <a:t>VES-Agent</a:t>
            </a:r>
          </a:p>
        </p:txBody>
      </p:sp>
      <p:sp>
        <p:nvSpPr>
          <p:cNvPr id="36" name="TextBox 35">
            <a:extLst>
              <a:ext uri="{FF2B5EF4-FFF2-40B4-BE49-F238E27FC236}">
                <a16:creationId xmlns:a16="http://schemas.microsoft.com/office/drawing/2014/main" id="{D7FCD965-4987-C048-A567-DD19253861FE}"/>
              </a:ext>
            </a:extLst>
          </p:cNvPr>
          <p:cNvSpPr txBox="1"/>
          <p:nvPr/>
        </p:nvSpPr>
        <p:spPr>
          <a:xfrm>
            <a:off x="2091956" y="2457022"/>
            <a:ext cx="518091" cy="246221"/>
          </a:xfrm>
          <a:prstGeom prst="rect">
            <a:avLst/>
          </a:prstGeom>
          <a:noFill/>
        </p:spPr>
        <p:txBody>
          <a:bodyPr wrap="none" rtlCol="0">
            <a:spAutoFit/>
          </a:bodyPr>
          <a:lstStyle/>
          <a:p>
            <a:r>
              <a:rPr lang="en-US" sz="1000" b="1" dirty="0">
                <a:solidFill>
                  <a:srgbClr val="FF0000"/>
                </a:solidFill>
              </a:rPr>
              <a:t>10 [s]</a:t>
            </a:r>
          </a:p>
        </p:txBody>
      </p:sp>
      <p:sp>
        <p:nvSpPr>
          <p:cNvPr id="42" name="TextBox 41">
            <a:extLst>
              <a:ext uri="{FF2B5EF4-FFF2-40B4-BE49-F238E27FC236}">
                <a16:creationId xmlns:a16="http://schemas.microsoft.com/office/drawing/2014/main" id="{EAFCF142-019C-064A-9629-77654FA88E15}"/>
              </a:ext>
            </a:extLst>
          </p:cNvPr>
          <p:cNvSpPr txBox="1"/>
          <p:nvPr/>
        </p:nvSpPr>
        <p:spPr>
          <a:xfrm>
            <a:off x="5083443" y="3129767"/>
            <a:ext cx="700833" cy="400110"/>
          </a:xfrm>
          <a:prstGeom prst="rect">
            <a:avLst/>
          </a:prstGeom>
          <a:noFill/>
        </p:spPr>
        <p:txBody>
          <a:bodyPr wrap="none" rtlCol="0">
            <a:spAutoFit/>
          </a:bodyPr>
          <a:lstStyle/>
          <a:p>
            <a:pPr algn="ctr"/>
            <a:r>
              <a:rPr lang="en-US" sz="1000" b="1" dirty="0">
                <a:solidFill>
                  <a:srgbClr val="FF0000"/>
                </a:solidFill>
              </a:rPr>
              <a:t>topic</a:t>
            </a:r>
          </a:p>
          <a:p>
            <a:pPr algn="ctr"/>
            <a:r>
              <a:rPr lang="en-US" sz="1000" b="1" dirty="0" err="1">
                <a:solidFill>
                  <a:srgbClr val="FF0000"/>
                </a:solidFill>
              </a:rPr>
              <a:t>ves.avro</a:t>
            </a:r>
            <a:endParaRPr lang="en-US" sz="1000" b="1" dirty="0">
              <a:solidFill>
                <a:srgbClr val="FF0000"/>
              </a:solidFill>
            </a:endParaRPr>
          </a:p>
        </p:txBody>
      </p:sp>
    </p:spTree>
    <p:extLst>
      <p:ext uri="{BB962C8B-B14F-4D97-AF65-F5344CB8AC3E}">
        <p14:creationId xmlns:p14="http://schemas.microsoft.com/office/powerpoint/2010/main" val="3211318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Cisco Live 2017 (Berlin)">
  <a:themeElements>
    <a:clrScheme name="Cisco Live 2015">
      <a:dk1>
        <a:srgbClr val="676767"/>
      </a:dk1>
      <a:lt1>
        <a:srgbClr val="FFFFFF"/>
      </a:lt1>
      <a:dk2>
        <a:srgbClr val="A6A6A6"/>
      </a:dk2>
      <a:lt2>
        <a:srgbClr val="595959"/>
      </a:lt2>
      <a:accent1>
        <a:srgbClr val="00A3DE"/>
      </a:accent1>
      <a:accent2>
        <a:srgbClr val="F99D33"/>
      </a:accent2>
      <a:accent3>
        <a:srgbClr val="3DA649"/>
      </a:accent3>
      <a:accent4>
        <a:srgbClr val="F26122"/>
      </a:accent4>
      <a:accent5>
        <a:srgbClr val="0D868E"/>
      </a:accent5>
      <a:accent6>
        <a:srgbClr val="214794"/>
      </a:accent6>
      <a:hlink>
        <a:srgbClr val="2BA2D7"/>
      </a:hlink>
      <a:folHlink>
        <a:srgbClr val="2968AF"/>
      </a:folHlink>
    </a:clrScheme>
    <a:fontScheme name="Bullets-graphic element">
      <a:majorFont>
        <a:latin typeface="Arial"/>
        <a:ea typeface="Apple LiGothic Medium"/>
        <a:cs typeface="Apple LiGothic Medium"/>
      </a:majorFont>
      <a:minorFont>
        <a:latin typeface="Arial"/>
        <a:ea typeface="Apple LiGothic Medium"/>
        <a:cs typeface="Apple LiGothi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76200" cap="rnd">
          <a:solidFill>
            <a:schemeClr val="bg2">
              <a:lumMod val="50000"/>
            </a:schemeClr>
          </a:solidFill>
          <a:prstDash val="sysDot"/>
          <a:miter lim="800000"/>
          <a:headEnd type="none" w="med" len="med"/>
          <a:tailEnd type="triangle" w="med" len="med"/>
        </a:ln>
      </a:spPr>
      <a:bodyPr rtlCol="0" anchor="ctr"/>
      <a:lstStyle>
        <a:defPPr algn="ctr">
          <a:defRPr/>
        </a:defPPr>
      </a:lstStyle>
    </a:spDef>
    <a:lnDef>
      <a:spPr bwMode="auto">
        <a:solidFill>
          <a:srgbClr val="0183B7"/>
        </a:solidFill>
        <a:ln w="9525" cap="flat" cmpd="sng" algn="ctr">
          <a:solidFill>
            <a:schemeClr val="accent1"/>
          </a:solidFill>
          <a:prstDash val="solid"/>
          <a:round/>
          <a:headEnd type="none" w="med" len="med"/>
          <a:tailEnd type="none" w="med" len="med"/>
        </a:ln>
        <a:effectLst/>
      </a:spPr>
      <a:bodyPr/>
      <a:lstStyle/>
    </a:lnDef>
    <a:txDef>
      <a:spPr>
        <a:noFill/>
      </a:spPr>
      <a:bodyPr wrap="square" rtlCol="0">
        <a:spAutoFit/>
      </a:bodyPr>
      <a:lstStyle>
        <a:defPPr>
          <a:lnSpc>
            <a:spcPct val="90000"/>
          </a:lnSpc>
          <a:spcBef>
            <a:spcPts val="600"/>
          </a:spcBef>
          <a:defRPr dirty="0" err="1" smtClean="0"/>
        </a:defPPr>
      </a:lstStyle>
    </a:txDef>
  </a:objectDefaults>
  <a:extraClrSchemeLst>
    <a:extraClrScheme>
      <a:clrScheme name="Bullets-graphic elem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L17_PPT_Master Template Final" id="{DAA70B6E-4E05-4E5D-95AD-FC63CFB3ED8B}" vid="{05959456-C11D-47A8-9C54-5ADB429CED28}"/>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isco Live 2017 (Berlin)">
  <a:themeElements>
    <a:clrScheme name="Cisco Live 2015">
      <a:dk1>
        <a:srgbClr val="676767"/>
      </a:dk1>
      <a:lt1>
        <a:srgbClr val="FFFFFF"/>
      </a:lt1>
      <a:dk2>
        <a:srgbClr val="A6A6A6"/>
      </a:dk2>
      <a:lt2>
        <a:srgbClr val="595959"/>
      </a:lt2>
      <a:accent1>
        <a:srgbClr val="00A3DE"/>
      </a:accent1>
      <a:accent2>
        <a:srgbClr val="F99D33"/>
      </a:accent2>
      <a:accent3>
        <a:srgbClr val="3DA649"/>
      </a:accent3>
      <a:accent4>
        <a:srgbClr val="F26122"/>
      </a:accent4>
      <a:accent5>
        <a:srgbClr val="0D868E"/>
      </a:accent5>
      <a:accent6>
        <a:srgbClr val="214794"/>
      </a:accent6>
      <a:hlink>
        <a:srgbClr val="2BA2D7"/>
      </a:hlink>
      <a:folHlink>
        <a:srgbClr val="2968AF"/>
      </a:folHlink>
    </a:clrScheme>
    <a:fontScheme name="Bullets-graphic element">
      <a:majorFont>
        <a:latin typeface="Arial"/>
        <a:ea typeface="Apple LiGothic Medium"/>
        <a:cs typeface="Apple LiGothic Medium"/>
      </a:majorFont>
      <a:minorFont>
        <a:latin typeface="Arial"/>
        <a:ea typeface="Apple LiGothic Medium"/>
        <a:cs typeface="Apple LiGothi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cap="flat">
          <a:noFill/>
          <a:miter lim="800000"/>
          <a:headEnd type="none" w="med" len="med"/>
          <a:tailEnd type="none" w="med" len="med"/>
        </a:ln>
      </a:spPr>
      <a:bodyPr lIns="91440" tIns="45720" rIns="91440" bIns="45720" rtlCol="0" anchor="ctr"/>
      <a:lstStyle>
        <a:defPPr algn="ctr" defTabSz="514350">
          <a:defRPr sz="1400" dirty="0" err="1" smtClean="0">
            <a:solidFill>
              <a:schemeClr val="bg1"/>
            </a:solidFill>
            <a:ea typeface="Arial" pitchFamily="-107" charset="0"/>
            <a:cs typeface="Arial" pitchFamily="-107" charset="0"/>
            <a:sym typeface="Arial" pitchFamily="-107" charset="0"/>
          </a:defRPr>
        </a:defPPr>
      </a:lstStyle>
    </a:spDef>
    <a:lnDef>
      <a:spPr bwMode="auto">
        <a:solidFill>
          <a:srgbClr val="0183B7"/>
        </a:solidFill>
        <a:ln w="9525" cap="flat" cmpd="sng" algn="ctr">
          <a:solidFill>
            <a:schemeClr val="accent1"/>
          </a:solidFill>
          <a:prstDash val="solid"/>
          <a:round/>
          <a:headEnd type="none" w="med" len="med"/>
          <a:tailEnd type="none" w="med" len="med"/>
        </a:ln>
        <a:effectLst/>
      </a:spPr>
      <a:bodyPr/>
      <a:lstStyle/>
    </a:lnDef>
    <a:txDef>
      <a:spPr>
        <a:noFill/>
      </a:spPr>
      <a:bodyPr wrap="square" rtlCol="0">
        <a:spAutoFit/>
      </a:bodyPr>
      <a:lstStyle>
        <a:defPPr>
          <a:lnSpc>
            <a:spcPct val="90000"/>
          </a:lnSpc>
          <a:spcBef>
            <a:spcPts val="600"/>
          </a:spcBef>
          <a:defRPr dirty="0" err="1" smtClean="0"/>
        </a:defPPr>
      </a:lstStyle>
    </a:txDef>
  </a:objectDefaults>
  <a:extraClrSchemeLst>
    <a:extraClrScheme>
      <a:clrScheme name="Bullets-graphic elem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L17_PPT_Master Template Final" id="{DAA70B6E-4E05-4E5D-95AD-FC63CFB3ED8B}" vid="{05959456-C11D-47A8-9C54-5ADB429CED2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CL17_PPT_Master_Template_Final</Template>
  <TotalTime>6</TotalTime>
  <Words>558</Words>
  <Application>Microsoft Macintosh PowerPoint</Application>
  <PresentationFormat>On-screen Show (16:9)</PresentationFormat>
  <Paragraphs>175</Paragraphs>
  <Slides>10</Slides>
  <Notes>0</Notes>
  <HiddenSlides>1</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10</vt:i4>
      </vt:variant>
    </vt:vector>
  </HeadingPairs>
  <TitlesOfParts>
    <vt:vector size="21" baseType="lpstr">
      <vt:lpstr>ＭＳ Ｐゴシック</vt:lpstr>
      <vt:lpstr>Apple LiGothic Medium</vt:lpstr>
      <vt:lpstr>Arial</vt:lpstr>
      <vt:lpstr>Calibri</vt:lpstr>
      <vt:lpstr>CiscoSans</vt:lpstr>
      <vt:lpstr>CiscoSans ExtraLight</vt:lpstr>
      <vt:lpstr>CiscoSans Thin</vt:lpstr>
      <vt:lpstr>Wingdings</vt:lpstr>
      <vt:lpstr>Cisco Live 2017 (Berlin)</vt:lpstr>
      <vt:lpstr>1_Custom Design</vt:lpstr>
      <vt:lpstr>1_Cisco Live 2017 (Berlin)</vt:lpstr>
      <vt:lpstr>PNDA integration into ONAP DCAE</vt:lpstr>
      <vt:lpstr>Platform for Network Data Analytics PNDA.io Overview</vt:lpstr>
      <vt:lpstr>ONAP Data Collection, Analytics, Events (DCAE) Overview</vt:lpstr>
      <vt:lpstr>DCAEgen2 – Overview</vt:lpstr>
      <vt:lpstr>DCAEgen2 Components in R1 (Amsterdam)</vt:lpstr>
      <vt:lpstr>PNDA – ONAP DCAE Integration Perspectives</vt:lpstr>
      <vt:lpstr>PNDA – ONAP DCAE Integration Objectives</vt:lpstr>
      <vt:lpstr>PNDA within DCAEgen2</vt:lpstr>
      <vt:lpstr>PNDA Analytics Application within DCAEgen2</vt:lpstr>
      <vt:lpstr>PNDA Analytics Application within DCAEgen2</vt:lpstr>
    </vt:vector>
  </TitlesOfParts>
  <Company>Cisco Systems, Inc.</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Brockners (fbrockne)</dc:creator>
  <cp:lastModifiedBy>Cristina Precup (cprecup)</cp:lastModifiedBy>
  <cp:revision>238</cp:revision>
  <dcterms:created xsi:type="dcterms:W3CDTF">2016-12-23T11:21:10Z</dcterms:created>
  <dcterms:modified xsi:type="dcterms:W3CDTF">2018-09-24T16:03:42Z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ServerID">
    <vt:lpwstr>07841bbc-cd3c-4a76-827f-75a2226890f4</vt:lpwstr>
  </property>
  <property fmtid="{D5CDD505-2E9C-101B-9397-08002B2CF9AE}" pid="3" name="Jive_LatestUserAccountName">
    <vt:lpwstr>bshapira</vt:lpwstr>
  </property>
  <property fmtid="{D5CDD505-2E9C-101B-9397-08002B2CF9AE}" pid="4" name="Offisync_UpdateToken">
    <vt:lpwstr>2</vt:lpwstr>
  </property>
  <property fmtid="{D5CDD505-2E9C-101B-9397-08002B2CF9AE}" pid="5" name="Jive_VersionGuid">
    <vt:lpwstr>6f92d705-ce8a-4d55-ba86-38b61de9a105</vt:lpwstr>
  </property>
  <property fmtid="{D5CDD505-2E9C-101B-9397-08002B2CF9AE}" pid="6" name="Offisync_UniqueId">
    <vt:lpwstr>1375327</vt:lpwstr>
  </property>
  <property fmtid="{D5CDD505-2E9C-101B-9397-08002B2CF9AE}" pid="7" name="Offisync_ProviderInitializationData">
    <vt:lpwstr>https://cisco.jiveon.com</vt:lpwstr>
  </property>
</Properties>
</file>