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4" r:id="rId2"/>
  </p:sldMasterIdLst>
  <p:notesMasterIdLst>
    <p:notesMasterId r:id="rId11"/>
  </p:notesMasterIdLst>
  <p:sldIdLst>
    <p:sldId id="256" r:id="rId3"/>
    <p:sldId id="294" r:id="rId4"/>
    <p:sldId id="306" r:id="rId5"/>
    <p:sldId id="303" r:id="rId6"/>
    <p:sldId id="307" r:id="rId7"/>
    <p:sldId id="308" r:id="rId8"/>
    <p:sldId id="309" r:id="rId9"/>
    <p:sldId id="29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16" autoAdjust="0"/>
    <p:restoredTop sz="94635"/>
  </p:normalViewPr>
  <p:slideViewPr>
    <p:cSldViewPr snapToGrid="0">
      <p:cViewPr varScale="1">
        <p:scale>
          <a:sx n="65" d="100"/>
          <a:sy n="65" d="100"/>
        </p:scale>
        <p:origin x="-876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2018/6/18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over image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 panose="020B0604020202020204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 panose="020B0604020202020204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with half image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6420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 panose="020F0502020204030204"/>
              <a:buNone/>
              <a:defRPr sz="3200" b="0" i="0" u="none" strike="noStrike" cap="none">
                <a:solidFill>
                  <a:srgbClr val="272727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1" hasCustomPrompt="1"/>
          </p:nvPr>
        </p:nvSpPr>
        <p:spPr>
          <a:xfrm>
            <a:off x="838200" y="867188"/>
            <a:ext cx="10515599" cy="40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609600" marR="0" lvl="1" indent="-7112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1036320" marR="0" lvl="2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493520" marR="0" lvl="3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950720" marR="0" lvl="4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38" name="Shape 38"/>
          <p:cNvSpPr>
            <a:spLocks noGrp="1"/>
          </p:cNvSpPr>
          <p:nvPr>
            <p:ph type="pic" idx="2"/>
          </p:nvPr>
        </p:nvSpPr>
        <p:spPr>
          <a:xfrm>
            <a:off x="0" y="2173355"/>
            <a:ext cx="12192000" cy="327397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 panose="020B0604020202020204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 panose="020B0604020202020204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01_One Colum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/>
          </p:cNvSpPr>
          <p:nvPr>
            <p:ph type="pic" idx="2"/>
          </p:nvPr>
        </p:nvSpPr>
        <p:spPr>
          <a:xfrm>
            <a:off x="0" y="2080175"/>
            <a:ext cx="12192000" cy="31146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6420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 panose="020F0502020204030204"/>
              <a:buNone/>
              <a:defRPr sz="3200" b="0" i="0" u="none" strike="noStrike" cap="none">
                <a:solidFill>
                  <a:srgbClr val="272727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43" name="Shape 43"/>
          <p:cNvSpPr txBox="1">
            <a:spLocks noGrp="1"/>
          </p:cNvSpPr>
          <p:nvPr>
            <p:ph type="body" idx="1" hasCustomPrompt="1"/>
          </p:nvPr>
        </p:nvSpPr>
        <p:spPr>
          <a:xfrm>
            <a:off x="838200" y="893692"/>
            <a:ext cx="10515599" cy="40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609600" marR="0" lvl="1" indent="-7112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036320" marR="0" lvl="2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493520" marR="0" lvl="3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950720" marR="0" lvl="4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 panose="020B0604020202020204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 panose="020B0604020202020204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wo Colum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/>
          </p:cNvSpPr>
          <p:nvPr>
            <p:ph type="pic" idx="2"/>
          </p:nvPr>
        </p:nvSpPr>
        <p:spPr>
          <a:xfrm>
            <a:off x="954155" y="1801877"/>
            <a:ext cx="4916558" cy="377728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47" name="Shape 47"/>
          <p:cNvSpPr>
            <a:spLocks noGrp="1"/>
          </p:cNvSpPr>
          <p:nvPr>
            <p:ph type="pic" idx="3"/>
          </p:nvPr>
        </p:nvSpPr>
        <p:spPr>
          <a:xfrm>
            <a:off x="6407425" y="1801877"/>
            <a:ext cx="4916558" cy="377728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838200" y="401844"/>
            <a:ext cx="10515599" cy="6420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 panose="020F0502020204030204"/>
              <a:buNone/>
              <a:defRPr sz="2800" b="0" i="0" u="none" strike="noStrike" cap="none">
                <a:solidFill>
                  <a:srgbClr val="272727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49" name="Shape 49"/>
          <p:cNvSpPr txBox="1">
            <a:spLocks noGrp="1"/>
          </p:cNvSpPr>
          <p:nvPr>
            <p:ph type="body" idx="1" hasCustomPrompt="1"/>
          </p:nvPr>
        </p:nvSpPr>
        <p:spPr>
          <a:xfrm>
            <a:off x="838200" y="867188"/>
            <a:ext cx="10515599" cy="40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609600" marR="0" lvl="1" indent="-7112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036320" marR="0" lvl="2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493520" marR="0" lvl="3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950720" marR="0" lvl="4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0" name="Shape 50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 panose="020B0604020202020204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 panose="020B0604020202020204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six Column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>
            <a:spLocks noGrp="1"/>
          </p:cNvSpPr>
          <p:nvPr>
            <p:ph type="pic" idx="2"/>
          </p:nvPr>
        </p:nvSpPr>
        <p:spPr>
          <a:xfrm>
            <a:off x="838200" y="1775653"/>
            <a:ext cx="3362739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6420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 panose="020F0502020204030204"/>
              <a:buNone/>
              <a:defRPr sz="3200" b="0" i="0" u="none" strike="noStrike" cap="none">
                <a:solidFill>
                  <a:srgbClr val="272727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54" name="Shape 54"/>
          <p:cNvSpPr txBox="1">
            <a:spLocks noGrp="1"/>
          </p:cNvSpPr>
          <p:nvPr>
            <p:ph type="body" idx="1" hasCustomPrompt="1"/>
          </p:nvPr>
        </p:nvSpPr>
        <p:spPr>
          <a:xfrm>
            <a:off x="838200" y="893692"/>
            <a:ext cx="10515599" cy="40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609600" marR="0" lvl="1" indent="-7112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036320" marR="0" lvl="2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493520" marR="0" lvl="3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950720" marR="0" lvl="4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5" name="Shape 55"/>
          <p:cNvSpPr>
            <a:spLocks noGrp="1"/>
          </p:cNvSpPr>
          <p:nvPr>
            <p:ph type="pic" idx="3"/>
          </p:nvPr>
        </p:nvSpPr>
        <p:spPr>
          <a:xfrm>
            <a:off x="4414630" y="1775653"/>
            <a:ext cx="336274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56" name="Shape 56"/>
          <p:cNvSpPr>
            <a:spLocks noGrp="1"/>
          </p:cNvSpPr>
          <p:nvPr>
            <p:ph type="pic" idx="4"/>
          </p:nvPr>
        </p:nvSpPr>
        <p:spPr>
          <a:xfrm>
            <a:off x="7991060" y="1775653"/>
            <a:ext cx="3362739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57" name="Shape 57"/>
          <p:cNvSpPr>
            <a:spLocks noGrp="1"/>
          </p:cNvSpPr>
          <p:nvPr>
            <p:ph type="pic" idx="5"/>
          </p:nvPr>
        </p:nvSpPr>
        <p:spPr>
          <a:xfrm>
            <a:off x="838200" y="4061655"/>
            <a:ext cx="3362739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58" name="Shape 58"/>
          <p:cNvSpPr>
            <a:spLocks noGrp="1"/>
          </p:cNvSpPr>
          <p:nvPr>
            <p:ph type="pic" idx="6"/>
          </p:nvPr>
        </p:nvSpPr>
        <p:spPr>
          <a:xfrm>
            <a:off x="4414630" y="4061653"/>
            <a:ext cx="336274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59" name="Shape 59"/>
          <p:cNvSpPr>
            <a:spLocks noGrp="1"/>
          </p:cNvSpPr>
          <p:nvPr>
            <p:ph type="pic" idx="7"/>
          </p:nvPr>
        </p:nvSpPr>
        <p:spPr>
          <a:xfrm>
            <a:off x="7991060" y="4061653"/>
            <a:ext cx="3362739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 panose="020B0604020202020204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 panose="020B0604020202020204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six Column small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/>
          </p:cNvSpPr>
          <p:nvPr>
            <p:ph type="pic" idx="2"/>
          </p:nvPr>
        </p:nvSpPr>
        <p:spPr>
          <a:xfrm>
            <a:off x="838200" y="1775653"/>
            <a:ext cx="1414671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6420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 panose="020F0502020204030204"/>
              <a:buNone/>
              <a:defRPr sz="3200" b="0" i="0" u="none" strike="noStrike" cap="none">
                <a:solidFill>
                  <a:srgbClr val="272727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64" name="Shape 64"/>
          <p:cNvSpPr txBox="1">
            <a:spLocks noGrp="1"/>
          </p:cNvSpPr>
          <p:nvPr>
            <p:ph type="body" idx="1" hasCustomPrompt="1"/>
          </p:nvPr>
        </p:nvSpPr>
        <p:spPr>
          <a:xfrm>
            <a:off x="838200" y="893692"/>
            <a:ext cx="10515599" cy="40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609600" marR="0" lvl="1" indent="-7112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036320" marR="0" lvl="2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493520" marR="0" lvl="3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950720" marR="0" lvl="4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5" name="Shape 65"/>
          <p:cNvSpPr>
            <a:spLocks noGrp="1"/>
          </p:cNvSpPr>
          <p:nvPr>
            <p:ph type="pic" idx="3"/>
          </p:nvPr>
        </p:nvSpPr>
        <p:spPr>
          <a:xfrm>
            <a:off x="4414630" y="1775653"/>
            <a:ext cx="141467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66" name="Shape 66"/>
          <p:cNvSpPr>
            <a:spLocks noGrp="1"/>
          </p:cNvSpPr>
          <p:nvPr>
            <p:ph type="pic" idx="4"/>
          </p:nvPr>
        </p:nvSpPr>
        <p:spPr>
          <a:xfrm>
            <a:off x="7991060" y="1775653"/>
            <a:ext cx="141467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67" name="Shape 67"/>
          <p:cNvSpPr>
            <a:spLocks noGrp="1"/>
          </p:cNvSpPr>
          <p:nvPr>
            <p:ph type="pic" idx="5"/>
          </p:nvPr>
        </p:nvSpPr>
        <p:spPr>
          <a:xfrm>
            <a:off x="838200" y="4061655"/>
            <a:ext cx="1414671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68" name="Shape 68"/>
          <p:cNvSpPr>
            <a:spLocks noGrp="1"/>
          </p:cNvSpPr>
          <p:nvPr>
            <p:ph type="pic" idx="6"/>
          </p:nvPr>
        </p:nvSpPr>
        <p:spPr>
          <a:xfrm>
            <a:off x="4414630" y="4061653"/>
            <a:ext cx="141467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69" name="Shape 69"/>
          <p:cNvSpPr>
            <a:spLocks noGrp="1"/>
          </p:cNvSpPr>
          <p:nvPr>
            <p:ph type="pic" idx="7"/>
          </p:nvPr>
        </p:nvSpPr>
        <p:spPr>
          <a:xfrm>
            <a:off x="7991060" y="4061653"/>
            <a:ext cx="141467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70" name="Shape 70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 panose="020B0604020202020204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 panose="020B0604020202020204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24 images Full page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/>
          </p:cNvSpPr>
          <p:nvPr>
            <p:ph type="pic" idx="2"/>
          </p:nvPr>
        </p:nvSpPr>
        <p:spPr>
          <a:xfrm>
            <a:off x="0" y="0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73" name="Shape 73"/>
          <p:cNvSpPr>
            <a:spLocks noGrp="1"/>
          </p:cNvSpPr>
          <p:nvPr>
            <p:ph type="pic" idx="3"/>
          </p:nvPr>
        </p:nvSpPr>
        <p:spPr>
          <a:xfrm>
            <a:off x="2028749" y="0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74" name="Shape 74"/>
          <p:cNvSpPr>
            <a:spLocks noGrp="1"/>
          </p:cNvSpPr>
          <p:nvPr>
            <p:ph type="pic" idx="4"/>
          </p:nvPr>
        </p:nvSpPr>
        <p:spPr>
          <a:xfrm>
            <a:off x="4057498" y="0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75" name="Shape 75"/>
          <p:cNvSpPr>
            <a:spLocks noGrp="1"/>
          </p:cNvSpPr>
          <p:nvPr>
            <p:ph type="pic" idx="5"/>
          </p:nvPr>
        </p:nvSpPr>
        <p:spPr>
          <a:xfrm>
            <a:off x="6086246" y="0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76" name="Shape 76"/>
          <p:cNvSpPr>
            <a:spLocks noGrp="1"/>
          </p:cNvSpPr>
          <p:nvPr>
            <p:ph type="pic" idx="6"/>
          </p:nvPr>
        </p:nvSpPr>
        <p:spPr>
          <a:xfrm>
            <a:off x="10143742" y="0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77" name="Shape 77"/>
          <p:cNvSpPr>
            <a:spLocks noGrp="1"/>
          </p:cNvSpPr>
          <p:nvPr>
            <p:ph type="pic" idx="7"/>
          </p:nvPr>
        </p:nvSpPr>
        <p:spPr>
          <a:xfrm>
            <a:off x="8114996" y="0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78" name="Shape 78"/>
          <p:cNvSpPr>
            <a:spLocks noGrp="1"/>
          </p:cNvSpPr>
          <p:nvPr>
            <p:ph type="pic" idx="8"/>
          </p:nvPr>
        </p:nvSpPr>
        <p:spPr>
          <a:xfrm>
            <a:off x="0" y="1709926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79" name="Shape 79"/>
          <p:cNvSpPr>
            <a:spLocks noGrp="1"/>
          </p:cNvSpPr>
          <p:nvPr>
            <p:ph type="pic" idx="9"/>
          </p:nvPr>
        </p:nvSpPr>
        <p:spPr>
          <a:xfrm>
            <a:off x="2028749" y="1709926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80" name="Shape 80"/>
          <p:cNvSpPr>
            <a:spLocks noGrp="1"/>
          </p:cNvSpPr>
          <p:nvPr>
            <p:ph type="pic" idx="13"/>
          </p:nvPr>
        </p:nvSpPr>
        <p:spPr>
          <a:xfrm>
            <a:off x="4057498" y="1709926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81" name="Shape 81"/>
          <p:cNvSpPr>
            <a:spLocks noGrp="1"/>
          </p:cNvSpPr>
          <p:nvPr>
            <p:ph type="pic" idx="14"/>
          </p:nvPr>
        </p:nvSpPr>
        <p:spPr>
          <a:xfrm>
            <a:off x="6086246" y="1709926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82" name="Shape 82"/>
          <p:cNvSpPr>
            <a:spLocks noGrp="1"/>
          </p:cNvSpPr>
          <p:nvPr>
            <p:ph type="pic" idx="15"/>
          </p:nvPr>
        </p:nvSpPr>
        <p:spPr>
          <a:xfrm>
            <a:off x="10143742" y="1709926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83" name="Shape 83"/>
          <p:cNvSpPr>
            <a:spLocks noGrp="1"/>
          </p:cNvSpPr>
          <p:nvPr>
            <p:ph type="pic" idx="16"/>
          </p:nvPr>
        </p:nvSpPr>
        <p:spPr>
          <a:xfrm>
            <a:off x="8114996" y="1709926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84" name="Shape 84"/>
          <p:cNvSpPr>
            <a:spLocks noGrp="1"/>
          </p:cNvSpPr>
          <p:nvPr>
            <p:ph type="pic" idx="17"/>
          </p:nvPr>
        </p:nvSpPr>
        <p:spPr>
          <a:xfrm>
            <a:off x="0" y="3419855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85" name="Shape 85"/>
          <p:cNvSpPr>
            <a:spLocks noGrp="1"/>
          </p:cNvSpPr>
          <p:nvPr>
            <p:ph type="pic" idx="18"/>
          </p:nvPr>
        </p:nvSpPr>
        <p:spPr>
          <a:xfrm>
            <a:off x="2028749" y="3419855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86" name="Shape 86"/>
          <p:cNvSpPr>
            <a:spLocks noGrp="1"/>
          </p:cNvSpPr>
          <p:nvPr>
            <p:ph type="pic" idx="19"/>
          </p:nvPr>
        </p:nvSpPr>
        <p:spPr>
          <a:xfrm>
            <a:off x="4057498" y="3419855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87" name="Shape 87"/>
          <p:cNvSpPr>
            <a:spLocks noGrp="1"/>
          </p:cNvSpPr>
          <p:nvPr>
            <p:ph type="pic" idx="20"/>
          </p:nvPr>
        </p:nvSpPr>
        <p:spPr>
          <a:xfrm>
            <a:off x="6086246" y="3419855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88" name="Shape 88"/>
          <p:cNvSpPr>
            <a:spLocks noGrp="1"/>
          </p:cNvSpPr>
          <p:nvPr>
            <p:ph type="pic" idx="21"/>
          </p:nvPr>
        </p:nvSpPr>
        <p:spPr>
          <a:xfrm>
            <a:off x="10143742" y="3419855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89" name="Shape 89"/>
          <p:cNvSpPr>
            <a:spLocks noGrp="1"/>
          </p:cNvSpPr>
          <p:nvPr>
            <p:ph type="pic" idx="22"/>
          </p:nvPr>
        </p:nvSpPr>
        <p:spPr>
          <a:xfrm>
            <a:off x="8114996" y="3419855"/>
            <a:ext cx="2048256" cy="17282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90" name="Shape 90"/>
          <p:cNvSpPr>
            <a:spLocks noGrp="1"/>
          </p:cNvSpPr>
          <p:nvPr>
            <p:ph type="pic" idx="23"/>
          </p:nvPr>
        </p:nvSpPr>
        <p:spPr>
          <a:xfrm>
            <a:off x="0" y="5129783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91" name="Shape 91"/>
          <p:cNvSpPr>
            <a:spLocks noGrp="1"/>
          </p:cNvSpPr>
          <p:nvPr>
            <p:ph type="pic" idx="24"/>
          </p:nvPr>
        </p:nvSpPr>
        <p:spPr>
          <a:xfrm>
            <a:off x="2028749" y="5129783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92" name="Shape 92"/>
          <p:cNvSpPr>
            <a:spLocks noGrp="1"/>
          </p:cNvSpPr>
          <p:nvPr>
            <p:ph type="pic" idx="25"/>
          </p:nvPr>
        </p:nvSpPr>
        <p:spPr>
          <a:xfrm>
            <a:off x="4057498" y="5129783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93" name="Shape 93"/>
          <p:cNvSpPr>
            <a:spLocks noGrp="1"/>
          </p:cNvSpPr>
          <p:nvPr>
            <p:ph type="pic" idx="26"/>
          </p:nvPr>
        </p:nvSpPr>
        <p:spPr>
          <a:xfrm>
            <a:off x="6086246" y="5129783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94" name="Shape 94"/>
          <p:cNvSpPr>
            <a:spLocks noGrp="1"/>
          </p:cNvSpPr>
          <p:nvPr>
            <p:ph type="pic" idx="27"/>
          </p:nvPr>
        </p:nvSpPr>
        <p:spPr>
          <a:xfrm>
            <a:off x="10143742" y="5129783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95" name="Shape 95"/>
          <p:cNvSpPr>
            <a:spLocks noGrp="1"/>
          </p:cNvSpPr>
          <p:nvPr>
            <p:ph type="pic" idx="28"/>
          </p:nvPr>
        </p:nvSpPr>
        <p:spPr>
          <a:xfrm>
            <a:off x="8114996" y="5129783"/>
            <a:ext cx="2048256" cy="1728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96" name="Shape 96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 panose="020B0604020202020204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 panose="020B0604020202020204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Circle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/>
          </p:cNvSpPr>
          <p:nvPr>
            <p:ph type="pic" idx="2"/>
          </p:nvPr>
        </p:nvSpPr>
        <p:spPr>
          <a:xfrm>
            <a:off x="829850" y="1588416"/>
            <a:ext cx="2160000" cy="216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99" name="Shape 99"/>
          <p:cNvSpPr>
            <a:spLocks noGrp="1"/>
          </p:cNvSpPr>
          <p:nvPr>
            <p:ph type="pic" idx="3"/>
          </p:nvPr>
        </p:nvSpPr>
        <p:spPr>
          <a:xfrm>
            <a:off x="3632683" y="1588416"/>
            <a:ext cx="2160000" cy="216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100" name="Shape 100"/>
          <p:cNvSpPr>
            <a:spLocks noGrp="1"/>
          </p:cNvSpPr>
          <p:nvPr>
            <p:ph type="pic" idx="4"/>
          </p:nvPr>
        </p:nvSpPr>
        <p:spPr>
          <a:xfrm>
            <a:off x="6435519" y="1588416"/>
            <a:ext cx="2160000" cy="216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101" name="Shape 101"/>
          <p:cNvSpPr>
            <a:spLocks noGrp="1"/>
          </p:cNvSpPr>
          <p:nvPr>
            <p:ph type="pic" idx="5"/>
          </p:nvPr>
        </p:nvSpPr>
        <p:spPr>
          <a:xfrm>
            <a:off x="9238353" y="1588416"/>
            <a:ext cx="2160000" cy="216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102" name="Shape 102"/>
          <p:cNvSpPr>
            <a:spLocks noGrp="1"/>
          </p:cNvSpPr>
          <p:nvPr>
            <p:ph type="pic" idx="6"/>
          </p:nvPr>
        </p:nvSpPr>
        <p:spPr>
          <a:xfrm>
            <a:off x="785295" y="3994917"/>
            <a:ext cx="2160000" cy="216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103" name="Shape 103"/>
          <p:cNvSpPr>
            <a:spLocks noGrp="1"/>
          </p:cNvSpPr>
          <p:nvPr>
            <p:ph type="pic" idx="7"/>
          </p:nvPr>
        </p:nvSpPr>
        <p:spPr>
          <a:xfrm>
            <a:off x="3588128" y="3994917"/>
            <a:ext cx="2160000" cy="216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104" name="Shape 104"/>
          <p:cNvSpPr>
            <a:spLocks noGrp="1"/>
          </p:cNvSpPr>
          <p:nvPr>
            <p:ph type="pic" idx="8"/>
          </p:nvPr>
        </p:nvSpPr>
        <p:spPr>
          <a:xfrm>
            <a:off x="6390964" y="3994917"/>
            <a:ext cx="2160000" cy="216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105" name="Shape 105"/>
          <p:cNvSpPr>
            <a:spLocks noGrp="1"/>
          </p:cNvSpPr>
          <p:nvPr>
            <p:ph type="pic" idx="9"/>
          </p:nvPr>
        </p:nvSpPr>
        <p:spPr>
          <a:xfrm>
            <a:off x="9193800" y="3994917"/>
            <a:ext cx="2160000" cy="216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106" name="Shape 106"/>
          <p:cNvSpPr txBox="1">
            <a:spLocks noGrp="1"/>
          </p:cNvSpPr>
          <p:nvPr>
            <p:ph type="title"/>
          </p:nvPr>
        </p:nvSpPr>
        <p:spPr>
          <a:xfrm>
            <a:off x="935037" y="274636"/>
            <a:ext cx="10647198" cy="11432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107" name="Shape 107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 panose="020B0604020202020204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 panose="020B0604020202020204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4 rounded images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6420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 panose="020F0502020204030204"/>
              <a:buNone/>
              <a:defRPr sz="3200" b="0" i="0" u="none" strike="noStrike" cap="none">
                <a:solidFill>
                  <a:srgbClr val="272727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110" name="Shape 110"/>
          <p:cNvSpPr txBox="1">
            <a:spLocks noGrp="1"/>
          </p:cNvSpPr>
          <p:nvPr>
            <p:ph type="body" idx="1" hasCustomPrompt="1"/>
          </p:nvPr>
        </p:nvSpPr>
        <p:spPr>
          <a:xfrm>
            <a:off x="838200" y="893692"/>
            <a:ext cx="10515599" cy="40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609600" marR="0" lvl="1" indent="-7112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036320" marR="0" lvl="2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493520" marR="0" lvl="3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950720" marR="0" lvl="4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11" name="Shape 111"/>
          <p:cNvSpPr>
            <a:spLocks noGrp="1"/>
          </p:cNvSpPr>
          <p:nvPr>
            <p:ph type="pic" idx="2"/>
          </p:nvPr>
        </p:nvSpPr>
        <p:spPr>
          <a:xfrm>
            <a:off x="4678364" y="2027443"/>
            <a:ext cx="137788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112" name="Shape 112"/>
          <p:cNvSpPr>
            <a:spLocks noGrp="1"/>
          </p:cNvSpPr>
          <p:nvPr>
            <p:ph type="pic" idx="3"/>
          </p:nvPr>
        </p:nvSpPr>
        <p:spPr>
          <a:xfrm>
            <a:off x="4678364" y="3768653"/>
            <a:ext cx="137788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113" name="Shape 113"/>
          <p:cNvSpPr>
            <a:spLocks noGrp="1"/>
          </p:cNvSpPr>
          <p:nvPr>
            <p:ph type="pic" idx="4"/>
          </p:nvPr>
        </p:nvSpPr>
        <p:spPr>
          <a:xfrm>
            <a:off x="6222241" y="2027443"/>
            <a:ext cx="137788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114" name="Shape 114"/>
          <p:cNvSpPr>
            <a:spLocks noGrp="1"/>
          </p:cNvSpPr>
          <p:nvPr>
            <p:ph type="pic" idx="5"/>
          </p:nvPr>
        </p:nvSpPr>
        <p:spPr>
          <a:xfrm>
            <a:off x="6222241" y="3768653"/>
            <a:ext cx="1377880" cy="15506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115" name="Shape 115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 panose="020B0604020202020204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 panose="020B0604020202020204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image box with text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6420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727"/>
              </a:buClr>
              <a:buFont typeface="Calibri" panose="020F0502020204030204"/>
              <a:buNone/>
              <a:defRPr sz="3200" b="0" i="0" u="none" strike="noStrike" cap="none">
                <a:solidFill>
                  <a:srgbClr val="272727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118" name="Shape 118"/>
          <p:cNvSpPr txBox="1">
            <a:spLocks noGrp="1"/>
          </p:cNvSpPr>
          <p:nvPr>
            <p:ph type="body" idx="1" hasCustomPrompt="1"/>
          </p:nvPr>
        </p:nvSpPr>
        <p:spPr>
          <a:xfrm>
            <a:off x="838200" y="893692"/>
            <a:ext cx="10515599" cy="40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oto Sans Symbols"/>
              <a:buNone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609600" marR="0" lvl="1" indent="-7112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036320" marR="0" lvl="2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493520" marR="0" lvl="3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950720" marR="0" lvl="4" indent="-40640" algn="ctr" rt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19" name="Shape 119"/>
          <p:cNvSpPr>
            <a:spLocks noGrp="1"/>
          </p:cNvSpPr>
          <p:nvPr>
            <p:ph type="pic" idx="2"/>
          </p:nvPr>
        </p:nvSpPr>
        <p:spPr>
          <a:xfrm>
            <a:off x="914400" y="1722646"/>
            <a:ext cx="2441449" cy="119359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120" name="Shape 120"/>
          <p:cNvSpPr>
            <a:spLocks noGrp="1"/>
          </p:cNvSpPr>
          <p:nvPr>
            <p:ph type="pic" idx="3"/>
          </p:nvPr>
        </p:nvSpPr>
        <p:spPr>
          <a:xfrm>
            <a:off x="3554983" y="1722646"/>
            <a:ext cx="2441448" cy="119359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121" name="Shape 121"/>
          <p:cNvSpPr>
            <a:spLocks noGrp="1"/>
          </p:cNvSpPr>
          <p:nvPr>
            <p:ph type="pic" idx="4"/>
          </p:nvPr>
        </p:nvSpPr>
        <p:spPr>
          <a:xfrm>
            <a:off x="6195567" y="1722646"/>
            <a:ext cx="2441449" cy="119359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122" name="Shape 122"/>
          <p:cNvSpPr>
            <a:spLocks noGrp="1"/>
          </p:cNvSpPr>
          <p:nvPr>
            <p:ph type="pic" idx="5"/>
          </p:nvPr>
        </p:nvSpPr>
        <p:spPr>
          <a:xfrm>
            <a:off x="8836152" y="1722646"/>
            <a:ext cx="2441448" cy="119359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123" name="Shape 123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 panose="020B0604020202020204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 panose="020B0604020202020204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432DC2F0-154F-4F41-A160-5D90E488493F}" type="datetimeFigureOut">
              <a:rPr lang="zh-CN" altLang="en-US" smtClean="0"/>
              <a:pPr/>
              <a:t>2018/6/18</a:t>
            </a:fld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553CBA07-FF3A-437D-A07B-7C2060E5A06D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432DC2F0-154F-4F41-A160-5D90E488493F}" type="datetimeFigureOut">
              <a:rPr lang="zh-CN" altLang="en-US" smtClean="0"/>
              <a:pPr/>
              <a:t>2018/6/18</a:t>
            </a:fld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553CBA07-FF3A-437D-A07B-7C2060E5A06D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0" name="Title 1"/>
          <p:cNvSpPr txBox="1"/>
          <p:nvPr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701" y="341793"/>
            <a:ext cx="10844563" cy="615553"/>
          </a:xfrm>
        </p:spPr>
        <p:txBody>
          <a:bodyPr tIns="0" rIns="0" bIns="0"/>
          <a:lstStyle>
            <a:lvl1pPr>
              <a:defRPr lang="zh-CN" altLang="en-US" sz="5330" b="0" kern="1200" dirty="0">
                <a:solidFill>
                  <a:srgbClr val="004D8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4" name="Rectangle 10"/>
          <p:cNvSpPr>
            <a:spLocks noChangeArrowheads="1"/>
          </p:cNvSpPr>
          <p:nvPr/>
        </p:nvSpPr>
        <p:spPr bwMode="auto">
          <a:xfrm>
            <a:off x="823700" y="6489704"/>
            <a:ext cx="2096541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1068070" eaLnBrk="0" hangingPunct="0">
              <a:lnSpc>
                <a:spcPct val="85000"/>
              </a:lnSpc>
            </a:pPr>
            <a:fld id="{6E2B6D97-5D44-430E-A027-85C3264F843E}" type="slidenum">
              <a:rPr lang="de-DE" altLang="zh-CN" sz="1335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defTabSz="1068070" eaLnBrk="0" hangingPunct="0">
                <a:lnSpc>
                  <a:spcPct val="85000"/>
                </a:lnSpc>
              </a:pPr>
              <a:t>‹#›</a:t>
            </a:fld>
            <a:endParaRPr lang="en-GB" altLang="zh-CN" sz="1335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0C9AD6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5088466" y="1707092"/>
            <a:ext cx="6563283" cy="239272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 panose="020B0604020202020204"/>
              <a:buNone/>
              <a:defRPr sz="44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14" name="Shape 14"/>
          <p:cNvSpPr txBox="1">
            <a:spLocks noGrp="1"/>
          </p:cNvSpPr>
          <p:nvPr>
            <p:ph type="body" idx="1" hasCustomPrompt="1"/>
          </p:nvPr>
        </p:nvSpPr>
        <p:spPr>
          <a:xfrm>
            <a:off x="5089175" y="4125223"/>
            <a:ext cx="6562573" cy="111564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24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457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24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9144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24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1371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24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18288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Font typeface="Noto Sans Symbols"/>
              <a:buNone/>
              <a:defRPr sz="240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pic>
        <p:nvPicPr>
          <p:cNvPr id="15" name="Shape 15"/>
          <p:cNvPicPr preferRelativeResize="0"/>
          <p:nvPr/>
        </p:nvPicPr>
        <p:blipFill rotWithShape="1">
          <a:blip r:embed="rId2" cstate="print"/>
          <a:srcRect/>
          <a:stretch>
            <a:fillRect/>
          </a:stretch>
        </p:blipFill>
        <p:spPr>
          <a:xfrm>
            <a:off x="631583" y="2243563"/>
            <a:ext cx="4014225" cy="1319788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 panose="020B0604020202020204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 panose="020B0604020202020204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标题和内容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Shape 18"/>
          <p:cNvPicPr preferRelativeResize="0"/>
          <p:nvPr/>
        </p:nvPicPr>
        <p:blipFill rotWithShape="1">
          <a:blip r:embed="rId2" cstate="print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Shape 19"/>
          <p:cNvSpPr/>
          <p:nvPr/>
        </p:nvSpPr>
        <p:spPr>
          <a:xfrm>
            <a:off x="719137" y="6213475"/>
            <a:ext cx="2774951" cy="18732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ctr">
              <a:buClr>
                <a:srgbClr val="FFFFFF"/>
              </a:buClr>
              <a:buFont typeface="Calibri" panose="020F0502020204030204"/>
              <a:buNone/>
            </a:pPr>
            <a:endParaRPr kern="0">
              <a:solidFill>
                <a:srgbClr val="000000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935037" y="274637"/>
            <a:ext cx="10647362" cy="11430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Font typeface="Arial" panose="020B0604020202020204"/>
              <a:buNone/>
              <a:defRPr sz="3200" b="1" i="0" u="none" strike="noStrike" cap="none">
                <a:solidFill>
                  <a:srgbClr val="00206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21" name="Shape 21"/>
          <p:cNvSpPr txBox="1">
            <a:spLocks noGrp="1"/>
          </p:cNvSpPr>
          <p:nvPr>
            <p:ph type="body" idx="1" hasCustomPrompt="1"/>
          </p:nvPr>
        </p:nvSpPr>
        <p:spPr>
          <a:xfrm>
            <a:off x="935037" y="1600200"/>
            <a:ext cx="10647362" cy="425993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262626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262626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742950" marR="0" lvl="1" indent="-13335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262626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262626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1143000" marR="0" lvl="2" indent="-762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262626"/>
              </a:buClr>
              <a:buSzPct val="80000"/>
              <a:buFont typeface="Noto Sans Symbols"/>
              <a:buChar char="□"/>
              <a:defRPr sz="3000" b="0" i="0" u="none" strike="noStrike" cap="none">
                <a:solidFill>
                  <a:srgbClr val="262626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600200" marR="0" lvl="3" indent="-762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262626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262626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2057400" marR="0" lvl="4" indent="-762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262626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262626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11308743" y="6162310"/>
            <a:ext cx="273657" cy="264255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 panose="020B0604020202020204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 panose="020B0604020202020204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  <p:sp>
        <p:nvSpPr>
          <p:cNvPr id="23" name="Shape 23"/>
          <p:cNvSpPr/>
          <p:nvPr/>
        </p:nvSpPr>
        <p:spPr>
          <a:xfrm>
            <a:off x="719135" y="6213473"/>
            <a:ext cx="2774802" cy="1871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ctr">
              <a:buClr>
                <a:srgbClr val="FFFFFF"/>
              </a:buClr>
              <a:buFont typeface="Calibri" panose="020F0502020204030204"/>
              <a:buNone/>
            </a:pPr>
            <a:endParaRPr kern="0">
              <a:solidFill>
                <a:srgbClr val="000000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pic>
        <p:nvPicPr>
          <p:cNvPr id="24" name="Shape 24"/>
          <p:cNvPicPr preferRelativeResize="0"/>
          <p:nvPr/>
        </p:nvPicPr>
        <p:blipFill rotWithShape="1">
          <a:blip r:embed="rId3" cstate="print"/>
          <a:srcRect/>
          <a:stretch>
            <a:fillRect/>
          </a:stretch>
        </p:blipFill>
        <p:spPr>
          <a:xfrm>
            <a:off x="817699" y="6245764"/>
            <a:ext cx="2595599" cy="154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hoto and Title 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1757716" y="274637"/>
            <a:ext cx="9824684" cy="11430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Font typeface="Arial" panose="020B0604020202020204"/>
              <a:buNone/>
              <a:defRPr sz="4400" b="0" i="0" u="none" strike="noStrike" cap="none">
                <a:solidFill>
                  <a:srgbClr val="40404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 panose="020B0604020202020204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 panose="020B0604020202020204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body" idx="1" hasCustomPrompt="1"/>
          </p:nvPr>
        </p:nvSpPr>
        <p:spPr>
          <a:xfrm>
            <a:off x="935037" y="1600200"/>
            <a:ext cx="10647362" cy="43465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742950" marR="0" lvl="1" indent="-13335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1143000" marR="0" lvl="2" indent="-762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600200" marR="0" lvl="3" indent="-762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2057400" marR="0" lvl="4" indent="-762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30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935037" y="274637"/>
            <a:ext cx="10647362" cy="11430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/>
              <a:buNone/>
              <a:defRPr sz="44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  <a:buFont typeface="Arial" panose="020B0604020202020204"/>
              <a:buNone/>
            </a:pPr>
            <a:fld id="{00000000-1234-1234-1234-123412341234}" type="slidenum">
              <a:rPr lang="en-US" sz="1200">
                <a:solidFill>
                  <a:srgbClr val="898989"/>
                </a:solidFill>
              </a:rPr>
              <a:pPr algn="r">
                <a:buClr>
                  <a:srgbClr val="898989"/>
                </a:buClr>
                <a:buSzPct val="25000"/>
                <a:buFont typeface="Arial" panose="020B0604020202020204"/>
                <a:buNone/>
              </a:pPr>
              <a:t>‹#›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slideLayout" Target="../slideLayouts/slideLayout18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17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32DC2F0-154F-4F41-A160-5D90E488493F}" type="datetimeFigureOut">
              <a:rPr lang="zh-CN" altLang="en-US" smtClean="0"/>
              <a:pPr/>
              <a:t>2018/6/18</a:t>
            </a:fld>
            <a:endParaRPr lang="zh-CN" altLang="en-US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53CBA07-FF3A-437D-A07B-7C2060E5A06D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/>
        </p:nvPicPr>
        <p:blipFill rotWithShape="1">
          <a:blip r:embed="rId9" cstate="print"/>
          <a:srcRect/>
          <a:stretch>
            <a:fillRect/>
          </a:stretch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ransition>
    <p:wipe dir="r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hape 6"/>
          <p:cNvPicPr preferRelativeResize="0"/>
          <p:nvPr/>
        </p:nvPicPr>
        <p:blipFill rotWithShape="1">
          <a:blip r:embed="rId16" cstate="print"/>
          <a:srcRect/>
          <a:stretch>
            <a:fillRect/>
          </a:stretch>
        </p:blipFill>
        <p:spPr>
          <a:xfrm>
            <a:off x="0" y="11575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hape 7"/>
          <p:cNvSpPr/>
          <p:nvPr/>
        </p:nvSpPr>
        <p:spPr>
          <a:xfrm>
            <a:off x="719135" y="6213473"/>
            <a:ext cx="2774802" cy="1871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45700" tIns="45700" rIns="45700" bIns="45700" anchor="ctr" anchorCtr="0">
            <a:noAutofit/>
          </a:bodyPr>
          <a:lstStyle/>
          <a:p>
            <a:pPr algn="ctr">
              <a:buClr>
                <a:srgbClr val="FFFFFF"/>
              </a:buClr>
              <a:buFont typeface="Calibri" panose="020F0502020204030204"/>
              <a:buNone/>
            </a:pPr>
            <a:endParaRPr kern="0">
              <a:solidFill>
                <a:srgbClr val="000000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8" name="Shape 8"/>
          <p:cNvSpPr txBox="1">
            <a:spLocks noGrp="1"/>
          </p:cNvSpPr>
          <p:nvPr>
            <p:ph type="title"/>
          </p:nvPr>
        </p:nvSpPr>
        <p:spPr>
          <a:xfrm>
            <a:off x="935037" y="274636"/>
            <a:ext cx="10647198" cy="11432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901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135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1816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/>
              <a:buNone/>
              <a:defRPr sz="3200" b="1" i="0" u="none" strike="noStrike" cap="none">
                <a:solidFill>
                  <a:schemeClr val="accent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endParaRPr/>
          </a:p>
        </p:txBody>
      </p:sp>
      <p:pic>
        <p:nvPicPr>
          <p:cNvPr id="9" name="Shape 9"/>
          <p:cNvPicPr preferRelativeResize="0"/>
          <p:nvPr/>
        </p:nvPicPr>
        <p:blipFill rotWithShape="1">
          <a:blip r:embed="rId17" cstate="print"/>
          <a:srcRect/>
          <a:stretch>
            <a:fillRect/>
          </a:stretch>
        </p:blipFill>
        <p:spPr>
          <a:xfrm>
            <a:off x="817699" y="6245764"/>
            <a:ext cx="2595599" cy="1548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hape 10"/>
          <p:cNvSpPr txBox="1">
            <a:spLocks noGrp="1"/>
          </p:cNvSpPr>
          <p:nvPr>
            <p:ph type="body" idx="1"/>
          </p:nvPr>
        </p:nvSpPr>
        <p:spPr>
          <a:xfrm>
            <a:off x="914400" y="1600200"/>
            <a:ext cx="10667999" cy="4267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50495" marR="0" lvl="0" indent="-1841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538480" marR="0" lvl="1" indent="762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859155" marR="0" lvl="2" indent="222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85875" marR="0" lvl="3" indent="-8699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602105" marR="0" lvl="4" indent="-111125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8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583180" marR="0" lvl="5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040380" marR="0" lvl="6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497580" marR="0" lvl="7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3954780" marR="0" lvl="8" indent="-13208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●"/>
              <a:defRPr sz="2600" b="0" i="0" u="none" strike="noStrike" cap="none">
                <a:solidFill>
                  <a:srgbClr val="000000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ldNum" idx="12"/>
          </p:nvPr>
        </p:nvSpPr>
        <p:spPr>
          <a:xfrm>
            <a:off x="11446446" y="6196792"/>
            <a:ext cx="250767" cy="241365"/>
          </a:xfrm>
          <a:prstGeom prst="rect">
            <a:avLst/>
          </a:prstGeom>
          <a:noFill/>
          <a:ln>
            <a:noFill/>
          </a:ln>
        </p:spPr>
        <p:txBody>
          <a:bodyPr lIns="34275" tIns="34275" rIns="34275" bIns="34275" anchor="ctr" anchorCtr="0">
            <a:noAutofit/>
          </a:bodyPr>
          <a:lstStyle/>
          <a:p>
            <a:pPr algn="r">
              <a:buClr>
                <a:srgbClr val="888888"/>
              </a:buClr>
              <a:buSzPct val="25000"/>
              <a:buFont typeface="Arial" panose="020B0604020202020204"/>
              <a:buNone/>
            </a:pPr>
            <a:fld id="{00000000-1234-1234-1234-123412341234}" type="slidenum">
              <a:rPr lang="en-US" sz="1200" kern="0">
                <a:solidFill>
                  <a:srgbClr val="888888"/>
                </a:solidFill>
                <a:ea typeface="Arial" panose="020B0604020202020204"/>
                <a:cs typeface="Arial" panose="020B0604020202020204"/>
                <a:sym typeface="Arial" panose="020B0604020202020204"/>
              </a:rPr>
              <a:pPr algn="r">
                <a:buClr>
                  <a:srgbClr val="888888"/>
                </a:buClr>
                <a:buSzPct val="25000"/>
                <a:buFont typeface="Arial" panose="020B0604020202020204"/>
                <a:buNone/>
              </a:pPr>
              <a:t>‹#›</a:t>
            </a:fld>
            <a:endParaRPr lang="en-US" sz="1200" kern="0">
              <a:solidFill>
                <a:srgbClr val="888888"/>
              </a:solidFill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  <p:sldLayoutId id="2147483668" r:id="rId1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66395" y="2897505"/>
            <a:ext cx="10010775" cy="1515110"/>
          </a:xfrm>
        </p:spPr>
        <p:txBody>
          <a:bodyPr/>
          <a:lstStyle/>
          <a:p>
            <a:r>
              <a:rPr lang="en-US" dirty="0" smtClean="0"/>
              <a:t>Multiple Languages</a:t>
            </a:r>
            <a:r>
              <a:rPr lang="en-US" altLang="zh-CN" dirty="0" smtClean="0">
                <a:ea typeface="宋体" panose="02010600030101010101" pitchFamily="2" charset="-122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</a:rPr>
              <a:t>for ONAP Portal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 smtClean="0"/>
              <a:t>2018-06</a:t>
            </a:r>
            <a:r>
              <a:rPr lang="en-US" dirty="0" smtClean="0"/>
              <a:t>-18</a:t>
            </a:r>
            <a:endParaRPr lang="en-US" dirty="0"/>
          </a:p>
        </p:txBody>
      </p:sp>
    </p:spTree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Reason</a:t>
            </a:r>
            <a:endParaRPr lang="en-US" altLang="zh-CN" dirty="0"/>
          </a:p>
        </p:txBody>
      </p:sp>
      <p:sp>
        <p:nvSpPr>
          <p:cNvPr id="6" name="文本占位符 6"/>
          <p:cNvSpPr txBox="1">
            <a:spLocks/>
          </p:cNvSpPr>
          <p:nvPr/>
        </p:nvSpPr>
        <p:spPr>
          <a:xfrm>
            <a:off x="5363192" y="1327372"/>
            <a:ext cx="6125802" cy="423276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lvl="0">
              <a:lnSpc>
                <a:spcPct val="150000"/>
              </a:lnSpc>
              <a:spcBef>
                <a:spcPts val="1000"/>
              </a:spcBef>
            </a:pPr>
            <a:r>
              <a:rPr lang="en-US" altLang="zh-CN" sz="3200" dirty="0" smtClean="0">
                <a:solidFill>
                  <a:schemeClr val="tx2"/>
                </a:solidFill>
                <a:latin typeface="Aharoni" pitchFamily="2" charset="-79"/>
                <a:ea typeface="Arial Unicode MS" pitchFamily="34" charset="-122"/>
                <a:cs typeface="Aharoni" pitchFamily="2" charset="-79"/>
                <a:sym typeface="+mn-ea"/>
              </a:rPr>
              <a:t>Why we need Multi-Language</a:t>
            </a:r>
          </a:p>
          <a:p>
            <a:pPr lvl="0">
              <a:lnSpc>
                <a:spcPct val="150000"/>
              </a:lnSpc>
              <a:spcBef>
                <a:spcPts val="1000"/>
              </a:spcBef>
            </a:pPr>
            <a:r>
              <a:rPr lang="en-US" altLang="zh-CN" sz="2400" dirty="0" smtClean="0">
                <a:solidFill>
                  <a:schemeClr val="tx2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+mn-ea"/>
              </a:rPr>
              <a:t>Multi-Language</a:t>
            </a:r>
            <a:r>
              <a:rPr lang="en-US" altLang="zh-CN" sz="2400" dirty="0" smtClean="0">
                <a:solidFill>
                  <a:schemeClr val="tx2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+mn-ea"/>
              </a:rPr>
              <a:t> </a:t>
            </a:r>
            <a:r>
              <a:rPr lang="en-US" altLang="zh-CN" sz="2400" dirty="0" smtClean="0">
                <a:solidFill>
                  <a:schemeClr val="tx2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+mn-ea"/>
              </a:rPr>
              <a:t>significantly affects the ease of the product's localization. It occurs as a fundamental step in the design and development process, rather than as an afterthought that can often involve awkward and expensive </a:t>
            </a:r>
            <a:r>
              <a:rPr lang="en-US" altLang="zh-CN" sz="2400" dirty="0" smtClean="0">
                <a:solidFill>
                  <a:schemeClr val="tx2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+mn-ea"/>
              </a:rPr>
              <a:t>re-engineering.</a:t>
            </a:r>
            <a:endParaRPr lang="en-US" altLang="zh-CN" sz="2400" dirty="0" smtClean="0">
              <a:solidFill>
                <a:schemeClr val="tx2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  <a:sym typeface="+mn-ea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8031" y="1320800"/>
            <a:ext cx="4871705" cy="4858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Benefit</a:t>
            </a:r>
            <a:endParaRPr lang="en-US" altLang="zh-CN" dirty="0"/>
          </a:p>
        </p:txBody>
      </p:sp>
      <p:sp>
        <p:nvSpPr>
          <p:cNvPr id="6" name="文本占位符 6"/>
          <p:cNvSpPr txBox="1">
            <a:spLocks/>
          </p:cNvSpPr>
          <p:nvPr/>
        </p:nvSpPr>
        <p:spPr>
          <a:xfrm>
            <a:off x="466725" y="1356853"/>
            <a:ext cx="11506200" cy="449825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lvl="0">
              <a:lnSpc>
                <a:spcPct val="150000"/>
              </a:lnSpc>
              <a:spcBef>
                <a:spcPts val="1000"/>
              </a:spcBef>
            </a:pPr>
            <a:r>
              <a:rPr lang="en-US" altLang="zh-CN" sz="4100" dirty="0" smtClean="0">
                <a:solidFill>
                  <a:schemeClr val="tx2"/>
                </a:solidFill>
                <a:latin typeface="Aharoni" pitchFamily="2" charset="-79"/>
                <a:ea typeface="Arial Unicode MS" pitchFamily="34" charset="-122"/>
                <a:cs typeface="Aharoni" pitchFamily="2" charset="-79"/>
                <a:sym typeface="+mn-ea"/>
              </a:rPr>
              <a:t>There are many benefits </a:t>
            </a:r>
            <a:r>
              <a:rPr lang="en-US" altLang="zh-CN" sz="4100" dirty="0" smtClean="0">
                <a:solidFill>
                  <a:schemeClr val="tx2"/>
                </a:solidFill>
                <a:latin typeface="Aharoni" pitchFamily="2" charset="-79"/>
                <a:ea typeface="Arial Unicode MS" pitchFamily="34" charset="-122"/>
                <a:cs typeface="Aharoni" pitchFamily="2" charset="-79"/>
                <a:sym typeface="+mn-ea"/>
              </a:rPr>
              <a:t>to Multi-Language, </a:t>
            </a:r>
            <a:r>
              <a:rPr lang="en-US" altLang="zh-CN" sz="4100" dirty="0" smtClean="0">
                <a:solidFill>
                  <a:schemeClr val="tx2"/>
                </a:solidFill>
                <a:latin typeface="Aharoni" pitchFamily="2" charset="-79"/>
                <a:ea typeface="Arial Unicode MS" pitchFamily="34" charset="-122"/>
                <a:cs typeface="Aharoni" pitchFamily="2" charset="-79"/>
                <a:sym typeface="+mn-ea"/>
              </a:rPr>
              <a:t>including:</a:t>
            </a:r>
            <a:endParaRPr lang="en-US" altLang="zh-CN" sz="4100" dirty="0" smtClean="0">
              <a:solidFill>
                <a:schemeClr val="tx2"/>
              </a:solidFill>
              <a:latin typeface="Aharoni" pitchFamily="2" charset="-79"/>
              <a:ea typeface="Arial Unicode MS" pitchFamily="34" charset="-122"/>
              <a:cs typeface="Aharoni" pitchFamily="2" charset="-79"/>
              <a:sym typeface="+mn-ea"/>
            </a:endParaRPr>
          </a:p>
          <a:p>
            <a:pPr lvl="0">
              <a:lnSpc>
                <a:spcPct val="150000"/>
              </a:lnSpc>
              <a:spcBef>
                <a:spcPts val="1000"/>
              </a:spcBef>
              <a:buFont typeface="Wingdings" pitchFamily="2" charset="2"/>
              <a:buChar char="ü"/>
            </a:pPr>
            <a:r>
              <a:rPr lang="en-US" altLang="zh-CN" sz="3100" dirty="0" smtClean="0">
                <a:solidFill>
                  <a:schemeClr val="tx2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+mn-ea"/>
              </a:rPr>
              <a:t> Easier </a:t>
            </a:r>
            <a:r>
              <a:rPr lang="en-US" altLang="zh-CN" sz="3100" dirty="0" smtClean="0">
                <a:solidFill>
                  <a:schemeClr val="tx2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+mn-ea"/>
              </a:rPr>
              <a:t>adaptation of software applications (or other content) to multiple </a:t>
            </a:r>
            <a:r>
              <a:rPr lang="en-US" altLang="zh-CN" sz="3100" dirty="0" smtClean="0">
                <a:solidFill>
                  <a:schemeClr val="tx2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+mn-ea"/>
              </a:rPr>
              <a:t>locales</a:t>
            </a:r>
          </a:p>
          <a:p>
            <a:pPr lvl="0">
              <a:lnSpc>
                <a:spcPct val="150000"/>
              </a:lnSpc>
              <a:spcBef>
                <a:spcPts val="1000"/>
              </a:spcBef>
              <a:buFont typeface="Wingdings" pitchFamily="2" charset="2"/>
              <a:buChar char="ü"/>
            </a:pPr>
            <a:r>
              <a:rPr lang="en-US" altLang="zh-CN" sz="3100" dirty="0" smtClean="0">
                <a:solidFill>
                  <a:schemeClr val="tx2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+mn-ea"/>
              </a:rPr>
              <a:t> Reduced </a:t>
            </a:r>
            <a:r>
              <a:rPr lang="en-US" altLang="zh-CN" sz="3100" dirty="0" smtClean="0">
                <a:solidFill>
                  <a:schemeClr val="tx2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+mn-ea"/>
              </a:rPr>
              <a:t>time and cost for </a:t>
            </a:r>
            <a:r>
              <a:rPr lang="en-US" altLang="zh-CN" sz="3100" dirty="0" smtClean="0">
                <a:solidFill>
                  <a:schemeClr val="tx2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+mn-ea"/>
              </a:rPr>
              <a:t>localization</a:t>
            </a:r>
          </a:p>
          <a:p>
            <a:pPr lvl="0">
              <a:lnSpc>
                <a:spcPct val="150000"/>
              </a:lnSpc>
              <a:spcBef>
                <a:spcPts val="1000"/>
              </a:spcBef>
              <a:buFont typeface="Wingdings" pitchFamily="2" charset="2"/>
              <a:buChar char="ü"/>
            </a:pPr>
            <a:r>
              <a:rPr lang="en-US" altLang="zh-CN" sz="3100" dirty="0" smtClean="0">
                <a:solidFill>
                  <a:schemeClr val="tx2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+mn-ea"/>
              </a:rPr>
              <a:t> Simpler maintenance</a:t>
            </a:r>
          </a:p>
          <a:p>
            <a:pPr lvl="0">
              <a:lnSpc>
                <a:spcPct val="150000"/>
              </a:lnSpc>
              <a:spcBef>
                <a:spcPts val="1000"/>
              </a:spcBef>
              <a:buFont typeface="Wingdings" pitchFamily="2" charset="2"/>
              <a:buChar char="ü"/>
            </a:pPr>
            <a:r>
              <a:rPr lang="en-US" altLang="zh-CN" sz="3100" dirty="0" smtClean="0">
                <a:solidFill>
                  <a:schemeClr val="tx2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+mn-ea"/>
              </a:rPr>
              <a:t> Reduced </a:t>
            </a:r>
            <a:r>
              <a:rPr lang="en-US" altLang="zh-CN" sz="3100" dirty="0" smtClean="0">
                <a:solidFill>
                  <a:schemeClr val="tx2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+mn-ea"/>
              </a:rPr>
              <a:t>overall cost of ownership of the multiple versions of the </a:t>
            </a:r>
            <a:r>
              <a:rPr lang="en-US" altLang="zh-CN" sz="3100" dirty="0" smtClean="0">
                <a:solidFill>
                  <a:schemeClr val="tx2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+mn-ea"/>
              </a:rPr>
              <a:t>product</a:t>
            </a:r>
          </a:p>
          <a:p>
            <a:pPr lvl="0">
              <a:lnSpc>
                <a:spcPct val="150000"/>
              </a:lnSpc>
              <a:spcBef>
                <a:spcPts val="1000"/>
              </a:spcBef>
              <a:buFont typeface="Wingdings" pitchFamily="2" charset="2"/>
              <a:buChar char="ü"/>
            </a:pPr>
            <a:r>
              <a:rPr lang="en-US" altLang="zh-CN" sz="3100" dirty="0" smtClean="0">
                <a:solidFill>
                  <a:schemeClr val="tx2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+mn-ea"/>
              </a:rPr>
              <a:t> Adherence </a:t>
            </a:r>
            <a:r>
              <a:rPr lang="en-US" altLang="zh-CN" sz="3100" dirty="0" smtClean="0">
                <a:solidFill>
                  <a:schemeClr val="tx2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+mn-ea"/>
              </a:rPr>
              <a:t>to international standards</a:t>
            </a:r>
            <a:endParaRPr lang="en-US" altLang="zh-CN" sz="3100" dirty="0" smtClean="0">
              <a:solidFill>
                <a:schemeClr val="tx2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  <a:sym typeface="+mn-ea"/>
            </a:endParaRPr>
          </a:p>
        </p:txBody>
      </p:sp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Proposal</a:t>
            </a:r>
            <a:endParaRPr lang="en-US" altLang="zh-CN" dirty="0"/>
          </a:p>
        </p:txBody>
      </p:sp>
      <p:sp>
        <p:nvSpPr>
          <p:cNvPr id="6" name="文本占位符 6"/>
          <p:cNvSpPr txBox="1">
            <a:spLocks/>
          </p:cNvSpPr>
          <p:nvPr/>
        </p:nvSpPr>
        <p:spPr>
          <a:xfrm>
            <a:off x="466725" y="1356853"/>
            <a:ext cx="11506200" cy="44982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lnSpc>
                <a:spcPct val="150000"/>
              </a:lnSpc>
              <a:spcBef>
                <a:spcPts val="1000"/>
              </a:spcBef>
            </a:pPr>
            <a:r>
              <a:rPr lang="en-US" altLang="zh-CN" sz="2400" dirty="0" smtClean="0">
                <a:solidFill>
                  <a:schemeClr val="tx2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+mn-ea"/>
              </a:rPr>
              <a:t>ONAP is an </a:t>
            </a:r>
            <a:r>
              <a:rPr lang="en-US" altLang="zh-CN" sz="2400" dirty="0" smtClean="0">
                <a:solidFill>
                  <a:schemeClr val="tx2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+mn-ea"/>
              </a:rPr>
              <a:t>open source community product, </a:t>
            </a:r>
            <a:r>
              <a:rPr lang="en-US" altLang="zh-CN" sz="2400" dirty="0" smtClean="0">
                <a:solidFill>
                  <a:schemeClr val="tx2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+mn-ea"/>
              </a:rPr>
              <a:t>so it </a:t>
            </a:r>
            <a:r>
              <a:rPr lang="en-US" altLang="zh-CN" sz="2400" dirty="0" smtClean="0">
                <a:solidFill>
                  <a:schemeClr val="tx2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+mn-ea"/>
              </a:rPr>
              <a:t>is not only for English users, but also for users of many languages in the world. But at present, ONAP is not supporting multiple language GUI.</a:t>
            </a:r>
            <a:endParaRPr lang="zh-CN" altLang="en-US" sz="2400" dirty="0" smtClean="0">
              <a:solidFill>
                <a:schemeClr val="tx2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  <a:sym typeface="+mn-ea"/>
            </a:endParaRPr>
          </a:p>
          <a:p>
            <a:pPr lvl="0">
              <a:lnSpc>
                <a:spcPct val="150000"/>
              </a:lnSpc>
              <a:spcBef>
                <a:spcPts val="1000"/>
              </a:spcBef>
            </a:pPr>
            <a:r>
              <a:rPr lang="en-US" altLang="zh-CN" sz="2400" dirty="0" smtClean="0">
                <a:solidFill>
                  <a:schemeClr val="tx2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+mn-ea"/>
              </a:rPr>
              <a:t>In order to achieve </a:t>
            </a:r>
            <a:r>
              <a:rPr lang="en-US" altLang="zh-CN" sz="2400" dirty="0" smtClean="0">
                <a:solidFill>
                  <a:schemeClr val="tx2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+mn-ea"/>
              </a:rPr>
              <a:t>this goal, it</a:t>
            </a:r>
            <a:r>
              <a:rPr lang="en-US" altLang="zh-CN" sz="2400" dirty="0" smtClean="0">
                <a:solidFill>
                  <a:schemeClr val="tx2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+mn-ea"/>
              </a:rPr>
              <a:t> requires </a:t>
            </a:r>
            <a:r>
              <a:rPr lang="en-US" altLang="zh-CN" sz="2400" dirty="0" smtClean="0">
                <a:solidFill>
                  <a:schemeClr val="tx2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+mn-ea"/>
              </a:rPr>
              <a:t>the support of Portal Platform and </a:t>
            </a:r>
            <a:r>
              <a:rPr lang="en-US" altLang="zh-CN" sz="2400" dirty="0" smtClean="0">
                <a:solidFill>
                  <a:schemeClr val="tx2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+mn-ea"/>
              </a:rPr>
              <a:t>other </a:t>
            </a:r>
            <a:r>
              <a:rPr lang="en-US" altLang="zh-CN" sz="2400" dirty="0" smtClean="0">
                <a:solidFill>
                  <a:schemeClr val="tx2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+mn-ea"/>
              </a:rPr>
              <a:t>application </a:t>
            </a:r>
            <a:r>
              <a:rPr lang="en-US" altLang="zh-CN" sz="2400" dirty="0" smtClean="0">
                <a:solidFill>
                  <a:schemeClr val="tx2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+mn-ea"/>
              </a:rPr>
              <a:t>portals.</a:t>
            </a:r>
          </a:p>
          <a:p>
            <a:pPr lvl="0">
              <a:lnSpc>
                <a:spcPct val="150000"/>
              </a:lnSpc>
              <a:spcBef>
                <a:spcPts val="1000"/>
              </a:spcBef>
            </a:pPr>
            <a:r>
              <a:rPr lang="en-US" altLang="zh-CN" sz="2400" dirty="0" smtClean="0">
                <a:solidFill>
                  <a:schemeClr val="tx2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+mn-ea"/>
              </a:rPr>
              <a:t>I suggest that </a:t>
            </a:r>
            <a:r>
              <a:rPr lang="en-US" altLang="zh-CN" sz="2400" dirty="0" smtClean="0">
                <a:solidFill>
                  <a:schemeClr val="tx2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+mn-ea"/>
              </a:rPr>
              <a:t>Portal Platform</a:t>
            </a:r>
            <a:r>
              <a:rPr lang="en-US" altLang="zh-CN" sz="2400" dirty="0" smtClean="0">
                <a:solidFill>
                  <a:schemeClr val="tx2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+mn-ea"/>
              </a:rPr>
              <a:t> supports </a:t>
            </a:r>
            <a:r>
              <a:rPr lang="en-US" altLang="zh-CN" sz="2400" dirty="0" smtClean="0">
                <a:solidFill>
                  <a:schemeClr val="tx2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+mn-ea"/>
              </a:rPr>
              <a:t>multiple language GUI in </a:t>
            </a:r>
            <a:r>
              <a:rPr lang="en-US" altLang="zh-CN" sz="2400" dirty="0" smtClean="0">
                <a:solidFill>
                  <a:schemeClr val="tx2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+mn-ea"/>
              </a:rPr>
              <a:t>Casablanca</a:t>
            </a:r>
            <a:r>
              <a:rPr lang="en-US" altLang="zh-CN" sz="2400" dirty="0" smtClean="0">
                <a:solidFill>
                  <a:schemeClr val="tx2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+mn-ea"/>
              </a:rPr>
              <a:t> Release</a:t>
            </a:r>
            <a:r>
              <a:rPr lang="en-US" altLang="zh-CN" sz="2400" dirty="0" smtClean="0">
                <a:solidFill>
                  <a:schemeClr val="tx2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+mn-ea"/>
              </a:rPr>
              <a:t>. And UUI project will implement this requirement as an example </a:t>
            </a:r>
            <a:r>
              <a:rPr lang="en-US" altLang="zh-CN" sz="2400" dirty="0" smtClean="0">
                <a:solidFill>
                  <a:schemeClr val="tx2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+mn-ea"/>
              </a:rPr>
              <a:t>project</a:t>
            </a:r>
            <a:r>
              <a:rPr lang="en-US" altLang="zh-CN" sz="2400" dirty="0" smtClean="0">
                <a:solidFill>
                  <a:schemeClr val="tx2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+mn-ea"/>
              </a:rPr>
              <a:t>.</a:t>
            </a:r>
            <a:endParaRPr lang="en-US" altLang="zh-CN" sz="2400" dirty="0" smtClean="0">
              <a:solidFill>
                <a:schemeClr val="tx2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  <a:sym typeface="+mn-ea"/>
            </a:endParaRPr>
          </a:p>
        </p:txBody>
      </p:sp>
    </p:spTree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Scope</a:t>
            </a:r>
            <a:endParaRPr lang="en-US" altLang="zh-CN" dirty="0"/>
          </a:p>
        </p:txBody>
      </p:sp>
      <p:pic>
        <p:nvPicPr>
          <p:cNvPr id="8" name="图片 7" descr="ONAP_Portal_Architectu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3869" y="1152426"/>
            <a:ext cx="9489718" cy="5234149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5751868" y="2875935"/>
            <a:ext cx="2286003" cy="41295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/>
              <a:t>Multi-Language Support</a:t>
            </a:r>
            <a:endParaRPr lang="zh-CN" altLang="en-US" sz="1400" dirty="0"/>
          </a:p>
        </p:txBody>
      </p:sp>
      <p:sp>
        <p:nvSpPr>
          <p:cNvPr id="14" name="矩形 13"/>
          <p:cNvSpPr/>
          <p:nvPr/>
        </p:nvSpPr>
        <p:spPr>
          <a:xfrm>
            <a:off x="5830527" y="4517922"/>
            <a:ext cx="2286003" cy="41295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/>
              <a:t>Multi-Language Support</a:t>
            </a:r>
            <a:endParaRPr lang="zh-CN" altLang="en-US" sz="1400" dirty="0"/>
          </a:p>
        </p:txBody>
      </p:sp>
      <p:sp>
        <p:nvSpPr>
          <p:cNvPr id="15" name="矩形 14"/>
          <p:cNvSpPr/>
          <p:nvPr/>
        </p:nvSpPr>
        <p:spPr>
          <a:xfrm>
            <a:off x="5982927" y="5555225"/>
            <a:ext cx="2286003" cy="41295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/>
              <a:t>Multi-Language SDK</a:t>
            </a:r>
            <a:endParaRPr lang="zh-CN" altLang="en-US" sz="1400" dirty="0"/>
          </a:p>
        </p:txBody>
      </p:sp>
    </p:spTree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Portal Platform</a:t>
            </a:r>
            <a:endParaRPr lang="en-US" altLang="zh-CN" dirty="0"/>
          </a:p>
        </p:txBody>
      </p:sp>
      <p:sp>
        <p:nvSpPr>
          <p:cNvPr id="6" name="文本占位符 6"/>
          <p:cNvSpPr txBox="1">
            <a:spLocks/>
          </p:cNvSpPr>
          <p:nvPr/>
        </p:nvSpPr>
        <p:spPr>
          <a:xfrm>
            <a:off x="466725" y="1356853"/>
            <a:ext cx="11506200" cy="44982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lnSpc>
                <a:spcPct val="150000"/>
              </a:lnSpc>
              <a:spcBef>
                <a:spcPts val="1000"/>
              </a:spcBef>
            </a:pPr>
            <a:r>
              <a:rPr lang="en-US" altLang="zh-CN" sz="3500" dirty="0" smtClean="0">
                <a:solidFill>
                  <a:schemeClr val="tx2"/>
                </a:solidFill>
                <a:latin typeface="Aharoni" pitchFamily="2" charset="-79"/>
                <a:ea typeface="Arial Unicode MS" pitchFamily="34" charset="-122"/>
                <a:cs typeface="Aharoni" pitchFamily="2" charset="-79"/>
                <a:sym typeface="+mn-ea"/>
              </a:rPr>
              <a:t>Portal Platform</a:t>
            </a:r>
            <a:endParaRPr lang="en-US" altLang="zh-CN" sz="4400" dirty="0" smtClean="0">
              <a:solidFill>
                <a:schemeClr val="tx2"/>
              </a:solidFill>
              <a:latin typeface="Aharoni" pitchFamily="2" charset="-79"/>
              <a:ea typeface="Arial Unicode MS" pitchFamily="34" charset="-122"/>
              <a:cs typeface="Aharoni" pitchFamily="2" charset="-79"/>
              <a:sym typeface="+mn-ea"/>
            </a:endParaRPr>
          </a:p>
          <a:p>
            <a:pPr marL="457200" indent="-457200">
              <a:lnSpc>
                <a:spcPct val="150000"/>
              </a:lnSpc>
              <a:spcBef>
                <a:spcPts val="1000"/>
              </a:spcBef>
              <a:buFont typeface="+mj-lt"/>
              <a:buAutoNum type="arabicPeriod"/>
            </a:pPr>
            <a:r>
              <a:rPr lang="en-US" altLang="zh-CN" sz="2400" dirty="0" smtClean="0">
                <a:latin typeface="Times New Roman" panose="02020603050405020304" charset="0"/>
                <a:ea typeface="宋体" panose="02010600030101010101" pitchFamily="2" charset="-122"/>
                <a:sym typeface="+mn-ea"/>
              </a:rPr>
              <a:t>Add </a:t>
            </a:r>
            <a:r>
              <a:rPr lang="en-US" altLang="zh-CN" sz="2400" dirty="0" smtClean="0">
                <a:latin typeface="Times New Roman" panose="02020603050405020304" charset="0"/>
                <a:ea typeface="宋体" panose="02010600030101010101" pitchFamily="2" charset="-122"/>
                <a:sym typeface="+mn-ea"/>
              </a:rPr>
              <a:t>language selection </a:t>
            </a:r>
            <a:r>
              <a:rPr lang="en-US" altLang="zh-CN" sz="2400" dirty="0" smtClean="0">
                <a:latin typeface="Times New Roman" panose="02020603050405020304" charset="0"/>
                <a:ea typeface="宋体" panose="02010600030101010101" pitchFamily="2" charset="-122"/>
                <a:sym typeface="+mn-ea"/>
              </a:rPr>
              <a:t>function.</a:t>
            </a:r>
          </a:p>
          <a:p>
            <a:pPr marL="457200" indent="-457200">
              <a:lnSpc>
                <a:spcPct val="150000"/>
              </a:lnSpc>
              <a:spcBef>
                <a:spcPts val="1000"/>
              </a:spcBef>
              <a:buFont typeface="+mj-lt"/>
              <a:buAutoNum type="arabicPeriod"/>
            </a:pPr>
            <a:r>
              <a:rPr lang="en-US" altLang="zh-CN" sz="2400" dirty="0" smtClean="0">
                <a:latin typeface="Times New Roman" panose="02020603050405020304" charset="0"/>
                <a:ea typeface="宋体" panose="02010600030101010101" pitchFamily="2" charset="-122"/>
                <a:sym typeface="+mn-ea"/>
              </a:rPr>
              <a:t>S</a:t>
            </a:r>
            <a:r>
              <a:rPr lang="en-US" altLang="zh-CN" sz="2400" dirty="0" smtClean="0">
                <a:latin typeface="Times New Roman" panose="02020603050405020304" charset="0"/>
                <a:ea typeface="宋体" panose="02010600030101010101" pitchFamily="2" charset="-122"/>
                <a:sym typeface="+mn-ea"/>
              </a:rPr>
              <a:t>upport </a:t>
            </a:r>
            <a:r>
              <a:rPr lang="en-US" altLang="zh-CN" sz="2400" dirty="0" smtClean="0">
                <a:latin typeface="Times New Roman" panose="02020603050405020304" charset="0"/>
                <a:ea typeface="宋体" panose="02010600030101010101" pitchFamily="2" charset="-122"/>
                <a:sym typeface="+mn-ea"/>
              </a:rPr>
              <a:t>multiple-language display for Portal Platform </a:t>
            </a:r>
            <a:r>
              <a:rPr lang="en-US" altLang="zh-CN" sz="2400" dirty="0" smtClean="0">
                <a:latin typeface="Times New Roman" panose="02020603050405020304" charset="0"/>
                <a:ea typeface="宋体" panose="02010600030101010101" pitchFamily="2" charset="-122"/>
                <a:sym typeface="+mn-ea"/>
              </a:rPr>
              <a:t>pages.</a:t>
            </a:r>
          </a:p>
          <a:p>
            <a:pPr marL="457200" indent="-457200">
              <a:lnSpc>
                <a:spcPct val="150000"/>
              </a:lnSpc>
              <a:spcBef>
                <a:spcPts val="1000"/>
              </a:spcBef>
              <a:buFont typeface="+mj-lt"/>
              <a:buAutoNum type="arabicPeriod"/>
            </a:pPr>
            <a:r>
              <a:rPr lang="en-US" altLang="zh-CN" sz="2400" dirty="0" smtClean="0">
                <a:latin typeface="Times New Roman" panose="02020603050405020304" charset="0"/>
                <a:ea typeface="宋体" panose="02010600030101010101" pitchFamily="2" charset="-122"/>
                <a:sym typeface="+mn-ea"/>
              </a:rPr>
              <a:t>Provide  </a:t>
            </a:r>
            <a:r>
              <a:rPr lang="en-US" altLang="zh-CN" sz="2400" dirty="0" smtClean="0">
                <a:latin typeface="Times New Roman" panose="02020603050405020304" charset="0"/>
                <a:ea typeface="宋体" panose="02010600030101010101" pitchFamily="2" charset="-122"/>
                <a:sym typeface="+mn-ea"/>
              </a:rPr>
              <a:t>multiple-language SDK</a:t>
            </a:r>
            <a:r>
              <a:rPr lang="en-US" altLang="zh-CN" sz="2400" dirty="0" smtClean="0">
                <a:latin typeface="Times New Roman" panose="02020603050405020304" charset="0"/>
                <a:ea typeface="宋体" panose="02010600030101010101" pitchFamily="2" charset="-122"/>
                <a:sym typeface="+mn-ea"/>
              </a:rPr>
              <a:t>.</a:t>
            </a:r>
          </a:p>
          <a:p>
            <a:pPr marL="457200" indent="-457200">
              <a:lnSpc>
                <a:spcPct val="150000"/>
              </a:lnSpc>
              <a:spcBef>
                <a:spcPts val="1000"/>
              </a:spcBef>
              <a:buFont typeface="+mj-lt"/>
              <a:buAutoNum type="arabicPeriod"/>
            </a:pPr>
            <a:r>
              <a:rPr lang="en-US" altLang="zh-CN" sz="2400" dirty="0" smtClean="0">
                <a:latin typeface="Times New Roman" panose="02020603050405020304" charset="0"/>
                <a:ea typeface="宋体" panose="02010600030101010101" pitchFamily="2" charset="-122"/>
                <a:sym typeface="+mn-ea"/>
              </a:rPr>
              <a:t>No impact to application portals which can’t support multi-language.</a:t>
            </a:r>
            <a:endParaRPr lang="en-US" altLang="zh-CN" sz="2400" dirty="0" smtClean="0">
              <a:latin typeface="Times New Roman" panose="02020603050405020304" charset="0"/>
              <a:ea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Application Portals</a:t>
            </a:r>
            <a:endParaRPr lang="en-US" altLang="zh-CN" dirty="0"/>
          </a:p>
        </p:txBody>
      </p:sp>
      <p:sp>
        <p:nvSpPr>
          <p:cNvPr id="6" name="文本占位符 6"/>
          <p:cNvSpPr txBox="1">
            <a:spLocks/>
          </p:cNvSpPr>
          <p:nvPr/>
        </p:nvSpPr>
        <p:spPr>
          <a:xfrm>
            <a:off x="466725" y="1356853"/>
            <a:ext cx="11506200" cy="44982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lnSpc>
                <a:spcPct val="150000"/>
              </a:lnSpc>
              <a:spcBef>
                <a:spcPts val="1000"/>
              </a:spcBef>
            </a:pPr>
            <a:r>
              <a:rPr lang="en-US" altLang="zh-CN" sz="3200" dirty="0" smtClean="0">
                <a:solidFill>
                  <a:schemeClr val="tx2"/>
                </a:solidFill>
                <a:latin typeface="Aharoni" pitchFamily="2" charset="-79"/>
                <a:ea typeface="Arial Unicode MS" pitchFamily="34" charset="-122"/>
                <a:cs typeface="Aharoni" pitchFamily="2" charset="-79"/>
                <a:sym typeface="+mn-ea"/>
              </a:rPr>
              <a:t>Application Portals</a:t>
            </a:r>
          </a:p>
          <a:p>
            <a:pPr marL="457200" indent="-457200">
              <a:lnSpc>
                <a:spcPct val="150000"/>
              </a:lnSpc>
              <a:spcBef>
                <a:spcPts val="1000"/>
              </a:spcBef>
              <a:buFont typeface="+mj-lt"/>
              <a:buAutoNum type="arabicPeriod"/>
            </a:pPr>
            <a:r>
              <a:rPr lang="en-US" altLang="zh-CN" sz="2400" dirty="0" smtClean="0">
                <a:latin typeface="Times New Roman" panose="02020603050405020304" charset="0"/>
                <a:ea typeface="宋体" panose="02010600030101010101" pitchFamily="2" charset="-122"/>
                <a:sym typeface="+mn-ea"/>
              </a:rPr>
              <a:t>Support multiple-language display for application pages</a:t>
            </a:r>
            <a:r>
              <a:rPr lang="en-US" altLang="zh-CN" sz="2400" dirty="0" smtClean="0">
                <a:latin typeface="Times New Roman" panose="02020603050405020304" charset="0"/>
                <a:ea typeface="宋体" panose="02010600030101010101" pitchFamily="2" charset="-122"/>
                <a:sym typeface="+mn-ea"/>
              </a:rPr>
              <a:t>.</a:t>
            </a:r>
          </a:p>
          <a:p>
            <a:pPr marL="457200" indent="-457200">
              <a:lnSpc>
                <a:spcPct val="150000"/>
              </a:lnSpc>
              <a:spcBef>
                <a:spcPts val="1000"/>
              </a:spcBef>
              <a:buFont typeface="+mj-lt"/>
              <a:buAutoNum type="arabicPeriod"/>
            </a:pPr>
            <a:r>
              <a:rPr lang="en-US" altLang="zh-CN" sz="2400" dirty="0" smtClean="0">
                <a:latin typeface="Times New Roman" panose="02020603050405020304" charset="0"/>
                <a:ea typeface="宋体" panose="02010600030101010101" pitchFamily="2" charset="-122"/>
                <a:sym typeface="+mn-ea"/>
              </a:rPr>
              <a:t>Using multi-language SDK provided by Portal Platform (recommend).</a:t>
            </a:r>
          </a:p>
          <a:p>
            <a:pPr marL="457200" indent="-457200">
              <a:lnSpc>
                <a:spcPct val="150000"/>
              </a:lnSpc>
              <a:spcBef>
                <a:spcPts val="1000"/>
              </a:spcBef>
              <a:buFont typeface="+mj-lt"/>
              <a:buAutoNum type="arabicPeriod"/>
            </a:pPr>
            <a:r>
              <a:rPr lang="en-US" altLang="zh-CN" sz="2400" dirty="0" smtClean="0">
                <a:latin typeface="Times New Roman" panose="02020603050405020304" charset="0"/>
                <a:ea typeface="宋体" panose="02010600030101010101" pitchFamily="2" charset="-122"/>
                <a:sym typeface="+mn-ea"/>
              </a:rPr>
              <a:t>No impact to application functionalities.</a:t>
            </a:r>
            <a:endParaRPr lang="en-US" altLang="zh-CN" sz="2400" dirty="0" smtClean="0">
              <a:latin typeface="Times New Roman" panose="02020603050405020304" charset="0"/>
              <a:ea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endParaRPr lang="zh-CN" altLang="en-US" dirty="0"/>
          </a:p>
          <a:p>
            <a:pPr marL="0" indent="0">
              <a:buNone/>
            </a:pPr>
            <a:endParaRPr lang="zh-CN" altLang="en-US" dirty="0"/>
          </a:p>
          <a:p>
            <a:pPr marL="0" indent="0">
              <a:buNone/>
            </a:pPr>
            <a:endParaRPr lang="zh-CN" altLang="en-US" dirty="0"/>
          </a:p>
          <a:p>
            <a:pPr marL="0" indent="0">
              <a:buNone/>
            </a:pPr>
            <a:endParaRPr lang="zh-CN" altLang="en-US" dirty="0"/>
          </a:p>
          <a:p>
            <a:pPr marL="0" indent="0" algn="ctr">
              <a:buNone/>
            </a:pPr>
            <a:r>
              <a:rPr lang="en-US" altLang="zh-CN" sz="6000" dirty="0"/>
              <a:t>Thank you !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NAP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D2957"/>
      </a:accent1>
      <a:accent2>
        <a:srgbClr val="008CEA"/>
      </a:accent2>
      <a:accent3>
        <a:srgbClr val="2B8934"/>
      </a:accent3>
      <a:accent4>
        <a:srgbClr val="E46200"/>
      </a:accent4>
      <a:accent5>
        <a:srgbClr val="B5190C"/>
      </a:accent5>
      <a:accent6>
        <a:srgbClr val="5F1185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</Template>
  <TotalTime>394</TotalTime>
  <Words>253</Words>
  <Application>Microsoft Office PowerPoint</Application>
  <PresentationFormat>自定义</PresentationFormat>
  <Paragraphs>36</Paragraphs>
  <Slides>8</Slides>
  <Notes>7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10" baseType="lpstr">
      <vt:lpstr>ONAP</vt:lpstr>
      <vt:lpstr>1_Office Theme</vt:lpstr>
      <vt:lpstr>Multiple Languages for ONAP Portal</vt:lpstr>
      <vt:lpstr>Reason</vt:lpstr>
      <vt:lpstr>Benefit</vt:lpstr>
      <vt:lpstr>Proposal</vt:lpstr>
      <vt:lpstr>Scope</vt:lpstr>
      <vt:lpstr>Portal Platform</vt:lpstr>
      <vt:lpstr>Application Portals</vt:lpstr>
      <vt:lpstr>幻灯片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R1 VoLTE Case 近期联调计划</dc:title>
  <dc:creator>wchl</dc:creator>
  <cp:lastModifiedBy>沈涛</cp:lastModifiedBy>
  <cp:revision>428</cp:revision>
  <dcterms:created xsi:type="dcterms:W3CDTF">2017-10-11T09:19:00Z</dcterms:created>
  <dcterms:modified xsi:type="dcterms:W3CDTF">2018-06-18T03:24:52Z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2052-10.8.0.5918</vt:lpwstr>
  </property>
</Properties>
</file>