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81701" autoAdjust="0"/>
  </p:normalViewPr>
  <p:slideViewPr>
    <p:cSldViewPr snapToGrid="0" snapToObjects="1">
      <p:cViewPr varScale="1">
        <p:scale>
          <a:sx n="61" d="100"/>
          <a:sy n="61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4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R2 DM and SOL001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02901" y="1386673"/>
            <a:ext cx="107919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Enhancement in R2 DM based on </a:t>
            </a:r>
            <a:r>
              <a:rPr lang="en-US" dirty="0" smtClean="0"/>
              <a:t>SOL001 v0.6.0 (</a:t>
            </a:r>
            <a:r>
              <a:rPr lang="en-US" altLang="zh-CN" dirty="0"/>
              <a:t>https://</a:t>
            </a:r>
            <a:r>
              <a:rPr lang="en-US" altLang="zh-CN" dirty="0" smtClean="0"/>
              <a:t>wiki.onap.org/display/DW/Data+Type)</a:t>
            </a:r>
            <a:r>
              <a:rPr lang="en-US" dirty="0" smtClean="0"/>
              <a:t>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Type: VL Profile </a:t>
            </a:r>
            <a:r>
              <a:rPr lang="en-US" dirty="0" smtClean="0"/>
              <a:t>Enhancement (based on OpenStack implementation requirement when creating a new Network, for </a:t>
            </a:r>
            <a:r>
              <a:rPr lang="en-US" dirty="0" err="1" smtClean="0"/>
              <a:t>VoLTE</a:t>
            </a:r>
            <a:r>
              <a:rPr lang="en-US" dirty="0" smtClean="0"/>
              <a:t> and </a:t>
            </a:r>
            <a:r>
              <a:rPr lang="en-US" dirty="0" err="1" smtClean="0"/>
              <a:t>vCPE</a:t>
            </a:r>
            <a:r>
              <a:rPr lang="en-US" smtClean="0"/>
              <a:t> use cases </a:t>
            </a:r>
            <a:r>
              <a:rPr lang="en-US" dirty="0" smtClean="0"/>
              <a:t>)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Type: </a:t>
            </a:r>
            <a:r>
              <a:rPr lang="en-US" dirty="0" smtClean="0"/>
              <a:t>Add </a:t>
            </a:r>
            <a:r>
              <a:rPr lang="en-US" dirty="0" smtClean="0"/>
              <a:t>Inject </a:t>
            </a:r>
            <a:r>
              <a:rPr lang="en-US" dirty="0" smtClean="0"/>
              <a:t>File (for </a:t>
            </a:r>
            <a:r>
              <a:rPr lang="en-US" altLang="zh-CN" dirty="0" err="1"/>
              <a:t>vCPE</a:t>
            </a:r>
            <a:r>
              <a:rPr lang="en-US" altLang="zh-CN" dirty="0"/>
              <a:t> </a:t>
            </a:r>
            <a:r>
              <a:rPr lang="en-US" altLang="zh-CN" dirty="0" err="1" smtClean="0"/>
              <a:t>usecase</a:t>
            </a:r>
            <a:r>
              <a:rPr lang="en-US" altLang="zh-CN" dirty="0" smtClean="0"/>
              <a:t>, has been covered by latest IFA011 v2.4.5 as </a:t>
            </a:r>
            <a:r>
              <a:rPr lang="en-US" altLang="zh-CN" dirty="0" err="1" smtClean="0"/>
              <a:t>bootData</a:t>
            </a:r>
            <a:r>
              <a:rPr lang="en-US" altLang="zh-CN" dirty="0" smtClean="0"/>
              <a:t> </a:t>
            </a:r>
            <a:r>
              <a:rPr lang="en-US" dirty="0" smtClean="0"/>
              <a:t>)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Node Type: Add </a:t>
            </a:r>
            <a:r>
              <a:rPr lang="en-US" dirty="0" err="1" smtClean="0"/>
              <a:t>user_data</a:t>
            </a:r>
            <a:r>
              <a:rPr lang="en-US" dirty="0" smtClean="0"/>
              <a:t>/</a:t>
            </a:r>
            <a:r>
              <a:rPr lang="en-US" dirty="0" err="1" smtClean="0"/>
              <a:t>inject_file</a:t>
            </a:r>
            <a:r>
              <a:rPr lang="en-US" dirty="0" smtClean="0"/>
              <a:t> </a:t>
            </a:r>
            <a:r>
              <a:rPr lang="en-US" dirty="0" smtClean="0"/>
              <a:t>property in </a:t>
            </a:r>
            <a:r>
              <a:rPr lang="en-US" dirty="0" smtClean="0"/>
              <a:t>Compute </a:t>
            </a:r>
            <a:r>
              <a:rPr lang="en-US" dirty="0" smtClean="0"/>
              <a:t>node (</a:t>
            </a:r>
            <a:r>
              <a:rPr lang="en-US" dirty="0" smtClean="0"/>
              <a:t>for </a:t>
            </a:r>
            <a:r>
              <a:rPr lang="en-US" altLang="zh-CN" dirty="0" err="1" smtClean="0"/>
              <a:t>vCPE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usecase</a:t>
            </a:r>
            <a:r>
              <a:rPr lang="en-US" altLang="zh-CN" dirty="0" smtClean="0"/>
              <a:t>,</a:t>
            </a:r>
            <a:r>
              <a:rPr lang="en-US" altLang="zh-CN" dirty="0"/>
              <a:t> has been covered by latest IFA011 v2.4.5 as </a:t>
            </a:r>
            <a:r>
              <a:rPr lang="en-US" altLang="zh-CN" dirty="0" err="1"/>
              <a:t>bootData</a:t>
            </a:r>
            <a:r>
              <a:rPr lang="en-US" altLang="zh-CN" dirty="0" smtClean="0"/>
              <a:t> </a:t>
            </a:r>
            <a:r>
              <a:rPr lang="en-US" dirty="0" smtClean="0"/>
              <a:t>)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Node Type: Add </a:t>
            </a:r>
            <a:r>
              <a:rPr lang="en-US" dirty="0" err="1" smtClean="0"/>
              <a:t>vnic_name</a:t>
            </a:r>
            <a:r>
              <a:rPr lang="en-US" dirty="0" smtClean="0"/>
              <a:t>/</a:t>
            </a:r>
            <a:r>
              <a:rPr lang="en-US" dirty="0" err="1" smtClean="0"/>
              <a:t>vnic_type</a:t>
            </a:r>
            <a:r>
              <a:rPr lang="en-US" dirty="0" smtClean="0"/>
              <a:t> </a:t>
            </a:r>
            <a:r>
              <a:rPr lang="en-US" dirty="0" smtClean="0"/>
              <a:t>property in </a:t>
            </a:r>
            <a:r>
              <a:rPr lang="en-US" dirty="0" err="1" smtClean="0"/>
              <a:t>vducp</a:t>
            </a:r>
            <a:r>
              <a:rPr lang="en-US" dirty="0" smtClean="0"/>
              <a:t> </a:t>
            </a:r>
            <a:r>
              <a:rPr lang="en-US" dirty="0" smtClean="0"/>
              <a:t>node (</a:t>
            </a:r>
            <a:r>
              <a:rPr lang="en-US" altLang="zh-CN" dirty="0"/>
              <a:t>has been covered by latest IFA011 v2.4.5 as </a:t>
            </a:r>
            <a:r>
              <a:rPr lang="en-US" dirty="0" err="1"/>
              <a:t>vnic_type</a:t>
            </a:r>
            <a:r>
              <a:rPr lang="en-US" dirty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Trimmed in R2 DM based on SOL001: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Scaling / Deployment Flavor/Affinity not </a:t>
            </a:r>
            <a:r>
              <a:rPr lang="en-US" dirty="0" smtClean="0"/>
              <a:t>implemented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Reason: </a:t>
            </a:r>
            <a:r>
              <a:rPr lang="en-US" dirty="0" smtClean="0"/>
              <a:t>scaling and multiple DFs required has not been decided in R2</a:t>
            </a: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err="1" smtClean="0"/>
              <a:t>VnfInfoModifiableAttributesExtensions</a:t>
            </a:r>
            <a:r>
              <a:rPr lang="en-US" dirty="0"/>
              <a:t>/ </a:t>
            </a:r>
            <a:r>
              <a:rPr lang="en-US" dirty="0" err="1" smtClean="0"/>
              <a:t>VnfInfoModifiableAttributesMetadata</a:t>
            </a:r>
            <a:r>
              <a:rPr lang="en-US" dirty="0"/>
              <a:t>/ </a:t>
            </a:r>
            <a:r>
              <a:rPr lang="en-US" dirty="0" err="1" smtClean="0"/>
              <a:t>VnfInfoModifiableAttributes</a:t>
            </a:r>
            <a:r>
              <a:rPr lang="en-US" dirty="0"/>
              <a:t>/ </a:t>
            </a:r>
            <a:r>
              <a:rPr lang="en-US" dirty="0" err="1" smtClean="0"/>
              <a:t>VnfAdditionalConfigurableProperties</a:t>
            </a:r>
            <a:r>
              <a:rPr lang="en-US" dirty="0" smtClean="0"/>
              <a:t> </a:t>
            </a:r>
            <a:r>
              <a:rPr lang="en-US" altLang="zh-CN" dirty="0" smtClean="0"/>
              <a:t>not </a:t>
            </a:r>
            <a:r>
              <a:rPr lang="en-US" altLang="zh-CN" dirty="0" smtClean="0"/>
              <a:t>implement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Reason: SDC does not support defining an empty data type without any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46674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5143</TotalTime>
  <Words>161</Words>
  <Application>Microsoft Office PowerPoint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.AppleSystemUIFont</vt:lpstr>
      <vt:lpstr>DengXian</vt:lpstr>
      <vt:lpstr>Arial</vt:lpstr>
      <vt:lpstr>Calibri</vt:lpstr>
      <vt:lpstr>Office Theme</vt:lpstr>
      <vt:lpstr>Comparison between R2 DM and SOL001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darft session</cp:lastModifiedBy>
  <cp:revision>136</cp:revision>
  <dcterms:created xsi:type="dcterms:W3CDTF">2017-02-27T16:23:08Z</dcterms:created>
  <dcterms:modified xsi:type="dcterms:W3CDTF">2018-07-16T12:53:21Z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(3)dnTv5yLP7mYoPOSf80Fzl2IHEb9R3l4IK5CXLfhMnchOOQ+x047m3hJLZCEuoE5kvlPPkbE3
lpcbKUT7mT4wdhnIaJRDtIMDybmZzC3KZ0UykQnOkgQV6CzuBZEAgeMNsViOctsQ9fILQnnt
ZfUO0giARbdIyVJcsBYc9T0sEcQYg/BpUCAGiWMsjbZjseDAxwIXNdgtPbHFdEzJSqrkMR/y
bVGyyCZ9Mz2j9Mvool</vt:lpwstr>
  </property>
  <property fmtid="{D5CDD505-2E9C-101B-9397-08002B2CF9AE}" pid="3" name="_2015_ms_pID_7253431">
    <vt:lpwstr>l2ltHL1WDr7Xi/0xDq9g/0xVCQ09YARMRz59UHRA3jKiRay3eP9Uvx
Ncd0siKDOGE8oA3tdCJQHFbXSPhgWpv6DcHLfVD4tcpjtlUoCgWPhlolSZU/QBtYNEFQaKz5
pTFnt0tQpSltDH+v68B/goXXIXqL3c1clSBXenynQAZQN2A0Pm3sCKScke2Nt2scxJDKaUkj
KD6MNfKqhAwEJVnFybme0MPyhDbD5lsx3PxO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1531735892</vt:lpwstr>
  </property>
  <property fmtid="{D5CDD505-2E9C-101B-9397-08002B2CF9AE}" pid="8" name="_2015_ms_pID_7253432">
    <vt:lpwstr>TA==</vt:lpwstr>
  </property>
</Properties>
</file>