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31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1A77F"/>
    <a:srgbClr val="A7A68A"/>
    <a:srgbClr val="ADAC84"/>
    <a:srgbClr val="F0D9D2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91" autoAdjust="0"/>
    <p:restoredTop sz="83673" autoAdjust="0"/>
  </p:normalViewPr>
  <p:slideViewPr>
    <p:cSldViewPr snapToGrid="0" snapToObjects="1">
      <p:cViewPr varScale="1">
        <p:scale>
          <a:sx n="74" d="100"/>
          <a:sy n="74" d="100"/>
        </p:scale>
        <p:origin x="-46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8/9/2018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2009776" cy="1514822"/>
          </a:xfrm>
        </p:spPr>
        <p:txBody>
          <a:bodyPr>
            <a:normAutofit/>
          </a:bodyPr>
          <a:lstStyle/>
          <a:p>
            <a:r>
              <a:rPr lang="en-US" sz="2700" dirty="0"/>
              <a:t>S</a:t>
            </a:r>
            <a:r>
              <a:rPr lang="en-US" altLang="zh-CN" sz="2700" dirty="0"/>
              <a:t>ummary for Controller Architecture and VF-C Discussion</a:t>
            </a:r>
            <a:endParaRPr lang="en-US" sz="27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A</a:t>
            </a:r>
            <a:r>
              <a:rPr lang="en-US" altLang="zh-CN" dirty="0"/>
              <a:t>ug</a:t>
            </a:r>
            <a:r>
              <a:rPr lang="en-US" dirty="0"/>
              <a:t> 10th , 2018</a:t>
            </a:r>
          </a:p>
        </p:txBody>
      </p:sp>
    </p:spTree>
    <p:extLst>
      <p:ext uri="{BB962C8B-B14F-4D97-AF65-F5344CB8AC3E}">
        <p14:creationId xmlns:p14="http://schemas.microsoft.com/office/powerpoint/2010/main" xmlns="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for Controller Architecture and VF-C Discussion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017431"/>
            <a:ext cx="11506200" cy="5499639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/>
              <a:t>Q1</a:t>
            </a:r>
            <a:r>
              <a:rPr lang="en-US" altLang="zh-CN" dirty="0" smtClean="0"/>
              <a:t>: Relationship between ONAP architecture </a:t>
            </a:r>
            <a:r>
              <a:rPr lang="en-US" altLang="zh-CN" dirty="0" smtClean="0"/>
              <a:t>and product </a:t>
            </a:r>
            <a:r>
              <a:rPr lang="en-US" altLang="zh-CN" dirty="0" smtClean="0"/>
              <a:t>layout of operators and </a:t>
            </a:r>
            <a:r>
              <a:rPr lang="en-US" altLang="zh-CN" dirty="0" smtClean="0"/>
              <a:t>vendors?</a:t>
            </a:r>
          </a:p>
          <a:p>
            <a:pPr>
              <a:buNone/>
            </a:pPr>
            <a:r>
              <a:rPr lang="en-US" altLang="zh-CN" dirty="0" smtClean="0"/>
              <a:t>    Most of the operator and </a:t>
            </a:r>
            <a:r>
              <a:rPr lang="en-US" altLang="zh-CN" dirty="0" smtClean="0"/>
              <a:t>the </a:t>
            </a:r>
            <a:r>
              <a:rPr lang="en-US" altLang="zh-CN" dirty="0" smtClean="0"/>
              <a:t>vendor prefer to comply with </a:t>
            </a:r>
            <a:r>
              <a:rPr lang="en-US" altLang="zh-CN" dirty="0" smtClean="0"/>
              <a:t>the standard architecture. </a:t>
            </a:r>
            <a:r>
              <a:rPr lang="en-US" altLang="zh-CN" dirty="0" smtClean="0"/>
              <a:t>Their current </a:t>
            </a:r>
            <a:r>
              <a:rPr lang="en-US" altLang="zh-CN" dirty="0" smtClean="0"/>
              <a:t>product </a:t>
            </a:r>
            <a:r>
              <a:rPr lang="en-US" altLang="zh-CN" dirty="0" smtClean="0"/>
              <a:t>implementation will </a:t>
            </a:r>
            <a:r>
              <a:rPr lang="en-US" altLang="zh-CN" dirty="0" smtClean="0"/>
              <a:t>also refer to the open source implementation </a:t>
            </a:r>
            <a:r>
              <a:rPr lang="en-US" altLang="zh-CN" dirty="0" smtClean="0"/>
              <a:t>or maintain </a:t>
            </a:r>
            <a:r>
              <a:rPr lang="en-US" altLang="zh-CN" dirty="0" smtClean="0"/>
              <a:t>the similarity of </a:t>
            </a:r>
            <a:r>
              <a:rPr lang="en-US" altLang="zh-CN" dirty="0" smtClean="0"/>
              <a:t>the open source </a:t>
            </a:r>
            <a:r>
              <a:rPr lang="en-US" altLang="zh-CN" dirty="0" smtClean="0"/>
              <a:t>API.</a:t>
            </a:r>
            <a:endParaRPr lang="en-US" altLang="zh-CN" dirty="0"/>
          </a:p>
          <a:p>
            <a:r>
              <a:rPr lang="en-US" altLang="zh-CN" dirty="0" smtClean="0"/>
              <a:t>Q2: </a:t>
            </a:r>
            <a:r>
              <a:rPr lang="en-US" altLang="zh-CN" dirty="0" smtClean="0"/>
              <a:t>Functional positioning of SO and </a:t>
            </a:r>
            <a:r>
              <a:rPr lang="en-US" altLang="zh-CN" dirty="0" smtClean="0"/>
              <a:t>NFVO</a:t>
            </a:r>
          </a:p>
          <a:p>
            <a:pPr>
              <a:buNone/>
            </a:pPr>
            <a:r>
              <a:rPr lang="en-US" altLang="zh-CN" dirty="0" smtClean="0"/>
              <a:t>    From </a:t>
            </a:r>
            <a:r>
              <a:rPr lang="en-US" altLang="zh-CN" dirty="0" smtClean="0"/>
              <a:t>the perspective of long-term architecture evolution, we expect SO's functional positioning to be end-to-end </a:t>
            </a:r>
            <a:r>
              <a:rPr lang="en-US" altLang="zh-CN" dirty="0" smtClean="0"/>
              <a:t>cross-domain orchestration, </a:t>
            </a:r>
            <a:r>
              <a:rPr lang="en-US" altLang="zh-CN" dirty="0" smtClean="0"/>
              <a:t>and </a:t>
            </a:r>
            <a:r>
              <a:rPr lang="en-US" altLang="zh-CN" dirty="0" smtClean="0"/>
              <a:t>it is </a:t>
            </a:r>
            <a:r>
              <a:rPr lang="en-US" altLang="zh-CN" dirty="0" smtClean="0"/>
              <a:t>recommended to clearly define the scope </a:t>
            </a:r>
            <a:r>
              <a:rPr lang="en-US" altLang="zh-CN" dirty="0" smtClean="0"/>
              <a:t>of </a:t>
            </a:r>
            <a:r>
              <a:rPr lang="en-US" altLang="zh-CN" dirty="0" smtClean="0"/>
              <a:t>SO and </a:t>
            </a:r>
            <a:r>
              <a:rPr lang="en-US" altLang="zh-CN" dirty="0" smtClean="0"/>
              <a:t>NFVO.</a:t>
            </a:r>
            <a:endParaRPr lang="en-US" altLang="zh-CN" dirty="0" smtClean="0"/>
          </a:p>
          <a:p>
            <a:r>
              <a:rPr lang="en-US" altLang="zh-CN" dirty="0" smtClean="0"/>
              <a:t>Q3: About</a:t>
            </a:r>
            <a:r>
              <a:rPr lang="en-US" altLang="zh-CN" dirty="0" smtClean="0"/>
              <a:t> the design of </a:t>
            </a:r>
            <a:r>
              <a:rPr lang="en-US" altLang="zh-CN" dirty="0" smtClean="0"/>
              <a:t>SO </a:t>
            </a:r>
            <a:r>
              <a:rPr lang="en-US" altLang="zh-CN" dirty="0" smtClean="0"/>
              <a:t>i</a:t>
            </a:r>
            <a:r>
              <a:rPr lang="en-US" altLang="zh-CN" dirty="0" smtClean="0"/>
              <a:t>ntegrate with VNFM, only contains two layer model? The difference between Service and Network Service?</a:t>
            </a:r>
          </a:p>
          <a:p>
            <a:pPr>
              <a:buNone/>
            </a:pPr>
            <a:r>
              <a:rPr lang="en-US" altLang="zh-CN" dirty="0" smtClean="0"/>
              <a:t>    Different </a:t>
            </a:r>
            <a:r>
              <a:rPr lang="en-US" altLang="zh-CN" dirty="0" smtClean="0"/>
              <a:t>standards organizations have different definitions of Service. In the scenario where SO is directly connected to VNFM, Service is equivalent to NS</a:t>
            </a:r>
            <a:r>
              <a:rPr lang="en-US" altLang="zh-CN" dirty="0" smtClean="0"/>
              <a:t>.</a:t>
            </a:r>
            <a:endParaRPr lang="en-US" altLang="zh-CN" dirty="0" smtClean="0"/>
          </a:p>
          <a:p>
            <a:r>
              <a:rPr lang="en-US" altLang="zh-CN" dirty="0" smtClean="0"/>
              <a:t>Q4: </a:t>
            </a:r>
            <a:r>
              <a:rPr lang="en-US" altLang="zh-CN" dirty="0" smtClean="0"/>
              <a:t>The necessity of </a:t>
            </a:r>
            <a:r>
              <a:rPr lang="en-US" altLang="zh-CN" dirty="0" smtClean="0"/>
              <a:t>automatic </a:t>
            </a:r>
            <a:r>
              <a:rPr lang="en-US" altLang="zh-CN" dirty="0" smtClean="0"/>
              <a:t>configuration </a:t>
            </a:r>
            <a:r>
              <a:rPr lang="en-US" altLang="zh-CN" dirty="0" smtClean="0"/>
              <a:t>implementation in VF-C</a:t>
            </a:r>
          </a:p>
          <a:p>
            <a:pPr>
              <a:buNone/>
            </a:pPr>
            <a:r>
              <a:rPr lang="en-US" altLang="zh-CN" dirty="0" smtClean="0"/>
              <a:t>    Initial </a:t>
            </a:r>
            <a:r>
              <a:rPr lang="en-US" altLang="zh-CN" dirty="0" smtClean="0"/>
              <a:t>configuration can be implemented through VNFM, but for complex business configurations </a:t>
            </a:r>
            <a:r>
              <a:rPr lang="en-US" altLang="zh-CN" dirty="0" smtClean="0"/>
              <a:t>should through EMS</a:t>
            </a:r>
            <a:endParaRPr lang="en-US" altLang="zh-CN" dirty="0" smtClean="0"/>
          </a:p>
          <a:p>
            <a:r>
              <a:rPr lang="en-US" altLang="zh-CN" dirty="0" smtClean="0"/>
              <a:t>Q5: </a:t>
            </a:r>
            <a:r>
              <a:rPr lang="en-US" altLang="zh-CN" dirty="0" smtClean="0"/>
              <a:t>Functional positioning of G-NFC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The </a:t>
            </a:r>
            <a:r>
              <a:rPr lang="en-US" altLang="zh-CN" dirty="0" smtClean="0"/>
              <a:t>same function can have different implementations in different scenarios. If G-NFC can accelerate the development of Controller, G-NFC is accepted, but G-NFC is a long-term evolution problem. VF-C temporarily does not consider migration to G-NFC, but will keep track of technology.</a:t>
            </a:r>
            <a:endParaRPr lang="en-US" altLang="zh-CN" dirty="0" smtClean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20208</TotalTime>
  <Words>249</Words>
  <Application>Microsoft Office PowerPoint</Application>
  <PresentationFormat>自定义</PresentationFormat>
  <Paragraphs>16</Paragraphs>
  <Slides>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Theme</vt:lpstr>
      <vt:lpstr>Summary for Controller Architecture and VF-C Discussion</vt:lpstr>
      <vt:lpstr>Summary for Controller Architecture and VF-C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263</cp:revision>
  <dcterms:created xsi:type="dcterms:W3CDTF">2017-02-27T16:23:08Z</dcterms:created>
  <dcterms:modified xsi:type="dcterms:W3CDTF">2018-08-09T16:05:35Z</dcterms:modified>
</cp:coreProperties>
</file>