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1" r:id="rId4"/>
    <p:sldId id="265" r:id="rId5"/>
    <p:sldId id="266" r:id="rId6"/>
    <p:sldId id="267"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21" autoAdjust="0"/>
    <p:restoredTop sz="94660"/>
  </p:normalViewPr>
  <p:slideViewPr>
    <p:cSldViewPr snapToGrid="0">
      <p:cViewPr varScale="1">
        <p:scale>
          <a:sx n="73" d="100"/>
          <a:sy n="73" d="100"/>
        </p:scale>
        <p:origin x="71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单击以编辑母版副标题样式</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9/12/2018</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9/12/2018</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9/12/2018</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61BEF0D-F0BB-DE4B-95CE-6DB70DBA9567}" type="datetimeFigureOut">
              <a:rPr lang="en-US" dirty="0"/>
              <a:pPr/>
              <a:t>9/12/2018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zh-CN" altLang="en-US" smtClean="0"/>
              <a:t>单击此处编辑母版标题样式</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9/12/2018</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B61BEF0D-F0BB-DE4B-95CE-6DB70DBA9567}" type="datetimeFigureOut">
              <a:rPr lang="en-US" dirty="0"/>
              <a:pPr/>
              <a:t>9/12/2018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9/12/2018</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dirty="0" smtClean="0"/>
              <a:t>ONAP Acceleration Management interest </a:t>
            </a:r>
            <a:r>
              <a:rPr lang="en-US" altLang="zh-CN" dirty="0" smtClean="0"/>
              <a:t>group(Second meeting)</a:t>
            </a:r>
            <a:endParaRPr lang="zh-CN" altLang="en-US" dirty="0"/>
          </a:p>
        </p:txBody>
      </p:sp>
      <p:sp>
        <p:nvSpPr>
          <p:cNvPr id="3" name="副标题 2"/>
          <p:cNvSpPr>
            <a:spLocks noGrp="1"/>
          </p:cNvSpPr>
          <p:nvPr>
            <p:ph type="subTitle" idx="1"/>
          </p:nvPr>
        </p:nvSpPr>
        <p:spPr>
          <a:xfrm>
            <a:off x="4572000" y="4049926"/>
            <a:ext cx="2958353" cy="1057652"/>
          </a:xfrm>
        </p:spPr>
        <p:txBody>
          <a:bodyPr>
            <a:normAutofit/>
          </a:bodyPr>
          <a:lstStyle/>
          <a:p>
            <a:pPr algn="ctr"/>
            <a:r>
              <a:rPr lang="en-US" altLang="zh-CN" sz="2400" dirty="0" smtClean="0">
                <a:solidFill>
                  <a:schemeClr val="bg1"/>
                </a:solidFill>
              </a:rPr>
              <a:t>20180829</a:t>
            </a:r>
          </a:p>
          <a:p>
            <a:pPr algn="ctr"/>
            <a:r>
              <a:rPr lang="en-US" altLang="zh-CN" sz="2400" dirty="0" smtClean="0">
                <a:solidFill>
                  <a:schemeClr val="bg1"/>
                </a:solidFill>
              </a:rPr>
              <a:t>Lei Huang</a:t>
            </a:r>
            <a:endParaRPr lang="zh-CN" altLang="en-US" sz="2400" dirty="0">
              <a:solidFill>
                <a:schemeClr val="bg1"/>
              </a:solidFill>
            </a:endParaRPr>
          </a:p>
        </p:txBody>
      </p:sp>
    </p:spTree>
    <p:extLst>
      <p:ext uri="{BB962C8B-B14F-4D97-AF65-F5344CB8AC3E}">
        <p14:creationId xmlns:p14="http://schemas.microsoft.com/office/powerpoint/2010/main" val="2247255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Meeting agenda</a:t>
            </a:r>
            <a:endParaRPr lang="zh-CN" altLang="en-US" dirty="0"/>
          </a:p>
        </p:txBody>
      </p:sp>
      <p:sp>
        <p:nvSpPr>
          <p:cNvPr id="3" name="内容占位符 2"/>
          <p:cNvSpPr>
            <a:spLocks noGrp="1"/>
          </p:cNvSpPr>
          <p:nvPr>
            <p:ph idx="1"/>
          </p:nvPr>
        </p:nvSpPr>
        <p:spPr/>
        <p:txBody>
          <a:bodyPr>
            <a:normAutofit/>
          </a:bodyPr>
          <a:lstStyle/>
          <a:p>
            <a:r>
              <a:rPr lang="en-US" altLang="zh-CN" sz="2800" dirty="0" smtClean="0"/>
              <a:t>1. Review last meeting</a:t>
            </a:r>
          </a:p>
          <a:p>
            <a:r>
              <a:rPr lang="en-US" altLang="zh-CN" sz="2800" dirty="0" smtClean="0"/>
              <a:t>2. Specify group task</a:t>
            </a:r>
          </a:p>
          <a:p>
            <a:r>
              <a:rPr lang="en-US" altLang="zh-CN" sz="2800" dirty="0" smtClean="0"/>
              <a:t>3. Next steps</a:t>
            </a:r>
            <a:endParaRPr lang="zh-CN" altLang="en-US" sz="2800" dirty="0"/>
          </a:p>
        </p:txBody>
      </p:sp>
    </p:spTree>
    <p:extLst>
      <p:ext uri="{BB962C8B-B14F-4D97-AF65-F5344CB8AC3E}">
        <p14:creationId xmlns:p14="http://schemas.microsoft.com/office/powerpoint/2010/main" val="31113699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81192" y="702156"/>
            <a:ext cx="11029616" cy="760884"/>
          </a:xfrm>
        </p:spPr>
        <p:txBody>
          <a:bodyPr/>
          <a:lstStyle/>
          <a:p>
            <a:r>
              <a:rPr lang="en-US" altLang="zh-CN" dirty="0" smtClean="0"/>
              <a:t>Last Meeting content</a:t>
            </a:r>
            <a:endParaRPr lang="zh-CN" altLang="en-US" dirty="0"/>
          </a:p>
        </p:txBody>
      </p:sp>
      <p:sp>
        <p:nvSpPr>
          <p:cNvPr id="3" name="内容占位符 2"/>
          <p:cNvSpPr>
            <a:spLocks noGrp="1"/>
          </p:cNvSpPr>
          <p:nvPr>
            <p:ph idx="1"/>
          </p:nvPr>
        </p:nvSpPr>
        <p:spPr>
          <a:xfrm>
            <a:off x="581192" y="1828800"/>
            <a:ext cx="11029615" cy="4911634"/>
          </a:xfrm>
        </p:spPr>
        <p:txBody>
          <a:bodyPr>
            <a:normAutofit/>
          </a:bodyPr>
          <a:lstStyle/>
          <a:p>
            <a:r>
              <a:rPr lang="en-US" altLang="zh-CN" sz="2400" dirty="0"/>
              <a:t>Shane Wang give a proposal that they want to enable the SR-IOV and also target at the </a:t>
            </a:r>
            <a:r>
              <a:rPr lang="en-US" altLang="zh-CN" sz="2400" dirty="0" err="1"/>
              <a:t>vCPE</a:t>
            </a:r>
            <a:r>
              <a:rPr lang="en-US" altLang="zh-CN" sz="2400" dirty="0"/>
              <a:t> use case to see any performance benefit they can get from the SR-IOV, but it's a rough proposal</a:t>
            </a:r>
            <a:r>
              <a:rPr lang="en-US" altLang="zh-CN" sz="2400" dirty="0" smtClean="0"/>
              <a:t>.</a:t>
            </a:r>
          </a:p>
          <a:p>
            <a:r>
              <a:rPr lang="en-US" altLang="zh-CN" sz="2400" dirty="0"/>
              <a:t>Bin Yang suggests pushing from two directions to the discussion:1. bottom-up: First throw aside the ONAP, see how a specific use case is implemented, what functions or resources are involved in those platforms, and see if these functional resources can be found, orchestrated, and controlled through the rest API. 2.Top-down: Consider which modules the above features and resources relate to from ONAP perspective, and how these features and resource should be described and implemented abstractly.</a:t>
            </a:r>
          </a:p>
          <a:p>
            <a:r>
              <a:rPr lang="en-US" altLang="zh-CN" sz="2400" dirty="0" err="1"/>
              <a:t>Haibin</a:t>
            </a:r>
            <a:r>
              <a:rPr lang="en-US" altLang="zh-CN" sz="2400" dirty="0"/>
              <a:t> Huang recommends using DPDK in </a:t>
            </a:r>
            <a:r>
              <a:rPr lang="en-US" altLang="zh-CN" sz="2400" dirty="0" err="1"/>
              <a:t>vCPE</a:t>
            </a:r>
            <a:r>
              <a:rPr lang="en-US" altLang="zh-CN" sz="2400" dirty="0"/>
              <a:t>.</a:t>
            </a:r>
          </a:p>
          <a:p>
            <a:endParaRPr lang="zh-CN" altLang="en-US" dirty="0"/>
          </a:p>
        </p:txBody>
      </p:sp>
    </p:spTree>
    <p:extLst>
      <p:ext uri="{BB962C8B-B14F-4D97-AF65-F5344CB8AC3E}">
        <p14:creationId xmlns:p14="http://schemas.microsoft.com/office/powerpoint/2010/main" val="2304338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group task</a:t>
            </a:r>
            <a:br>
              <a:rPr lang="en-US" altLang="zh-CN" dirty="0"/>
            </a:br>
            <a:endParaRPr lang="zh-CN" altLang="en-US" dirty="0"/>
          </a:p>
        </p:txBody>
      </p:sp>
      <p:sp>
        <p:nvSpPr>
          <p:cNvPr id="3" name="内容占位符 2"/>
          <p:cNvSpPr>
            <a:spLocks noGrp="1"/>
          </p:cNvSpPr>
          <p:nvPr>
            <p:ph idx="1"/>
          </p:nvPr>
        </p:nvSpPr>
        <p:spPr>
          <a:xfrm>
            <a:off x="581192" y="1828800"/>
            <a:ext cx="11029615" cy="4728754"/>
          </a:xfrm>
        </p:spPr>
        <p:txBody>
          <a:bodyPr>
            <a:normAutofit/>
          </a:bodyPr>
          <a:lstStyle/>
          <a:p>
            <a:r>
              <a:rPr lang="en-US" altLang="zh-CN" sz="2400" dirty="0" smtClean="0"/>
              <a:t>Task1. Determine use case and call on volunteers</a:t>
            </a:r>
          </a:p>
          <a:p>
            <a:r>
              <a:rPr lang="en-US" altLang="zh-CN" sz="2400" dirty="0"/>
              <a:t>Due date: December 2018 </a:t>
            </a:r>
            <a:endParaRPr lang="en-US" altLang="zh-CN" sz="2400" dirty="0" smtClean="0"/>
          </a:p>
          <a:p>
            <a:r>
              <a:rPr lang="en-US" altLang="zh-CN" sz="2400" dirty="0"/>
              <a:t>Covered areas:</a:t>
            </a:r>
            <a:endParaRPr lang="en-US" altLang="zh-CN" sz="2400" dirty="0" smtClean="0"/>
          </a:p>
          <a:p>
            <a:r>
              <a:rPr lang="en-US" altLang="zh-CN" sz="2400" dirty="0" smtClean="0"/>
              <a:t>1. Hardware chip</a:t>
            </a:r>
          </a:p>
          <a:p>
            <a:r>
              <a:rPr lang="en-US" altLang="zh-CN" sz="2400" dirty="0" smtClean="0"/>
              <a:t>2.Software(</a:t>
            </a:r>
            <a:r>
              <a:rPr lang="en-US" altLang="zh-CN" sz="2400" dirty="0" err="1" smtClean="0"/>
              <a:t>eg</a:t>
            </a:r>
            <a:r>
              <a:rPr lang="en-US" altLang="zh-CN" sz="2400" dirty="0" smtClean="0"/>
              <a:t>. </a:t>
            </a:r>
            <a:r>
              <a:rPr lang="en-US" altLang="zh-CN" sz="2400" dirty="0" err="1" smtClean="0"/>
              <a:t>CloudOS</a:t>
            </a:r>
            <a:r>
              <a:rPr lang="en-US" altLang="zh-CN" sz="2400" dirty="0" smtClean="0"/>
              <a:t> )</a:t>
            </a:r>
          </a:p>
          <a:p>
            <a:r>
              <a:rPr lang="en-US" altLang="zh-CN" sz="2400" dirty="0"/>
              <a:t>3.Service </a:t>
            </a:r>
            <a:r>
              <a:rPr lang="en-US" altLang="zh-CN" sz="2400" dirty="0" smtClean="0"/>
              <a:t>scenarios </a:t>
            </a:r>
            <a:r>
              <a:rPr lang="en-US" altLang="zh-CN" sz="2400" dirty="0"/>
              <a:t>/ </a:t>
            </a:r>
            <a:r>
              <a:rPr lang="en-US" altLang="zh-CN" sz="2400" dirty="0" smtClean="0"/>
              <a:t>acceleration </a:t>
            </a:r>
            <a:r>
              <a:rPr lang="en-US" altLang="zh-CN" sz="2400" dirty="0"/>
              <a:t>technique</a:t>
            </a:r>
            <a:endParaRPr lang="zh-CN" altLang="en-US" sz="2400" dirty="0"/>
          </a:p>
        </p:txBody>
      </p:sp>
    </p:spTree>
    <p:extLst>
      <p:ext uri="{BB962C8B-B14F-4D97-AF65-F5344CB8AC3E}">
        <p14:creationId xmlns:p14="http://schemas.microsoft.com/office/powerpoint/2010/main" val="5689429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81192" y="702156"/>
            <a:ext cx="11029616" cy="721695"/>
          </a:xfrm>
        </p:spPr>
        <p:txBody>
          <a:bodyPr/>
          <a:lstStyle/>
          <a:p>
            <a:r>
              <a:rPr lang="en-US" altLang="zh-CN" dirty="0"/>
              <a:t>group task</a:t>
            </a:r>
            <a:endParaRPr lang="zh-CN" altLang="en-US" dirty="0"/>
          </a:p>
        </p:txBody>
      </p:sp>
      <p:sp>
        <p:nvSpPr>
          <p:cNvPr id="3" name="内容占位符 2"/>
          <p:cNvSpPr>
            <a:spLocks noGrp="1"/>
          </p:cNvSpPr>
          <p:nvPr>
            <p:ph idx="1"/>
          </p:nvPr>
        </p:nvSpPr>
        <p:spPr>
          <a:xfrm>
            <a:off x="581192" y="2180496"/>
            <a:ext cx="11029615" cy="3972110"/>
          </a:xfrm>
        </p:spPr>
        <p:txBody>
          <a:bodyPr>
            <a:normAutofit fontScale="92500"/>
          </a:bodyPr>
          <a:lstStyle/>
          <a:p>
            <a:r>
              <a:rPr lang="en-US" altLang="zh-CN" sz="2400" dirty="0" smtClean="0"/>
              <a:t>Task2</a:t>
            </a:r>
            <a:r>
              <a:rPr lang="en-US" altLang="zh-CN" sz="2400" dirty="0"/>
              <a:t>. Identify the architecture of accelerated management in </a:t>
            </a:r>
            <a:r>
              <a:rPr lang="en-US" altLang="zh-CN" sz="2400" dirty="0" smtClean="0"/>
              <a:t>ONAP</a:t>
            </a:r>
          </a:p>
          <a:p>
            <a:r>
              <a:rPr lang="en-US" altLang="zh-CN" sz="2400" dirty="0"/>
              <a:t>Due date: </a:t>
            </a:r>
            <a:r>
              <a:rPr lang="en-US" altLang="zh-CN" sz="2400" dirty="0" smtClean="0"/>
              <a:t>October 15</a:t>
            </a:r>
            <a:r>
              <a:rPr lang="en-US" altLang="zh-CN" sz="2400" baseline="30000" dirty="0" smtClean="0"/>
              <a:t>th</a:t>
            </a:r>
            <a:r>
              <a:rPr lang="en-US" altLang="zh-CN" sz="2400" dirty="0" smtClean="0"/>
              <a:t>, </a:t>
            </a:r>
            <a:r>
              <a:rPr lang="en-US" altLang="zh-CN" sz="2400" dirty="0"/>
              <a:t>2018 </a:t>
            </a:r>
            <a:r>
              <a:rPr lang="en-US" altLang="zh-CN" sz="2400" dirty="0" smtClean="0"/>
              <a:t>  </a:t>
            </a:r>
            <a:endParaRPr lang="en-US" altLang="zh-CN" sz="2400" dirty="0"/>
          </a:p>
          <a:p>
            <a:r>
              <a:rPr lang="en-US" altLang="zh-CN" sz="2400" dirty="0"/>
              <a:t>Covered areas:</a:t>
            </a:r>
          </a:p>
          <a:p>
            <a:r>
              <a:rPr lang="en-US" altLang="zh-CN" sz="2400" dirty="0" smtClean="0"/>
              <a:t>1</a:t>
            </a:r>
            <a:r>
              <a:rPr lang="en-US" altLang="zh-CN" sz="2400" dirty="0"/>
              <a:t>. Software and hardware resources for </a:t>
            </a:r>
            <a:r>
              <a:rPr lang="en-US" altLang="zh-CN" sz="2400" dirty="0" smtClean="0"/>
              <a:t>acceleration </a:t>
            </a:r>
            <a:r>
              <a:rPr lang="en-US" altLang="zh-CN" sz="2400" dirty="0"/>
              <a:t>life </a:t>
            </a:r>
            <a:r>
              <a:rPr lang="en-US" altLang="zh-CN" sz="2400" dirty="0" smtClean="0"/>
              <a:t>cycle management;</a:t>
            </a:r>
          </a:p>
          <a:p>
            <a:r>
              <a:rPr lang="en-US" altLang="zh-CN" sz="2400" dirty="0" smtClean="0"/>
              <a:t>2. </a:t>
            </a:r>
            <a:r>
              <a:rPr lang="en-US" altLang="zh-CN" sz="2400" dirty="0"/>
              <a:t>Requirement description : Building models from the perspective of </a:t>
            </a:r>
            <a:r>
              <a:rPr lang="en-US" altLang="zh-CN" sz="2400" dirty="0" smtClean="0"/>
              <a:t>consumers;</a:t>
            </a:r>
          </a:p>
          <a:p>
            <a:r>
              <a:rPr lang="en-US" altLang="zh-CN" sz="2400" dirty="0" smtClean="0"/>
              <a:t>3</a:t>
            </a:r>
            <a:r>
              <a:rPr lang="en-US" altLang="zh-CN" sz="2400" dirty="0"/>
              <a:t>. </a:t>
            </a:r>
            <a:r>
              <a:rPr lang="en-US" altLang="zh-CN" sz="2400" dirty="0" smtClean="0"/>
              <a:t>Build an </a:t>
            </a:r>
            <a:r>
              <a:rPr lang="en-US" altLang="zh-CN" sz="2400" dirty="0"/>
              <a:t>intelligent scheduling capability to replace the existing precise </a:t>
            </a:r>
            <a:r>
              <a:rPr lang="en-US" altLang="zh-CN" sz="2400" dirty="0" smtClean="0"/>
              <a:t>matching, we may use OOF or SO ,etc.</a:t>
            </a:r>
          </a:p>
          <a:p>
            <a:r>
              <a:rPr lang="en-US" altLang="zh-CN" sz="2400" dirty="0" smtClean="0"/>
              <a:t>4. Form database used </a:t>
            </a:r>
            <a:r>
              <a:rPr lang="en-US" altLang="zh-CN" sz="2400" dirty="0"/>
              <a:t>for intelligent scheduling capability (</a:t>
            </a:r>
            <a:r>
              <a:rPr lang="en-US" altLang="zh-CN" sz="2400" dirty="0" smtClean="0"/>
              <a:t>design state &amp; running </a:t>
            </a:r>
            <a:r>
              <a:rPr lang="en-US" altLang="zh-CN" sz="2400" dirty="0"/>
              <a:t>state </a:t>
            </a:r>
            <a:r>
              <a:rPr lang="en-US" altLang="zh-CN" sz="2400" dirty="0" smtClean="0"/>
              <a:t>)</a:t>
            </a:r>
          </a:p>
          <a:p>
            <a:endParaRPr lang="zh-CN" altLang="en-US" dirty="0"/>
          </a:p>
        </p:txBody>
      </p:sp>
    </p:spTree>
    <p:extLst>
      <p:ext uri="{BB962C8B-B14F-4D97-AF65-F5344CB8AC3E}">
        <p14:creationId xmlns:p14="http://schemas.microsoft.com/office/powerpoint/2010/main" val="2279056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Next steps</a:t>
            </a:r>
            <a:endParaRPr lang="zh-CN" altLang="en-US" dirty="0"/>
          </a:p>
        </p:txBody>
      </p:sp>
      <p:sp>
        <p:nvSpPr>
          <p:cNvPr id="3" name="内容占位符 2"/>
          <p:cNvSpPr>
            <a:spLocks noGrp="1"/>
          </p:cNvSpPr>
          <p:nvPr>
            <p:ph idx="1"/>
          </p:nvPr>
        </p:nvSpPr>
        <p:spPr/>
        <p:txBody>
          <a:bodyPr>
            <a:normAutofit/>
          </a:bodyPr>
          <a:lstStyle/>
          <a:p>
            <a:r>
              <a:rPr lang="en-US" altLang="zh-CN" sz="2800" dirty="0" smtClean="0"/>
              <a:t>1</a:t>
            </a:r>
            <a:r>
              <a:rPr lang="en-US" altLang="zh-CN" sz="2800" dirty="0"/>
              <a:t>. </a:t>
            </a:r>
            <a:r>
              <a:rPr lang="en-US" altLang="zh-CN" sz="2800" dirty="0" smtClean="0"/>
              <a:t>Draft ONAP acceleration architecture scenarios</a:t>
            </a:r>
          </a:p>
          <a:p>
            <a:pPr marL="0" indent="0">
              <a:buNone/>
            </a:pPr>
            <a:endParaRPr lang="en-US" altLang="zh-CN" sz="2800" dirty="0" smtClean="0"/>
          </a:p>
          <a:p>
            <a:r>
              <a:rPr lang="en-US" altLang="zh-CN" sz="2800" dirty="0" smtClean="0"/>
              <a:t>2. Call on use case volunteers</a:t>
            </a:r>
            <a:endParaRPr lang="zh-CN" altLang="en-US" sz="2800" dirty="0"/>
          </a:p>
        </p:txBody>
      </p:sp>
    </p:spTree>
    <p:extLst>
      <p:ext uri="{BB962C8B-B14F-4D97-AF65-F5344CB8AC3E}">
        <p14:creationId xmlns:p14="http://schemas.microsoft.com/office/powerpoint/2010/main" val="391090721"/>
      </p:ext>
    </p:extLst>
  </p:cSld>
  <p:clrMapOvr>
    <a:masterClrMapping/>
  </p:clrMapOvr>
</p:sld>
</file>

<file path=ppt/theme/theme1.xml><?xml version="1.0" encoding="utf-8"?>
<a:theme xmlns:a="http://schemas.openxmlformats.org/drawingml/2006/main" name="红利">
  <a:themeElements>
    <a:clrScheme name="Dividend">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docProps/app.xml><?xml version="1.0" encoding="utf-8"?>
<Properties xmlns="http://schemas.openxmlformats.org/officeDocument/2006/extended-properties" xmlns:vt="http://schemas.openxmlformats.org/officeDocument/2006/docPropsVTypes">
  <Template>TM03457464[[fn=红利]]</Template>
  <TotalTime>681</TotalTime>
  <Words>260</Words>
  <Application>Microsoft Office PowerPoint</Application>
  <PresentationFormat>宽屏</PresentationFormat>
  <Paragraphs>30</Paragraphs>
  <Slides>6</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6</vt:i4>
      </vt:variant>
    </vt:vector>
  </HeadingPairs>
  <TitlesOfParts>
    <vt:vector size="10" baseType="lpstr">
      <vt:lpstr>华文中宋</vt:lpstr>
      <vt:lpstr>Gill Sans MT</vt:lpstr>
      <vt:lpstr>Wingdings 2</vt:lpstr>
      <vt:lpstr>红利</vt:lpstr>
      <vt:lpstr>ONAP Acceleration Management interest group(Second meeting)</vt:lpstr>
      <vt:lpstr>Meeting agenda</vt:lpstr>
      <vt:lpstr>Last Meeting content</vt:lpstr>
      <vt:lpstr>group task </vt:lpstr>
      <vt:lpstr>group task</vt:lpstr>
      <vt:lpstr>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郭楚怡</dc:creator>
  <cp:lastModifiedBy>郭楚怡</cp:lastModifiedBy>
  <cp:revision>78</cp:revision>
  <dcterms:created xsi:type="dcterms:W3CDTF">2018-08-15T03:40:21Z</dcterms:created>
  <dcterms:modified xsi:type="dcterms:W3CDTF">2018-09-12T02:13:10Z</dcterms:modified>
</cp:coreProperties>
</file>