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706" r:id="rId2"/>
  </p:sldMasterIdLst>
  <p:notesMasterIdLst>
    <p:notesMasterId r:id="rId8"/>
  </p:notesMasterIdLst>
  <p:sldIdLst>
    <p:sldId id="258" r:id="rId3"/>
    <p:sldId id="282" r:id="rId4"/>
    <p:sldId id="330" r:id="rId5"/>
    <p:sldId id="334" r:id="rId6"/>
    <p:sldId id="335"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BF9EE"/>
    <a:srgbClr val="A3301D"/>
    <a:srgbClr val="006F8D"/>
    <a:srgbClr val="009893"/>
    <a:srgbClr val="BCE4FC"/>
    <a:srgbClr val="B9F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88525" autoAdjust="0"/>
  </p:normalViewPr>
  <p:slideViewPr>
    <p:cSldViewPr snapToGrid="0" snapToObjects="1">
      <p:cViewPr varScale="1">
        <p:scale>
          <a:sx n="62" d="100"/>
          <a:sy n="62" d="100"/>
        </p:scale>
        <p:origin x="-816"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73" d="100"/>
          <a:sy n="73" d="100"/>
        </p:scale>
        <p:origin x="2880" y="7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8/21/2018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xmlns=""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xmlns=""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xmlns=""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xmlns=""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标题和内容">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432DC2F0-154F-4F41-A160-5D90E488493F}" type="datetimeFigureOut">
              <a:rPr lang="zh-CN" altLang="en-US" smtClean="0"/>
              <a:pPr/>
              <a:t>2018/8/21</a:t>
            </a:fld>
            <a:endParaRPr lang="zh-CN" alt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553CBA07-FF3A-437D-A07B-7C2060E5A06D}" type="slidenum">
              <a:rPr lang="zh-CN" altLang="en-US" smtClean="0"/>
              <a:pPr/>
              <a:t>‹#›</a:t>
            </a:fld>
            <a:endParaRPr lang="zh-CN" alt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12" name="Text Placeholder 11"/>
          <p:cNvSpPr>
            <a:spLocks noGrp="1"/>
          </p:cNvSpPr>
          <p:nvPr>
            <p:ph type="body" sz="quarter" idx="10" hasCustomPrompt="1"/>
          </p:nvPr>
        </p:nvSpPr>
        <p:spPr>
          <a:xfrm>
            <a:off x="314325" y="1138238"/>
            <a:ext cx="11506200" cy="5170487"/>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186918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xmlns=""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xmlns=""/>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xmlns=""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712"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3" cstate="email">
            <a:extLst>
              <a:ext uri="{28A0092B-C50C-407E-A947-70E740481C1C}">
                <a14:useLocalDpi xmlns:a14="http://schemas.microsoft.com/office/drawing/2010/main" xmlns=""/>
              </a:ext>
            </a:extLst>
          </a:blip>
          <a:stretch>
            <a:fillRect/>
          </a:stretch>
        </p:blipFill>
        <p:spPr>
          <a:xfrm>
            <a:off x="1587" y="794"/>
            <a:ext cx="12188826" cy="6856412"/>
          </a:xfrm>
          <a:prstGeom prst="rect">
            <a:avLst/>
          </a:prstGeom>
        </p:spPr>
      </p:pic>
      <p:grpSp>
        <p:nvGrpSpPr>
          <p:cNvPr id="2" name="组合 2"/>
          <p:cNvGrpSpPr/>
          <p:nvPr userDrawn="1"/>
        </p:nvGrpSpPr>
        <p:grpSpPr>
          <a:xfrm>
            <a:off x="737613" y="3517315"/>
            <a:ext cx="4777436" cy="2047632"/>
            <a:chOff x="1896389" y="2298415"/>
            <a:chExt cx="4778680" cy="2048105"/>
          </a:xfrm>
        </p:grpSpPr>
        <p:sp>
          <p:nvSpPr>
            <p:cNvPr id="10" name="TextBox 6"/>
            <p:cNvSpPr txBox="1"/>
            <p:nvPr userDrawn="1"/>
          </p:nvSpPr>
          <p:spPr>
            <a:xfrm>
              <a:off x="2066557" y="3146182"/>
              <a:ext cx="4608512" cy="1200338"/>
            </a:xfrm>
            <a:prstGeom prst="rect">
              <a:avLst/>
            </a:prstGeom>
            <a:noFill/>
          </p:spPr>
          <p:txBody>
            <a:bodyPr wrap="square" lIns="91450" tIns="45725" rIns="91450" bIns="45725">
              <a:spAutoFit/>
            </a:bodyPr>
            <a:lstStyle/>
            <a:p>
              <a:pPr defTabSz="1218540">
                <a:defRPr/>
              </a:pPr>
              <a:r>
                <a:rPr lang="en-US" altLang="zh-CN" sz="900" b="1" dirty="0">
                  <a:solidFill>
                    <a:prstClr val="black">
                      <a:lumMod val="65000"/>
                      <a:lumOff val="35000"/>
                    </a:prstClr>
                  </a:solidFill>
                </a:rPr>
                <a:t>Copyright © 2017 Huawei Technologies Co., Ltd. All Rights Reserved.</a:t>
              </a:r>
            </a:p>
            <a:p>
              <a:pPr defTabSz="1218540">
                <a:defRPr/>
              </a:pPr>
              <a:r>
                <a:rPr lang="en-US" altLang="zh-CN" sz="900" dirty="0">
                  <a:solidFill>
                    <a:prstClr val="black">
                      <a:lumMod val="65000"/>
                      <a:lumOff val="35000"/>
                    </a:prstClr>
                  </a:solidFill>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900" dirty="0">
                <a:solidFill>
                  <a:prstClr val="black">
                    <a:lumMod val="65000"/>
                    <a:lumOff val="35000"/>
                  </a:prstClr>
                </a:solidFill>
              </a:endParaRPr>
            </a:p>
          </p:txBody>
        </p:sp>
        <p:sp>
          <p:nvSpPr>
            <p:cNvPr id="11" name="TextBox 6"/>
            <p:cNvSpPr txBox="1"/>
            <p:nvPr userDrawn="1"/>
          </p:nvSpPr>
          <p:spPr>
            <a:xfrm>
              <a:off x="1896389" y="2298415"/>
              <a:ext cx="2873864" cy="677119"/>
            </a:xfrm>
            <a:prstGeom prst="rect">
              <a:avLst/>
            </a:prstGeom>
            <a:noFill/>
          </p:spPr>
          <p:txBody>
            <a:bodyPr wrap="square" lIns="91450" tIns="45725" rIns="91450" bIns="45725">
              <a:spAutoFit/>
            </a:bodyPr>
            <a:lstStyle/>
            <a:p>
              <a:pPr algn="ctr" defTabSz="1218540">
                <a:defRPr/>
              </a:pPr>
              <a:r>
                <a:rPr lang="en-US" altLang="zh-CN" sz="3800" dirty="0">
                  <a:solidFill>
                    <a:prstClr val="black">
                      <a:lumMod val="65000"/>
                      <a:lumOff val="35000"/>
                    </a:prstClr>
                  </a:solidFill>
                </a:rPr>
                <a:t>Thank You.</a:t>
              </a:r>
              <a:endParaRPr lang="zh-CN" altLang="zh-CN" sz="3800" dirty="0">
                <a:solidFill>
                  <a:prstClr val="black">
                    <a:lumMod val="65000"/>
                    <a:lumOff val="35000"/>
                  </a:prstClr>
                </a:solidFill>
              </a:endParaRPr>
            </a:p>
          </p:txBody>
        </p:sp>
      </p:grpSp>
    </p:spTree>
    <p:extLst>
      <p:ext uri="{BB962C8B-B14F-4D97-AF65-F5344CB8AC3E}">
        <p14:creationId xmlns:p14="http://schemas.microsoft.com/office/powerpoint/2010/main" xmlns="" val="329144238"/>
      </p:ext>
    </p:extLst>
  </p:cSld>
  <p:clrMap bg1="lt1" tx1="dk1" bg2="lt2" tx2="dk2" accent1="accent1" accent2="accent2" accent3="accent3" accent4="accent4" accent5="accent5" accent6="accent6" hlink="hlink" folHlink="folHlink"/>
  <p:sldLayoutIdLst>
    <p:sldLayoutId id="2147483707" r:id="rId1"/>
  </p:sldLayoutIdLst>
  <p:txStyles>
    <p:titleStyle>
      <a:lvl1pPr algn="ctr" defTabSz="1218712" rtl="0" eaLnBrk="1" latinLnBrk="0" hangingPunct="1">
        <a:spcBef>
          <a:spcPct val="0"/>
        </a:spcBef>
        <a:buNone/>
        <a:defRPr sz="5900" kern="1200">
          <a:solidFill>
            <a:schemeClr val="tx1"/>
          </a:solidFill>
          <a:latin typeface="+mj-lt"/>
          <a:ea typeface="+mj-ea"/>
          <a:cs typeface="+mj-cs"/>
        </a:defRPr>
      </a:lvl1pPr>
    </p:titleStyle>
    <p:bodyStyle>
      <a:lvl1pPr marL="457016" indent="-457016" algn="l" defTabSz="1218712"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204" indent="-380848" algn="l" defTabSz="1218712"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392" indent="-304680" algn="l" defTabSz="1218712"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2748" indent="-304680" algn="l" defTabSz="1218712"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2103" indent="-304680" algn="l" defTabSz="1218712"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1457" indent="-304680" algn="l" defTabSz="1218712"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0812" indent="-304680" algn="l" defTabSz="1218712"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0169" indent="-304680" algn="l" defTabSz="1218712"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9526" indent="-304680" algn="l" defTabSz="1218712"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8712" rtl="0" eaLnBrk="1" latinLnBrk="0" hangingPunct="1">
        <a:defRPr sz="2400" kern="1200">
          <a:solidFill>
            <a:schemeClr val="tx1"/>
          </a:solidFill>
          <a:latin typeface="+mn-lt"/>
          <a:ea typeface="+mn-ea"/>
          <a:cs typeface="+mn-cs"/>
        </a:defRPr>
      </a:lvl1pPr>
      <a:lvl2pPr marL="609356" algn="l" defTabSz="1218712" rtl="0" eaLnBrk="1" latinLnBrk="0" hangingPunct="1">
        <a:defRPr sz="2400" kern="1200">
          <a:solidFill>
            <a:schemeClr val="tx1"/>
          </a:solidFill>
          <a:latin typeface="+mn-lt"/>
          <a:ea typeface="+mn-ea"/>
          <a:cs typeface="+mn-cs"/>
        </a:defRPr>
      </a:lvl2pPr>
      <a:lvl3pPr marL="1218712" algn="l" defTabSz="1218712" rtl="0" eaLnBrk="1" latinLnBrk="0" hangingPunct="1">
        <a:defRPr sz="2400" kern="1200">
          <a:solidFill>
            <a:schemeClr val="tx1"/>
          </a:solidFill>
          <a:latin typeface="+mn-lt"/>
          <a:ea typeface="+mn-ea"/>
          <a:cs typeface="+mn-cs"/>
        </a:defRPr>
      </a:lvl3pPr>
      <a:lvl4pPr marL="1828068" algn="l" defTabSz="1218712" rtl="0" eaLnBrk="1" latinLnBrk="0" hangingPunct="1">
        <a:defRPr sz="2400" kern="1200">
          <a:solidFill>
            <a:schemeClr val="tx1"/>
          </a:solidFill>
          <a:latin typeface="+mn-lt"/>
          <a:ea typeface="+mn-ea"/>
          <a:cs typeface="+mn-cs"/>
        </a:defRPr>
      </a:lvl4pPr>
      <a:lvl5pPr marL="2437425" algn="l" defTabSz="1218712" rtl="0" eaLnBrk="1" latinLnBrk="0" hangingPunct="1">
        <a:defRPr sz="2400" kern="1200">
          <a:solidFill>
            <a:schemeClr val="tx1"/>
          </a:solidFill>
          <a:latin typeface="+mn-lt"/>
          <a:ea typeface="+mn-ea"/>
          <a:cs typeface="+mn-cs"/>
        </a:defRPr>
      </a:lvl5pPr>
      <a:lvl6pPr marL="3046781" algn="l" defTabSz="1218712" rtl="0" eaLnBrk="1" latinLnBrk="0" hangingPunct="1">
        <a:defRPr sz="2400" kern="1200">
          <a:solidFill>
            <a:schemeClr val="tx1"/>
          </a:solidFill>
          <a:latin typeface="+mn-lt"/>
          <a:ea typeface="+mn-ea"/>
          <a:cs typeface="+mn-cs"/>
        </a:defRPr>
      </a:lvl6pPr>
      <a:lvl7pPr marL="3656137" algn="l" defTabSz="1218712" rtl="0" eaLnBrk="1" latinLnBrk="0" hangingPunct="1">
        <a:defRPr sz="2400" kern="1200">
          <a:solidFill>
            <a:schemeClr val="tx1"/>
          </a:solidFill>
          <a:latin typeface="+mn-lt"/>
          <a:ea typeface="+mn-ea"/>
          <a:cs typeface="+mn-cs"/>
        </a:defRPr>
      </a:lvl7pPr>
      <a:lvl8pPr marL="4265492" algn="l" defTabSz="1218712" rtl="0" eaLnBrk="1" latinLnBrk="0" hangingPunct="1">
        <a:defRPr sz="2400" kern="1200">
          <a:solidFill>
            <a:schemeClr val="tx1"/>
          </a:solidFill>
          <a:latin typeface="+mn-lt"/>
          <a:ea typeface="+mn-ea"/>
          <a:cs typeface="+mn-cs"/>
        </a:defRPr>
      </a:lvl8pPr>
      <a:lvl9pPr marL="4874848" algn="l" defTabSz="1218712"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algn="ctr"/>
            <a:r>
              <a:rPr lang="en-US" dirty="0" smtClean="0"/>
              <a:t>Portal/Usecase-UI R3 Architecture Review</a:t>
            </a:r>
            <a:endParaRPr lang="en-US" dirty="0"/>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标题 2"/>
          <p:cNvSpPr>
            <a:spLocks noGrp="1"/>
          </p:cNvSpPr>
          <p:nvPr>
            <p:ph type="title"/>
          </p:nvPr>
        </p:nvSpPr>
        <p:spPr/>
        <p:txBody>
          <a:bodyPr>
            <a:normAutofit fontScale="90000"/>
          </a:bodyPr>
          <a:lstStyle/>
          <a:p>
            <a:r>
              <a:rPr lang="en-US" altLang="zh-CN" dirty="0"/>
              <a:t>Agenda</a:t>
            </a:r>
            <a:endParaRPr lang="zh-CN" altLang="en-US" dirty="0"/>
          </a:p>
        </p:txBody>
      </p:sp>
      <p:sp>
        <p:nvSpPr>
          <p:cNvPr id="4" name="文本占位符 3"/>
          <p:cNvSpPr>
            <a:spLocks noGrp="1"/>
          </p:cNvSpPr>
          <p:nvPr>
            <p:ph type="body" sz="quarter" idx="10"/>
          </p:nvPr>
        </p:nvSpPr>
        <p:spPr>
          <a:xfrm>
            <a:off x="504091" y="1758463"/>
            <a:ext cx="9624647" cy="3305906"/>
          </a:xfrm>
        </p:spPr>
        <p:txBody>
          <a:bodyPr>
            <a:normAutofit/>
          </a:bodyPr>
          <a:lstStyle/>
          <a:p>
            <a:r>
              <a:rPr lang="en-US" altLang="zh-CN" dirty="0" smtClean="0"/>
              <a:t>Casablanca Changes of Usecase-UI</a:t>
            </a:r>
          </a:p>
          <a:p>
            <a:endParaRPr lang="en-US" altLang="zh-CN" dirty="0" smtClean="0"/>
          </a:p>
          <a:p>
            <a:r>
              <a:rPr lang="en-US" altLang="zh-CN" dirty="0" smtClean="0"/>
              <a:t>API Updates of Usecase-UI</a:t>
            </a:r>
            <a:endParaRPr lang="en-US" altLang="zh-CN" dirty="0"/>
          </a:p>
          <a:p>
            <a:pPr>
              <a:buNone/>
            </a:pPr>
            <a:endParaRPr lang="en-US" altLang="zh-CN" dirty="0" smtClean="0"/>
          </a:p>
          <a:p>
            <a:r>
              <a:rPr lang="en-US" altLang="zh-CN" dirty="0" smtClean="0"/>
              <a:t>API Updates of Portal Platform</a:t>
            </a:r>
            <a:endParaRPr lang="en-US" altLang="zh-CN" dirty="0"/>
          </a:p>
        </p:txBody>
      </p:sp>
    </p:spTree>
    <p:extLst>
      <p:ext uri="{BB962C8B-B14F-4D97-AF65-F5344CB8AC3E}">
        <p14:creationId xmlns:p14="http://schemas.microsoft.com/office/powerpoint/2010/main" xmlns="" val="90590893"/>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fontScale="90000"/>
          </a:bodyPr>
          <a:lstStyle/>
          <a:p>
            <a:r>
              <a:rPr lang="en-US" altLang="zh-CN" dirty="0" smtClean="0">
                <a:latin typeface="+mn-lt"/>
              </a:rPr>
              <a:t>Casablanca Changes of Usecase-UI</a:t>
            </a:r>
            <a:endParaRPr lang="zh-CN" altLang="en-US" dirty="0">
              <a:latin typeface="+mn-lt"/>
              <a:ea typeface="Arial Unicode MS" pitchFamily="34" charset="-122"/>
            </a:endParaRPr>
          </a:p>
        </p:txBody>
      </p:sp>
      <p:sp>
        <p:nvSpPr>
          <p:cNvPr id="6" name="文本占位符 6"/>
          <p:cNvSpPr txBox="1">
            <a:spLocks/>
          </p:cNvSpPr>
          <p:nvPr/>
        </p:nvSpPr>
        <p:spPr>
          <a:xfrm>
            <a:off x="466725" y="1356853"/>
            <a:ext cx="11506200" cy="4498258"/>
          </a:xfrm>
          <a:prstGeom prst="rect">
            <a:avLst/>
          </a:prstGeom>
        </p:spPr>
        <p:txBody>
          <a:bodyPr vert="horz" lIns="91440" tIns="45720" rIns="91440" bIns="45720" rtlCol="0">
            <a:normAutofit/>
          </a:bodyPr>
          <a:lstStyle/>
          <a:p>
            <a:pPr lvl="0">
              <a:lnSpc>
                <a:spcPct val="150000"/>
              </a:lnSpc>
              <a:spcBef>
                <a:spcPts val="1000"/>
              </a:spcBef>
              <a:buFont typeface="Wingdings" pitchFamily="2" charset="2"/>
              <a:buChar char="n"/>
            </a:pPr>
            <a:r>
              <a:rPr lang="en-US" altLang="zh-CN" sz="3500" dirty="0" smtClean="0">
                <a:solidFill>
                  <a:schemeClr val="tx2"/>
                </a:solidFill>
                <a:latin typeface="Aharoni" pitchFamily="2" charset="-79"/>
                <a:ea typeface="Arial Unicode MS" pitchFamily="34" charset="-122"/>
                <a:cs typeface="Aharoni" pitchFamily="2" charset="-79"/>
                <a:sym typeface="+mn-ea"/>
              </a:rPr>
              <a:t>Scope and Functionalities</a:t>
            </a:r>
          </a:p>
          <a:p>
            <a:pPr marL="457200" lvl="0" indent="-457200">
              <a:lnSpc>
                <a:spcPct val="150000"/>
              </a:lnSpc>
              <a:spcBef>
                <a:spcPts val="1000"/>
              </a:spcBef>
              <a:buFont typeface="+mj-lt"/>
              <a:buAutoNum type="arabicPeriod"/>
            </a:pPr>
            <a:r>
              <a:rPr lang="en-US" altLang="zh-CN" sz="2400" dirty="0" smtClean="0">
                <a:latin typeface="Times New Roman" panose="02020603050405020304" charset="0"/>
                <a:ea typeface="宋体" panose="02010600030101010101" pitchFamily="2" charset="-122"/>
                <a:sym typeface="+mn-ea"/>
              </a:rPr>
              <a:t>No scope changes for Usecase-UI R3 Architecture.</a:t>
            </a:r>
          </a:p>
          <a:p>
            <a:pPr marL="457200" lvl="0" indent="-457200">
              <a:lnSpc>
                <a:spcPct val="150000"/>
              </a:lnSpc>
              <a:spcBef>
                <a:spcPts val="1000"/>
              </a:spcBef>
              <a:buFont typeface="+mj-lt"/>
              <a:buAutoNum type="arabicPeriod"/>
            </a:pPr>
            <a:r>
              <a:rPr lang="en-US" altLang="zh-CN" sz="2400" dirty="0" smtClean="0">
                <a:latin typeface="Times New Roman" panose="02020603050405020304" charset="0"/>
                <a:ea typeface="宋体" panose="02010600030101010101" pitchFamily="2" charset="-122"/>
                <a:sym typeface="+mn-ea"/>
              </a:rPr>
              <a:t>R3 Use Case and Functional Requirements:</a:t>
            </a:r>
          </a:p>
          <a:p>
            <a:pPr marL="914400" lvl="1" indent="-457200">
              <a:lnSpc>
                <a:spcPct val="150000"/>
              </a:lnSpc>
              <a:spcBef>
                <a:spcPts val="1000"/>
              </a:spcBef>
              <a:buFont typeface="Wingdings" pitchFamily="2" charset="2"/>
              <a:buChar char="Ø"/>
            </a:pPr>
            <a:r>
              <a:rPr lang="en-US" altLang="zh-CN" sz="2400" dirty="0" smtClean="0">
                <a:latin typeface="Times New Roman" panose="02020603050405020304" charset="0"/>
                <a:ea typeface="宋体" panose="02010600030101010101" pitchFamily="2" charset="-122"/>
                <a:sym typeface="+mn-ea"/>
              </a:rPr>
              <a:t>Supporting CCVPN use </a:t>
            </a:r>
            <a:r>
              <a:rPr lang="en-US" altLang="zh-CN" sz="2400" dirty="0" smtClean="0">
                <a:latin typeface="Times New Roman" panose="02020603050405020304" charset="0"/>
                <a:ea typeface="宋体" panose="02010600030101010101" pitchFamily="2" charset="-122"/>
                <a:sym typeface="+mn-ea"/>
              </a:rPr>
              <a:t>case</a:t>
            </a:r>
            <a:endParaRPr lang="en-US" altLang="zh-CN" sz="2400" dirty="0" smtClean="0">
              <a:latin typeface="Times New Roman" panose="02020603050405020304" charset="0"/>
              <a:ea typeface="宋体" panose="02010600030101010101" pitchFamily="2" charset="-122"/>
              <a:sym typeface="+mn-ea"/>
            </a:endParaRPr>
          </a:p>
          <a:p>
            <a:pPr marL="914400" lvl="1" indent="-457200">
              <a:lnSpc>
                <a:spcPct val="150000"/>
              </a:lnSpc>
              <a:spcBef>
                <a:spcPts val="1000"/>
              </a:spcBef>
              <a:buFont typeface="Wingdings" pitchFamily="2" charset="2"/>
              <a:buChar char="Ø"/>
            </a:pPr>
            <a:r>
              <a:rPr lang="en-US" altLang="zh-CN" sz="2400" dirty="0" smtClean="0">
                <a:latin typeface="Times New Roman" panose="02020603050405020304" charset="0"/>
                <a:ea typeface="宋体" panose="02010600030101010101" pitchFamily="2" charset="-122"/>
                <a:sym typeface="+mn-ea"/>
              </a:rPr>
              <a:t>Supporting </a:t>
            </a:r>
            <a:r>
              <a:rPr lang="en-US" altLang="zh-CN" sz="2400" dirty="0" smtClean="0">
                <a:latin typeface="Times New Roman" panose="02020603050405020304" charset="0"/>
                <a:ea typeface="宋体" panose="02010600030101010101" pitchFamily="2" charset="-122"/>
                <a:sym typeface="+mn-ea"/>
              </a:rPr>
              <a:t>Multi-Language</a:t>
            </a:r>
          </a:p>
          <a:p>
            <a:pPr marL="914400" lvl="1" indent="-457200">
              <a:lnSpc>
                <a:spcPct val="150000"/>
              </a:lnSpc>
              <a:spcBef>
                <a:spcPts val="1000"/>
              </a:spcBef>
              <a:buFont typeface="Wingdings" pitchFamily="2" charset="2"/>
              <a:buChar char="Ø"/>
            </a:pPr>
            <a:r>
              <a:rPr lang="en-US" altLang="zh-CN" sz="2400" dirty="0" smtClean="0">
                <a:latin typeface="Times New Roman" panose="02020603050405020304" charset="0"/>
                <a:ea typeface="宋体" panose="02010600030101010101" pitchFamily="2" charset="-122"/>
                <a:sym typeface="+mn-ea"/>
              </a:rPr>
              <a:t>Supporting NS On Boarding</a:t>
            </a:r>
            <a:endParaRPr lang="en-US" altLang="zh-CN" sz="2400" dirty="0" smtClean="0">
              <a:latin typeface="Times New Roman" panose="02020603050405020304" charset="0"/>
              <a:ea typeface="宋体" panose="02010600030101010101" pitchFamily="2" charset="-122"/>
              <a:sym typeface="+mn-ea"/>
            </a:endParaRP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fontScale="90000"/>
          </a:bodyPr>
          <a:lstStyle/>
          <a:p>
            <a:r>
              <a:rPr lang="en-US" altLang="zh-CN" dirty="0" smtClean="0">
                <a:latin typeface="+mn-lt"/>
              </a:rPr>
              <a:t>API Updates of Usecase-UI</a:t>
            </a:r>
            <a:endParaRPr lang="zh-CN" altLang="en-US" dirty="0">
              <a:latin typeface="+mn-lt"/>
            </a:endParaRPr>
          </a:p>
        </p:txBody>
      </p:sp>
      <p:sp>
        <p:nvSpPr>
          <p:cNvPr id="6" name="文本占位符 6"/>
          <p:cNvSpPr txBox="1">
            <a:spLocks/>
          </p:cNvSpPr>
          <p:nvPr/>
        </p:nvSpPr>
        <p:spPr>
          <a:xfrm>
            <a:off x="466725" y="1356853"/>
            <a:ext cx="11506200" cy="4498258"/>
          </a:xfrm>
          <a:prstGeom prst="rect">
            <a:avLst/>
          </a:prstGeom>
        </p:spPr>
        <p:txBody>
          <a:bodyPr vert="horz" lIns="91440" tIns="45720" rIns="91440" bIns="45720" rtlCol="0">
            <a:normAutofit/>
          </a:bodyPr>
          <a:lstStyle/>
          <a:p>
            <a:pPr lvl="0">
              <a:lnSpc>
                <a:spcPct val="150000"/>
              </a:lnSpc>
              <a:spcBef>
                <a:spcPts val="1000"/>
              </a:spcBef>
              <a:buFont typeface="Wingdings" pitchFamily="2" charset="2"/>
              <a:buChar char="n"/>
            </a:pPr>
            <a:r>
              <a:rPr lang="en-US" altLang="zh-CN" sz="3500" dirty="0" smtClean="0">
                <a:solidFill>
                  <a:schemeClr val="tx2"/>
                </a:solidFill>
                <a:latin typeface="Aharoni" pitchFamily="2" charset="-79"/>
                <a:ea typeface="Arial Unicode MS" pitchFamily="34" charset="-122"/>
                <a:cs typeface="Aharoni" pitchFamily="2" charset="-79"/>
                <a:sym typeface="+mn-ea"/>
              </a:rPr>
              <a:t>API Updates of Usecase-UI</a:t>
            </a:r>
          </a:p>
          <a:p>
            <a:pPr marL="457200" lvl="0" indent="-457200">
              <a:lnSpc>
                <a:spcPct val="150000"/>
              </a:lnSpc>
              <a:spcBef>
                <a:spcPts val="1000"/>
              </a:spcBef>
            </a:pPr>
            <a:r>
              <a:rPr lang="en-US" altLang="zh-CN" sz="2400" dirty="0" smtClean="0">
                <a:latin typeface="Times New Roman" panose="02020603050405020304" charset="0"/>
                <a:ea typeface="宋体" panose="02010600030101010101" pitchFamily="2" charset="-122"/>
                <a:sym typeface="+mn-ea"/>
              </a:rPr>
              <a:t>No API updates for Usecase-UI R3 architecture.</a:t>
            </a: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fontScale="90000"/>
          </a:bodyPr>
          <a:lstStyle/>
          <a:p>
            <a:r>
              <a:rPr lang="en-US" altLang="zh-CN" dirty="0" smtClean="0">
                <a:latin typeface="+mn-lt"/>
              </a:rPr>
              <a:t>API Updates of Portal Platform</a:t>
            </a:r>
            <a:endParaRPr lang="zh-CN" altLang="en-US" dirty="0">
              <a:latin typeface="+mn-lt"/>
            </a:endParaRPr>
          </a:p>
        </p:txBody>
      </p:sp>
      <p:sp>
        <p:nvSpPr>
          <p:cNvPr id="6" name="文本占位符 6"/>
          <p:cNvSpPr txBox="1">
            <a:spLocks/>
          </p:cNvSpPr>
          <p:nvPr/>
        </p:nvSpPr>
        <p:spPr>
          <a:xfrm>
            <a:off x="466725" y="1356853"/>
            <a:ext cx="11506200" cy="4498258"/>
          </a:xfrm>
          <a:prstGeom prst="rect">
            <a:avLst/>
          </a:prstGeom>
        </p:spPr>
        <p:txBody>
          <a:bodyPr vert="horz" lIns="91440" tIns="45720" rIns="91440" bIns="45720" rtlCol="0">
            <a:normAutofit/>
          </a:bodyPr>
          <a:lstStyle/>
          <a:p>
            <a:pPr lvl="0">
              <a:lnSpc>
                <a:spcPct val="150000"/>
              </a:lnSpc>
              <a:spcBef>
                <a:spcPts val="1000"/>
              </a:spcBef>
              <a:buFont typeface="Wingdings" pitchFamily="2" charset="2"/>
              <a:buChar char="n"/>
            </a:pPr>
            <a:r>
              <a:rPr lang="en-US" altLang="zh-CN" sz="3500" dirty="0" smtClean="0">
                <a:solidFill>
                  <a:schemeClr val="tx2"/>
                </a:solidFill>
                <a:latin typeface="Aharoni" pitchFamily="2" charset="-79"/>
                <a:ea typeface="Arial Unicode MS" pitchFamily="34" charset="-122"/>
                <a:cs typeface="Aharoni" pitchFamily="2" charset="-79"/>
                <a:sym typeface="+mn-ea"/>
              </a:rPr>
              <a:t>API Updates of Portal Platform</a:t>
            </a:r>
          </a:p>
          <a:p>
            <a:pPr marL="457200" lvl="0" indent="-457200">
              <a:lnSpc>
                <a:spcPct val="150000"/>
              </a:lnSpc>
              <a:spcBef>
                <a:spcPts val="1000"/>
              </a:spcBef>
            </a:pPr>
            <a:endParaRPr lang="en-US" altLang="zh-CN" sz="2400" dirty="0" smtClean="0">
              <a:latin typeface="Times New Roman" panose="02020603050405020304" charset="0"/>
              <a:ea typeface="宋体" panose="02010600030101010101" pitchFamily="2" charset="-122"/>
              <a:sym typeface="+mn-ea"/>
            </a:endParaRPr>
          </a:p>
        </p:txBody>
      </p:sp>
      <p:graphicFrame>
        <p:nvGraphicFramePr>
          <p:cNvPr id="5" name="表格 4"/>
          <p:cNvGraphicFramePr>
            <a:graphicFrameLocks noGrp="1"/>
          </p:cNvGraphicFramePr>
          <p:nvPr/>
        </p:nvGraphicFramePr>
        <p:xfrm>
          <a:off x="466725" y="2377440"/>
          <a:ext cx="11085196" cy="3749040"/>
        </p:xfrm>
        <a:graphic>
          <a:graphicData uri="http://schemas.openxmlformats.org/drawingml/2006/table">
            <a:tbl>
              <a:tblPr firstRow="1" bandRow="1">
                <a:tableStyleId>{5C22544A-7EE6-4342-B048-85BDC9FD1C3A}</a:tableStyleId>
              </a:tblPr>
              <a:tblGrid>
                <a:gridCol w="950595"/>
                <a:gridCol w="4592003"/>
                <a:gridCol w="1427797"/>
                <a:gridCol w="4114801"/>
              </a:tblGrid>
              <a:tr h="624840">
                <a:tc>
                  <a:txBody>
                    <a:bodyPr/>
                    <a:lstStyle/>
                    <a:p>
                      <a:r>
                        <a:rPr lang="en-US" altLang="zh-CN" dirty="0" smtClean="0"/>
                        <a:t>No</a:t>
                      </a:r>
                      <a:endParaRPr lang="zh-CN" altLang="en-US" dirty="0"/>
                    </a:p>
                  </a:txBody>
                  <a:tcPr anchor="ctr"/>
                </a:tc>
                <a:tc>
                  <a:txBody>
                    <a:bodyPr/>
                    <a:lstStyle/>
                    <a:p>
                      <a:r>
                        <a:rPr lang="en-US" altLang="zh-CN" dirty="0" smtClean="0"/>
                        <a:t>Description</a:t>
                      </a:r>
                      <a:endParaRPr lang="zh-CN" altLang="en-US" dirty="0"/>
                    </a:p>
                  </a:txBody>
                  <a:tcPr anchor="ctr"/>
                </a:tc>
                <a:tc>
                  <a:txBody>
                    <a:bodyPr/>
                    <a:lstStyle/>
                    <a:p>
                      <a:r>
                        <a:rPr lang="en-US" altLang="zh-CN" dirty="0" smtClean="0"/>
                        <a:t>Type</a:t>
                      </a:r>
                      <a:endParaRPr lang="zh-CN" altLang="en-US" dirty="0"/>
                    </a:p>
                  </a:txBody>
                  <a:tcPr anchor="ctr"/>
                </a:tc>
                <a:tc>
                  <a:txBody>
                    <a:bodyPr/>
                    <a:lstStyle/>
                    <a:p>
                      <a:r>
                        <a:rPr lang="en-US" altLang="zh-CN" dirty="0" smtClean="0"/>
                        <a:t>URL</a:t>
                      </a:r>
                      <a:endParaRPr lang="zh-CN" altLang="en-US" dirty="0"/>
                    </a:p>
                  </a:txBody>
                  <a:tcPr anchor="ctr"/>
                </a:tc>
              </a:tr>
              <a:tr h="624840">
                <a:tc>
                  <a:txBody>
                    <a:bodyPr/>
                    <a:lstStyle/>
                    <a:p>
                      <a:r>
                        <a:rPr lang="en-US" altLang="zh-CN" dirty="0" smtClean="0"/>
                        <a:t>1</a:t>
                      </a:r>
                      <a:endParaRPr lang="zh-CN" altLang="en-US" dirty="0"/>
                    </a:p>
                  </a:txBody>
                  <a:tcPr anchor="ctr"/>
                </a:tc>
                <a:tc>
                  <a:txBody>
                    <a:bodyPr/>
                    <a:lstStyle/>
                    <a:p>
                      <a:r>
                        <a:rPr lang="en-US" altLang="zh-CN" dirty="0" smtClean="0"/>
                        <a:t>Get </a:t>
                      </a:r>
                      <a:r>
                        <a:rPr lang="en-US" altLang="zh-CN" dirty="0" smtClean="0"/>
                        <a:t>login user language setting in Portal.</a:t>
                      </a:r>
                      <a:endParaRPr lang="zh-CN" altLang="en-US" dirty="0"/>
                    </a:p>
                  </a:txBody>
                  <a:tcPr anchor="ctr"/>
                </a:tc>
                <a:tc>
                  <a:txBody>
                    <a:bodyPr/>
                    <a:lstStyle/>
                    <a:p>
                      <a:r>
                        <a:rPr lang="en-US" altLang="zh-CN" dirty="0" smtClean="0"/>
                        <a:t>Get</a:t>
                      </a:r>
                      <a:endParaRPr lang="zh-CN" altLang="en-US" dirty="0"/>
                    </a:p>
                  </a:txBody>
                  <a:tcPr anchor="ctr"/>
                </a:tc>
                <a:tc>
                  <a:txBody>
                    <a:bodyPr/>
                    <a:lstStyle/>
                    <a:p>
                      <a:r>
                        <a:rPr lang="en-US" altLang="zh-CN" dirty="0" smtClean="0"/>
                        <a:t>/</a:t>
                      </a:r>
                      <a:r>
                        <a:rPr lang="en-US" altLang="zh-CN" dirty="0" err="1" smtClean="0"/>
                        <a:t>auxapi</a:t>
                      </a:r>
                      <a:r>
                        <a:rPr lang="en-US" altLang="zh-CN" dirty="0" smtClean="0"/>
                        <a:t>/</a:t>
                      </a:r>
                      <a:r>
                        <a:rPr lang="en-US" altLang="zh-CN" dirty="0" err="1" smtClean="0"/>
                        <a:t>languageSetting</a:t>
                      </a:r>
                      <a:r>
                        <a:rPr lang="en-US" altLang="zh-CN" dirty="0" smtClean="0"/>
                        <a:t>/user/{</a:t>
                      </a:r>
                      <a:r>
                        <a:rPr lang="en-US" altLang="zh-CN" dirty="0" err="1" smtClean="0"/>
                        <a:t>loginId</a:t>
                      </a:r>
                      <a:r>
                        <a:rPr lang="en-US" altLang="zh-CN" dirty="0" smtClean="0"/>
                        <a:t>}</a:t>
                      </a:r>
                      <a:endParaRPr lang="zh-CN" altLang="en-US" dirty="0"/>
                    </a:p>
                  </a:txBody>
                  <a:tcPr anchor="ctr"/>
                </a:tc>
              </a:tr>
              <a:tr h="624840">
                <a:tc>
                  <a:txBody>
                    <a:bodyPr/>
                    <a:lstStyle/>
                    <a:p>
                      <a:r>
                        <a:rPr lang="en-US" altLang="zh-CN" dirty="0" smtClean="0"/>
                        <a:t>2</a:t>
                      </a:r>
                      <a:endParaRPr lang="zh-CN" altLang="en-US" dirty="0"/>
                    </a:p>
                  </a:txBody>
                  <a:tcPr anchor="ctr"/>
                </a:tc>
                <a:tc>
                  <a:txBody>
                    <a:bodyPr/>
                    <a:lstStyle/>
                    <a:p>
                      <a:r>
                        <a:rPr lang="en-US" altLang="zh-CN" dirty="0" smtClean="0"/>
                        <a:t>Update </a:t>
                      </a:r>
                      <a:r>
                        <a:rPr lang="en-US" altLang="zh-CN" dirty="0" smtClean="0"/>
                        <a:t>login user language setting in Portal.</a:t>
                      </a:r>
                      <a:endParaRPr lang="zh-CN" altLang="en-US" dirty="0"/>
                    </a:p>
                  </a:txBody>
                  <a:tcPr anchor="ctr"/>
                </a:tc>
                <a:tc>
                  <a:txBody>
                    <a:bodyPr/>
                    <a:lstStyle/>
                    <a:p>
                      <a:r>
                        <a:rPr lang="en-US" altLang="zh-CN" dirty="0" smtClean="0"/>
                        <a:t>Put</a:t>
                      </a:r>
                      <a:endParaRPr lang="zh-CN" altLang="en-US" dirty="0"/>
                    </a:p>
                  </a:txBody>
                  <a:tcPr anchor="ctr"/>
                </a:tc>
                <a:tc>
                  <a:txBody>
                    <a:bodyPr/>
                    <a:lstStyle/>
                    <a:p>
                      <a:r>
                        <a:rPr lang="en-US" altLang="zh-CN" dirty="0" smtClean="0"/>
                        <a:t>/</a:t>
                      </a:r>
                      <a:r>
                        <a:rPr lang="en-US" altLang="zh-CN" dirty="0" err="1" smtClean="0"/>
                        <a:t>auxapi</a:t>
                      </a:r>
                      <a:r>
                        <a:rPr lang="en-US" altLang="zh-CN" dirty="0" smtClean="0"/>
                        <a:t>/</a:t>
                      </a:r>
                      <a:r>
                        <a:rPr lang="en-US" altLang="zh-CN" dirty="0" err="1" smtClean="0"/>
                        <a:t>languageSetting</a:t>
                      </a:r>
                      <a:r>
                        <a:rPr lang="en-US" altLang="zh-CN" dirty="0" smtClean="0"/>
                        <a:t>/user/{</a:t>
                      </a:r>
                      <a:r>
                        <a:rPr lang="en-US" altLang="zh-CN" dirty="0" err="1" smtClean="0"/>
                        <a:t>loginId</a:t>
                      </a:r>
                      <a:r>
                        <a:rPr lang="en-US" altLang="zh-CN" dirty="0" smtClean="0"/>
                        <a:t>}</a:t>
                      </a:r>
                      <a:endParaRPr lang="zh-CN" altLang="en-US" dirty="0"/>
                    </a:p>
                  </a:txBody>
                  <a:tcPr anchor="ctr"/>
                </a:tc>
              </a:tr>
              <a:tr h="624840">
                <a:tc>
                  <a:txBody>
                    <a:bodyPr/>
                    <a:lstStyle/>
                    <a:p>
                      <a:r>
                        <a:rPr lang="en-US" altLang="zh-CN" dirty="0" smtClean="0"/>
                        <a:t>3</a:t>
                      </a:r>
                      <a:endParaRPr lang="zh-CN" altLang="en-US" dirty="0"/>
                    </a:p>
                  </a:txBody>
                  <a:tcPr anchor="ctr"/>
                </a:tc>
                <a:tc>
                  <a:txBody>
                    <a:bodyPr/>
                    <a:lstStyle/>
                    <a:p>
                      <a:r>
                        <a:rPr lang="en-US" altLang="zh-CN" dirty="0" smtClean="0"/>
                        <a:t>Add </a:t>
                      </a:r>
                      <a:r>
                        <a:rPr lang="en-US" altLang="zh-CN" dirty="0" smtClean="0"/>
                        <a:t>a language option in Portal.</a:t>
                      </a:r>
                      <a:endParaRPr lang="zh-CN" altLang="en-US" dirty="0"/>
                    </a:p>
                  </a:txBody>
                  <a:tcPr anchor="ctr"/>
                </a:tc>
                <a:tc>
                  <a:txBody>
                    <a:bodyPr/>
                    <a:lstStyle/>
                    <a:p>
                      <a:r>
                        <a:rPr lang="en-US" altLang="zh-CN" dirty="0" smtClean="0"/>
                        <a:t>Post</a:t>
                      </a:r>
                      <a:endParaRPr lang="zh-CN" altLang="en-US" dirty="0"/>
                    </a:p>
                  </a:txBody>
                  <a:tcPr anchor="ctr"/>
                </a:tc>
                <a:tc>
                  <a:txBody>
                    <a:bodyPr/>
                    <a:lstStyle/>
                    <a:p>
                      <a:r>
                        <a:rPr lang="en-US" altLang="zh-CN" dirty="0" smtClean="0"/>
                        <a:t>/</a:t>
                      </a:r>
                      <a:r>
                        <a:rPr lang="en-US" altLang="zh-CN" dirty="0" err="1" smtClean="0"/>
                        <a:t>auxapi</a:t>
                      </a:r>
                      <a:r>
                        <a:rPr lang="en-US" altLang="zh-CN" dirty="0" smtClean="0"/>
                        <a:t>/language</a:t>
                      </a:r>
                      <a:endParaRPr lang="zh-CN" altLang="en-US" dirty="0"/>
                    </a:p>
                  </a:txBody>
                  <a:tcPr anchor="ctr"/>
                </a:tc>
              </a:tr>
              <a:tr h="624840">
                <a:tc>
                  <a:txBody>
                    <a:bodyPr/>
                    <a:lstStyle/>
                    <a:p>
                      <a:r>
                        <a:rPr lang="en-US" altLang="zh-CN" dirty="0" smtClean="0"/>
                        <a:t>4</a:t>
                      </a:r>
                      <a:endParaRPr lang="zh-CN" altLang="en-US" dirty="0"/>
                    </a:p>
                  </a:txBody>
                  <a:tcPr anchor="ctr"/>
                </a:tc>
                <a:tc>
                  <a:txBody>
                    <a:bodyPr/>
                    <a:lstStyle/>
                    <a:p>
                      <a:r>
                        <a:rPr lang="en-US" altLang="zh-CN" dirty="0" smtClean="0"/>
                        <a:t>Delete </a:t>
                      </a:r>
                      <a:r>
                        <a:rPr lang="en-US" altLang="zh-CN" dirty="0" smtClean="0"/>
                        <a:t>a language option in Portal.</a:t>
                      </a:r>
                      <a:endParaRPr lang="zh-CN" altLang="en-US" dirty="0"/>
                    </a:p>
                  </a:txBody>
                  <a:tcPr anchor="ctr"/>
                </a:tc>
                <a:tc>
                  <a:txBody>
                    <a:bodyPr/>
                    <a:lstStyle/>
                    <a:p>
                      <a:r>
                        <a:rPr lang="en-US" altLang="zh-CN" dirty="0" smtClean="0"/>
                        <a:t>Delete</a:t>
                      </a:r>
                      <a:endParaRPr lang="zh-CN" altLang="en-US" dirty="0"/>
                    </a:p>
                  </a:txBody>
                  <a:tcPr anchor="ctr"/>
                </a:tc>
                <a:tc>
                  <a:txBody>
                    <a:bodyPr/>
                    <a:lstStyle/>
                    <a:p>
                      <a:r>
                        <a:rPr lang="en-US" altLang="zh-CN" dirty="0" smtClean="0"/>
                        <a:t>/</a:t>
                      </a:r>
                      <a:r>
                        <a:rPr lang="en-US" altLang="zh-CN" dirty="0" err="1" smtClean="0"/>
                        <a:t>auxapi</a:t>
                      </a:r>
                      <a:r>
                        <a:rPr lang="en-US" altLang="zh-CN" dirty="0" smtClean="0"/>
                        <a:t>/language</a:t>
                      </a:r>
                      <a:endParaRPr lang="zh-CN" altLang="en-US" dirty="0"/>
                    </a:p>
                  </a:txBody>
                  <a:tcPr anchor="ctr"/>
                </a:tc>
              </a:tr>
              <a:tr h="624840">
                <a:tc>
                  <a:txBody>
                    <a:bodyPr/>
                    <a:lstStyle/>
                    <a:p>
                      <a:r>
                        <a:rPr lang="en-US" altLang="zh-CN" dirty="0" smtClean="0"/>
                        <a:t>5</a:t>
                      </a:r>
                      <a:endParaRPr lang="zh-CN" altLang="en-US" dirty="0"/>
                    </a:p>
                  </a:txBody>
                  <a:tcPr anchor="ctr"/>
                </a:tc>
                <a:tc>
                  <a:txBody>
                    <a:bodyPr/>
                    <a:lstStyle/>
                    <a:p>
                      <a:r>
                        <a:rPr lang="en-US" altLang="zh-CN" smtClean="0"/>
                        <a:t>Get </a:t>
                      </a:r>
                      <a:r>
                        <a:rPr lang="en-US" altLang="zh-CN" dirty="0" smtClean="0"/>
                        <a:t>all language options in Portal.</a:t>
                      </a:r>
                      <a:endParaRPr lang="zh-CN" altLang="en-US" dirty="0"/>
                    </a:p>
                  </a:txBody>
                  <a:tcPr anchor="ctr"/>
                </a:tc>
                <a:tc>
                  <a:txBody>
                    <a:bodyPr/>
                    <a:lstStyle/>
                    <a:p>
                      <a:r>
                        <a:rPr lang="en-US" altLang="zh-CN" dirty="0" smtClean="0"/>
                        <a:t>Get</a:t>
                      </a:r>
                      <a:endParaRPr lang="zh-CN" altLang="en-US" dirty="0"/>
                    </a:p>
                  </a:txBody>
                  <a:tcPr anchor="ctr"/>
                </a:tc>
                <a:tc>
                  <a:txBody>
                    <a:bodyPr/>
                    <a:lstStyle/>
                    <a:p>
                      <a:r>
                        <a:rPr lang="en-US" altLang="zh-CN" dirty="0" smtClean="0"/>
                        <a:t>/</a:t>
                      </a:r>
                      <a:r>
                        <a:rPr lang="en-US" altLang="zh-CN" dirty="0" err="1" smtClean="0"/>
                        <a:t>auxapi</a:t>
                      </a:r>
                      <a:r>
                        <a:rPr lang="en-US" altLang="zh-CN" dirty="0" smtClean="0"/>
                        <a:t>/language</a:t>
                      </a:r>
                      <a:endParaRPr lang="zh-CN" altLang="en-US" dirty="0"/>
                    </a:p>
                  </a:txBody>
                  <a:tcPr anchor="ctr"/>
                </a:tc>
              </a:tr>
            </a:tbl>
          </a:graphicData>
        </a:graphic>
      </p:graphicFrame>
    </p:spTree>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NAP_powerpoint_presentation_v1" id="{DB83975D-0410-E24B-B943-5F1FFD2693BC}" vid="{26E034CB-823C-6A4E-B815-6D6A1245F6FC}"/>
    </a:ext>
  </a:extLst>
</a:theme>
</file>

<file path=ppt/theme/theme2.xml><?xml version="1.0" encoding="utf-8"?>
<a:theme xmlns:a="http://schemas.openxmlformats.org/drawingml/2006/main" name="Thank yo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CW PP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3145</TotalTime>
  <Words>144</Words>
  <Application>Microsoft Office PowerPoint</Application>
  <PresentationFormat>自定义</PresentationFormat>
  <Paragraphs>44</Paragraphs>
  <Slides>5</Slides>
  <Notes>3</Notes>
  <HiddenSlides>0</HiddenSlides>
  <MMClips>0</MMClips>
  <ScaleCrop>false</ScaleCrop>
  <HeadingPairs>
    <vt:vector size="4" baseType="variant">
      <vt:variant>
        <vt:lpstr>主题</vt:lpstr>
      </vt:variant>
      <vt:variant>
        <vt:i4>2</vt:i4>
      </vt:variant>
      <vt:variant>
        <vt:lpstr>幻灯片标题</vt:lpstr>
      </vt:variant>
      <vt:variant>
        <vt:i4>5</vt:i4>
      </vt:variant>
    </vt:vector>
  </HeadingPairs>
  <TitlesOfParts>
    <vt:vector size="7" baseType="lpstr">
      <vt:lpstr>Office Theme</vt:lpstr>
      <vt:lpstr>Thank you</vt:lpstr>
      <vt:lpstr>Portal/Usecase-UI R3 Architecture Review</vt:lpstr>
      <vt:lpstr>Agenda</vt:lpstr>
      <vt:lpstr>Casablanca Changes of Usecase-UI</vt:lpstr>
      <vt:lpstr>API Updates of Usecase-UI</vt:lpstr>
      <vt:lpstr>API Updates of Portal Platform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沈涛</cp:lastModifiedBy>
  <cp:revision>233</cp:revision>
  <dcterms:created xsi:type="dcterms:W3CDTF">2017-02-27T16:23:08Z</dcterms:created>
  <dcterms:modified xsi:type="dcterms:W3CDTF">2018-08-21T14:00:08Z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(3)47Lnc77gvwQupKwVminRzrhXOi8wc8gZK1yVm3mJcw/k6klaiFS17vkTZI/hf36yR0t3JnoS
ztDnZ1DQiuLkS9uHgHNfhySS0Bh1dLxZnkcW8EFaAuZbfnDLT170njq1Uz0R+qS+8YL5kjXO
eIVwYgGugHQY1QrjXYpwIqnb/STmYnFxSBhxxd0vBboNDlhPtbYaWLr2Qn0PKD5Xn2bZ4UUq
fhM3/1T8NqBeiLYg7H</vt:lpwstr>
  </property>
  <property fmtid="{D5CDD505-2E9C-101B-9397-08002B2CF9AE}" pid="3" name="_2015_ms_pID_7253431">
    <vt:lpwstr>95nGpD/RD7GI6ewMaXHr7lbH652NvirayBbrJ7lO09rh2E3N5sJ+Fp
mYxCB8eCJsfmlnOyTHcYDbMTRBQwHMVYnF0Mw5KkpTomjg7HX1JrcNf40oHBwNGSH3JJBveh
RnBZr9YECjysQM6nwStD9PD+SX47CIgHtvRDlyf5DGwyxhF37rJbfRyVwUBstC6HNXl7YENx
S30Ysn2tohTCYTGvtXRILqSRWbqzpZudA+cG</vt:lpwstr>
  </property>
  <property fmtid="{D5CDD505-2E9C-101B-9397-08002B2CF9AE}" pid="4" name="_2015_ms_pID_7253432">
    <vt:lpwstr>u4TWesQoUpJIOVq154dCd4c=</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1527768494</vt:lpwstr>
  </property>
</Properties>
</file>