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53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2" autoAdjust="0"/>
    <p:restoredTop sz="91699"/>
  </p:normalViewPr>
  <p:slideViewPr>
    <p:cSldViewPr snapToGrid="0" snapToObjects="1">
      <p:cViewPr>
        <p:scale>
          <a:sx n="115" d="100"/>
          <a:sy n="115" d="100"/>
        </p:scale>
        <p:origin x="-114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4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2" name="Manual Input 1">
            <a:extLst>
              <a:ext uri="{FF2B5EF4-FFF2-40B4-BE49-F238E27FC236}">
                <a16:creationId xmlns="" xmlns:a16="http://schemas.microsoft.com/office/drawing/2014/main" id="{00D4498F-7B3E-F942-8C90-7F73DC943B78}"/>
              </a:ext>
            </a:extLst>
          </p:cNvPr>
          <p:cNvSpPr/>
          <p:nvPr userDrawn="1"/>
        </p:nvSpPr>
        <p:spPr>
          <a:xfrm rot="5400000" flipH="1">
            <a:off x="787795" y="-823835"/>
            <a:ext cx="6867138" cy="849653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680008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5660591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10/19/2018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31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2" r:id="rId4"/>
    <p:sldLayoutId id="2147483654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/>
              <a:t>Casablanca Release Highlights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Oct 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26B55B5-62BD-7F46-B0F4-446644ACC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93" y="2236121"/>
            <a:ext cx="2793209" cy="3940606"/>
          </a:xfrm>
        </p:spPr>
        <p:txBody>
          <a:bodyPr>
            <a:normAutofit/>
          </a:bodyPr>
          <a:lstStyle/>
          <a:p>
            <a:pPr lvl="0"/>
            <a:r>
              <a:rPr lang="en-US" sz="1400" dirty="0" smtClean="0"/>
              <a:t>Add </a:t>
            </a:r>
            <a:r>
              <a:rPr lang="en-US" sz="1400" dirty="0"/>
              <a:t>TMF-based notification (HUB/EVENT) at least for Service Order</a:t>
            </a:r>
            <a:endParaRPr lang="fr-FR" sz="1400" dirty="0"/>
          </a:p>
          <a:p>
            <a:pPr lvl="0"/>
            <a:r>
              <a:rPr lang="en-US" sz="1400" dirty="0"/>
              <a:t>Expose NBI API to ONAP </a:t>
            </a:r>
            <a:r>
              <a:rPr lang="en-US" sz="1400" dirty="0" err="1"/>
              <a:t>MicroServiceBus</a:t>
            </a:r>
            <a:r>
              <a:rPr lang="en-US" sz="1400" dirty="0"/>
              <a:t> (directory)</a:t>
            </a:r>
            <a:endParaRPr lang="fr-FR" sz="1400" dirty="0"/>
          </a:p>
          <a:p>
            <a:pPr lvl="0"/>
            <a:r>
              <a:rPr lang="en-US" sz="1400" dirty="0"/>
              <a:t>Tackle service modification UC though </a:t>
            </a:r>
            <a:r>
              <a:rPr lang="en-US" sz="1400" dirty="0" err="1"/>
              <a:t>serviceOrder</a:t>
            </a:r>
            <a:r>
              <a:rPr lang="en-US" sz="1400" dirty="0"/>
              <a:t> (minimum)</a:t>
            </a:r>
            <a:endParaRPr lang="fr-FR" sz="1400" dirty="0"/>
          </a:p>
          <a:p>
            <a:pPr lvl="0"/>
            <a:r>
              <a:rPr lang="en-US" sz="1400" dirty="0"/>
              <a:t>Improve Service Order API to manage E2E service provisioning</a:t>
            </a:r>
            <a:endParaRPr lang="fr-FR" sz="1400" dirty="0"/>
          </a:p>
          <a:p>
            <a:pPr lvl="0"/>
            <a:r>
              <a:rPr lang="en-US" sz="1400" dirty="0"/>
              <a:t>Integrate NBI in a complete E2E use case (CCVPN)</a:t>
            </a:r>
            <a:endParaRPr lang="fr-FR" sz="1400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5088C3AE-04E0-4340-83B6-71661FE6D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31620"/>
            <a:ext cx="11225212" cy="640080"/>
          </a:xfrm>
        </p:spPr>
        <p:txBody>
          <a:bodyPr/>
          <a:lstStyle/>
          <a:p>
            <a:r>
              <a:rPr lang="en-US" dirty="0"/>
              <a:t>External API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4AB57586-6407-9A4A-A3B2-3437D94625C5}"/>
              </a:ext>
            </a:extLst>
          </p:cNvPr>
          <p:cNvSpPr/>
          <p:nvPr/>
        </p:nvSpPr>
        <p:spPr>
          <a:xfrm>
            <a:off x="3283402" y="2261060"/>
            <a:ext cx="2560446" cy="2044932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Legato Operations</a:t>
            </a:r>
          </a:p>
          <a:p>
            <a:pPr algn="ctr"/>
            <a:r>
              <a:rPr lang="en-GB" sz="1400" b="1" u="sng" dirty="0"/>
              <a:t>(North):</a:t>
            </a:r>
          </a:p>
          <a:p>
            <a:pPr algn="ctr"/>
            <a:r>
              <a:rPr lang="en-GB" sz="1400" dirty="0"/>
              <a:t>Query service catalog</a:t>
            </a:r>
          </a:p>
          <a:p>
            <a:pPr algn="ctr"/>
            <a:r>
              <a:rPr lang="en-GB" sz="1400" dirty="0"/>
              <a:t>Query serviceability</a:t>
            </a:r>
          </a:p>
          <a:p>
            <a:pPr algn="ctr"/>
            <a:r>
              <a:rPr lang="en-GB" sz="1400" dirty="0"/>
              <a:t>Create Service</a:t>
            </a:r>
          </a:p>
          <a:p>
            <a:pPr algn="ctr"/>
            <a:r>
              <a:rPr lang="en-GB" sz="1400" dirty="0"/>
              <a:t>Modify Service</a:t>
            </a:r>
          </a:p>
          <a:p>
            <a:pPr algn="ctr"/>
            <a:r>
              <a:rPr lang="en-GB" sz="1400" dirty="0"/>
              <a:t>Delete Service</a:t>
            </a:r>
          </a:p>
          <a:p>
            <a:pPr algn="ctr"/>
            <a:r>
              <a:rPr lang="en-GB" sz="1400" dirty="0"/>
              <a:t>Service Inventory operations</a:t>
            </a:r>
            <a:endParaRPr lang="en-US" sz="14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299BF43-88EB-2E48-8BD1-3ECB0BB69399}"/>
              </a:ext>
            </a:extLst>
          </p:cNvPr>
          <p:cNvSpPr/>
          <p:nvPr/>
        </p:nvSpPr>
        <p:spPr>
          <a:xfrm>
            <a:off x="3283402" y="4604211"/>
            <a:ext cx="2560446" cy="1813214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Interlude Operations </a:t>
            </a:r>
          </a:p>
          <a:p>
            <a:pPr algn="ctr"/>
            <a:r>
              <a:rPr lang="en-GB" sz="1400" b="1" u="sng" dirty="0"/>
              <a:t>(East-West):</a:t>
            </a:r>
          </a:p>
          <a:p>
            <a:pPr algn="ctr"/>
            <a:r>
              <a:rPr lang="en-GB" sz="1400" dirty="0"/>
              <a:t>Query service catalog</a:t>
            </a:r>
          </a:p>
          <a:p>
            <a:pPr algn="ctr"/>
            <a:r>
              <a:rPr lang="en-GB" sz="1400" dirty="0"/>
              <a:t>Create Service</a:t>
            </a:r>
          </a:p>
          <a:p>
            <a:pPr algn="ctr"/>
            <a:r>
              <a:rPr lang="en-GB" sz="1400" dirty="0"/>
              <a:t>Modify Service</a:t>
            </a:r>
          </a:p>
          <a:p>
            <a:pPr algn="ctr"/>
            <a:r>
              <a:rPr lang="en-GB" sz="1400" dirty="0"/>
              <a:t>Delete Service</a:t>
            </a:r>
          </a:p>
          <a:p>
            <a:pPr algn="ctr"/>
            <a:r>
              <a:rPr lang="en-GB" sz="1400" dirty="0"/>
              <a:t>Service Inventory operations</a:t>
            </a:r>
            <a:endParaRPr lang="en-US" sz="1400" dirty="0" err="1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73DD9344-84CE-0340-B9E6-3BDF25CAF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65" y="1196500"/>
            <a:ext cx="2286572" cy="68270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288" y="1791164"/>
            <a:ext cx="6119860" cy="456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2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9940</TotalTime>
  <Words>94</Words>
  <Application>Microsoft Office PowerPoint</Application>
  <PresentationFormat>Personnalisé</PresentationFormat>
  <Paragraphs>24</Paragraphs>
  <Slides>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Casablanca Release Highlights</vt:lpstr>
      <vt:lpstr>External API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GEEREBAERT Matthieu IMT/OLS</cp:lastModifiedBy>
  <cp:revision>125</cp:revision>
  <dcterms:created xsi:type="dcterms:W3CDTF">2017-02-27T16:23:08Z</dcterms:created>
  <dcterms:modified xsi:type="dcterms:W3CDTF">2018-10-19T15:06:12Z</dcterms:modified>
</cp:coreProperties>
</file>