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77" r:id="rId3"/>
    <p:sldMasterId id="2147483686" r:id="rId4"/>
    <p:sldMasterId id="2147483701" r:id="rId5"/>
  </p:sldMasterIdLst>
  <p:notesMasterIdLst>
    <p:notesMasterId r:id="rId22"/>
  </p:notesMasterIdLst>
  <p:sldIdLst>
    <p:sldId id="576" r:id="rId6"/>
    <p:sldId id="615" r:id="rId7"/>
    <p:sldId id="577" r:id="rId8"/>
    <p:sldId id="612" r:id="rId9"/>
    <p:sldId id="616" r:id="rId10"/>
    <p:sldId id="613" r:id="rId11"/>
    <p:sldId id="617" r:id="rId12"/>
    <p:sldId id="618" r:id="rId13"/>
    <p:sldId id="621" r:id="rId14"/>
    <p:sldId id="623" r:id="rId15"/>
    <p:sldId id="430" r:id="rId16"/>
    <p:sldId id="619" r:id="rId17"/>
    <p:sldId id="624" r:id="rId18"/>
    <p:sldId id="625" r:id="rId19"/>
    <p:sldId id="620" r:id="rId20"/>
    <p:sldId id="30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A4A4"/>
    <a:srgbClr val="FFECE1"/>
    <a:srgbClr val="0000CC"/>
    <a:srgbClr val="FF00FF"/>
    <a:srgbClr val="124191"/>
    <a:srgbClr val="00B0F0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80970" autoAdjust="0"/>
  </p:normalViewPr>
  <p:slideViewPr>
    <p:cSldViewPr snapToGrid="0">
      <p:cViewPr varScale="1">
        <p:scale>
          <a:sx n="86" d="100"/>
          <a:sy n="86" d="100"/>
        </p:scale>
        <p:origin x="22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ey, Timothy (Nokia - US)" userId="64d36864-1f14-4394-bc7c-2e6039e9da56" providerId="ADAL" clId="{58CCB79F-4894-4EC0-8413-5D069DEB811C}"/>
    <pc:docChg chg="undo custSel modSld">
      <pc:chgData name="Carey, Timothy (Nokia - US)" userId="64d36864-1f14-4394-bc7c-2e6039e9da56" providerId="ADAL" clId="{58CCB79F-4894-4EC0-8413-5D069DEB811C}" dt="2019-02-28T20:01:36.910" v="143" actId="20577"/>
      <pc:docMkLst>
        <pc:docMk/>
      </pc:docMkLst>
      <pc:sldChg chg="modSp">
        <pc:chgData name="Carey, Timothy (Nokia - US)" userId="64d36864-1f14-4394-bc7c-2e6039e9da56" providerId="ADAL" clId="{58CCB79F-4894-4EC0-8413-5D069DEB811C}" dt="2019-02-28T19:59:16.973" v="10" actId="20577"/>
        <pc:sldMkLst>
          <pc:docMk/>
          <pc:sldMk cId="1192765072" sldId="616"/>
        </pc:sldMkLst>
        <pc:spChg chg="mod">
          <ac:chgData name="Carey, Timothy (Nokia - US)" userId="64d36864-1f14-4394-bc7c-2e6039e9da56" providerId="ADAL" clId="{58CCB79F-4894-4EC0-8413-5D069DEB811C}" dt="2019-02-28T19:59:16.973" v="10" actId="20577"/>
          <ac:spMkLst>
            <pc:docMk/>
            <pc:sldMk cId="1192765072" sldId="616"/>
            <ac:spMk id="4" creationId="{68F756E7-632C-42B8-BFB2-CBFDD2026C56}"/>
          </ac:spMkLst>
        </pc:spChg>
      </pc:sldChg>
      <pc:sldChg chg="modSp">
        <pc:chgData name="Carey, Timothy (Nokia - US)" userId="64d36864-1f14-4394-bc7c-2e6039e9da56" providerId="ADAL" clId="{58CCB79F-4894-4EC0-8413-5D069DEB811C}" dt="2019-02-28T20:01:36.910" v="143" actId="20577"/>
        <pc:sldMkLst>
          <pc:docMk/>
          <pc:sldMk cId="3188519025" sldId="617"/>
        </pc:sldMkLst>
        <pc:spChg chg="mod">
          <ac:chgData name="Carey, Timothy (Nokia - US)" userId="64d36864-1f14-4394-bc7c-2e6039e9da56" providerId="ADAL" clId="{58CCB79F-4894-4EC0-8413-5D069DEB811C}" dt="2019-02-28T20:01:36.910" v="143" actId="20577"/>
          <ac:spMkLst>
            <pc:docMk/>
            <pc:sldMk cId="3188519025" sldId="617"/>
            <ac:spMk id="4" creationId="{68F756E7-632C-42B8-BFB2-CBFDD2026C56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7F0A4-A42A-44BA-8F69-45608BEAB7AE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E8AA0-0A82-4DD8-8DED-2DC8E58C00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50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440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023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038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74" y="-9138"/>
            <a:ext cx="9148778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0173" y="-9137"/>
            <a:ext cx="9156182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891" y="2823498"/>
            <a:ext cx="8499539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74892" y="4554182"/>
            <a:ext cx="3006591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91" y="499222"/>
            <a:ext cx="281148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035097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9144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4723" y="6489325"/>
            <a:ext cx="270117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6528" y="6504193"/>
            <a:ext cx="45551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36221" y="197831"/>
            <a:ext cx="862965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35744" y="1138239"/>
            <a:ext cx="862965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4379802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8610" y="1301190"/>
            <a:ext cx="420624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01190"/>
            <a:ext cx="425577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54723" y="6489325"/>
            <a:ext cx="270117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6528" y="6504193"/>
            <a:ext cx="45551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308610" y="189286"/>
            <a:ext cx="8191612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96047695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" y="-9138"/>
            <a:ext cx="9148778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9"/>
            <a:ext cx="4121831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25" y="1423411"/>
            <a:ext cx="2857776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630787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BA78592-C501-4695-B5EA-C8D7DE0A426D}"/>
              </a:ext>
            </a:extLst>
          </p:cNvPr>
          <p:cNvSpPr/>
          <p:nvPr userDrawn="1"/>
        </p:nvSpPr>
        <p:spPr>
          <a:xfrm>
            <a:off x="-20837" y="-18997"/>
            <a:ext cx="9164837" cy="6894184"/>
          </a:xfrm>
          <a:prstGeom prst="rect">
            <a:avLst/>
          </a:prstGeom>
          <a:pattFill prst="dkUpDiag">
            <a:fgClr>
              <a:srgbClr val="F6FAF2"/>
            </a:fgClr>
            <a:bgClr>
              <a:srgbClr val="8381A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A66BD7-48A4-4A48-8664-945C8E21966D}"/>
              </a:ext>
            </a:extLst>
          </p:cNvPr>
          <p:cNvSpPr/>
          <p:nvPr userDrawn="1"/>
        </p:nvSpPr>
        <p:spPr>
          <a:xfrm flipH="1" flipV="1">
            <a:off x="-20844" y="0"/>
            <a:ext cx="9164835" cy="6877930"/>
          </a:xfrm>
          <a:prstGeom prst="rect">
            <a:avLst/>
          </a:prstGeom>
          <a:gradFill>
            <a:gsLst>
              <a:gs pos="100000">
                <a:srgbClr val="F6FAF2"/>
              </a:gs>
              <a:gs pos="51000">
                <a:srgbClr val="F6FAF2">
                  <a:alpha val="93000"/>
                </a:srgbClr>
              </a:gs>
              <a:gs pos="0">
                <a:srgbClr val="F6FAF2">
                  <a:alpha val="30000"/>
                </a:srgbClr>
              </a:gs>
            </a:gsLst>
            <a:lin ang="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2AEE9CD-EFEB-4F33-B4EA-DFBCF4124C14}"/>
              </a:ext>
            </a:extLst>
          </p:cNvPr>
          <p:cNvGrpSpPr/>
          <p:nvPr userDrawn="1"/>
        </p:nvGrpSpPr>
        <p:grpSpPr>
          <a:xfrm>
            <a:off x="8343892" y="6479825"/>
            <a:ext cx="800100" cy="412551"/>
            <a:chOff x="6638924" y="-1908840"/>
            <a:chExt cx="342900" cy="109728"/>
          </a:xfrm>
          <a:solidFill>
            <a:schemeClr val="bg1">
              <a:alpha val="29000"/>
            </a:schemeClr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8590654-5344-473F-8DA7-51781A19927B}"/>
                </a:ext>
              </a:extLst>
            </p:cNvPr>
            <p:cNvSpPr/>
            <p:nvPr userDrawn="1"/>
          </p:nvSpPr>
          <p:spPr>
            <a:xfrm>
              <a:off x="6748652" y="-1908583"/>
              <a:ext cx="233172" cy="109471"/>
            </a:xfrm>
            <a:prstGeom prst="rect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BF8411AD-05C1-42E1-B1C2-174C9D828937}"/>
                </a:ext>
              </a:extLst>
            </p:cNvPr>
            <p:cNvSpPr/>
            <p:nvPr userDrawn="1"/>
          </p:nvSpPr>
          <p:spPr>
            <a:xfrm flipH="1">
              <a:off x="6638924" y="-1908840"/>
              <a:ext cx="109728" cy="109728"/>
            </a:xfrm>
            <a:prstGeom prst="rtTriangle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690A6F0C-7607-4FA0-B286-EB9D059775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752475" y="6550223"/>
            <a:ext cx="344967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4D587C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4D587C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BA70F08-710D-4585-BD72-9D13EAFE0D64}"/>
              </a:ext>
            </a:extLst>
          </p:cNvPr>
          <p:cNvGrpSpPr/>
          <p:nvPr userDrawn="1"/>
        </p:nvGrpSpPr>
        <p:grpSpPr>
          <a:xfrm>
            <a:off x="-35030" y="-18997"/>
            <a:ext cx="2514600" cy="221265"/>
            <a:chOff x="-46706" y="-18997"/>
            <a:chExt cx="3352800" cy="22126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193C555-24D4-4CDA-8722-1AF2C1B47F28}"/>
                </a:ext>
              </a:extLst>
            </p:cNvPr>
            <p:cNvSpPr/>
            <p:nvPr userDrawn="1"/>
          </p:nvSpPr>
          <p:spPr>
            <a:xfrm>
              <a:off x="-46706" y="-17188"/>
              <a:ext cx="3352800" cy="219456"/>
            </a:xfrm>
            <a:prstGeom prst="rect">
              <a:avLst/>
            </a:prstGeom>
            <a:gradFill>
              <a:gsLst>
                <a:gs pos="41000">
                  <a:srgbClr val="8381A3"/>
                </a:gs>
                <a:gs pos="100000">
                  <a:schemeClr val="bg1"/>
                </a:gs>
                <a:gs pos="0">
                  <a:srgbClr val="4D587C"/>
                </a:gs>
              </a:gsLst>
              <a:lin ang="3000000" scaled="0"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6161702-94EE-45FE-88CB-F07F91D28453}"/>
                </a:ext>
              </a:extLst>
            </p:cNvPr>
            <p:cNvSpPr/>
            <p:nvPr userDrawn="1"/>
          </p:nvSpPr>
          <p:spPr>
            <a:xfrm>
              <a:off x="62078" y="92540"/>
              <a:ext cx="3015416" cy="109728"/>
            </a:xfrm>
            <a:prstGeom prst="rect">
              <a:avLst/>
            </a:prstGeom>
            <a:gradFill>
              <a:gsLst>
                <a:gs pos="59000">
                  <a:srgbClr val="FDF8C9">
                    <a:alpha val="61000"/>
                  </a:srgbClr>
                </a:gs>
                <a:gs pos="0">
                  <a:srgbClr val="FDF8C9">
                    <a:alpha val="48000"/>
                  </a:srgbClr>
                </a:gs>
                <a:gs pos="45000">
                  <a:srgbClr val="FDF8C9">
                    <a:alpha val="47000"/>
                  </a:srgbClr>
                </a:gs>
              </a:gsLst>
              <a:lin ang="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BF352D1-C3F4-4817-BCF2-C780BB23152D}"/>
                </a:ext>
              </a:extLst>
            </p:cNvPr>
            <p:cNvGrpSpPr/>
            <p:nvPr userDrawn="1"/>
          </p:nvGrpSpPr>
          <p:grpSpPr>
            <a:xfrm>
              <a:off x="2963193" y="-18997"/>
              <a:ext cx="342900" cy="221265"/>
              <a:chOff x="2963193" y="-18997"/>
              <a:chExt cx="342900" cy="221265"/>
            </a:xfrm>
            <a:solidFill>
              <a:srgbClr val="F6FAF2">
                <a:alpha val="84000"/>
              </a:srgbClr>
            </a:solidFill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0686E7F-DD56-4176-9313-B5F65D12631A}"/>
                  </a:ext>
                </a:extLst>
              </p:cNvPr>
              <p:cNvSpPr/>
              <p:nvPr userDrawn="1"/>
            </p:nvSpPr>
            <p:spPr>
              <a:xfrm>
                <a:off x="3072921" y="92797"/>
                <a:ext cx="233172" cy="109471"/>
              </a:xfrm>
              <a:prstGeom prst="rect">
                <a:avLst/>
              </a:prstGeom>
              <a:grpFill/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:a16="http://schemas.microsoft.com/office/drawing/2014/main" id="{3AB304CB-1390-4703-ADCB-552C7EECB1DF}"/>
                  </a:ext>
                </a:extLst>
              </p:cNvPr>
              <p:cNvSpPr/>
              <p:nvPr userDrawn="1"/>
            </p:nvSpPr>
            <p:spPr>
              <a:xfrm flipH="1">
                <a:off x="2963193" y="92540"/>
                <a:ext cx="109728" cy="109728"/>
              </a:xfrm>
              <a:prstGeom prst="rtTriangle">
                <a:avLst/>
              </a:prstGeom>
              <a:grpFill/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  <p:sp>
            <p:nvSpPr>
              <p:cNvPr id="20" name="Right Triangle 19">
                <a:extLst>
                  <a:ext uri="{FF2B5EF4-FFF2-40B4-BE49-F238E27FC236}">
                    <a16:creationId xmlns:a16="http://schemas.microsoft.com/office/drawing/2014/main" id="{EB1AB0E0-6413-4851-8A72-2CE36D6B982B}"/>
                  </a:ext>
                </a:extLst>
              </p:cNvPr>
              <p:cNvSpPr/>
              <p:nvPr userDrawn="1"/>
            </p:nvSpPr>
            <p:spPr>
              <a:xfrm flipH="1">
                <a:off x="3191793" y="-18997"/>
                <a:ext cx="109728" cy="109728"/>
              </a:xfrm>
              <a:prstGeom prst="rtTriangle">
                <a:avLst/>
              </a:prstGeom>
              <a:grpFill/>
              <a:ln w="9525">
                <a:solidFill>
                  <a:srgbClr val="ECF6E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</p:grp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58F99D94-15E4-49C4-A86F-44300F67A5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46" b="14486"/>
          <a:stretch/>
        </p:blipFill>
        <p:spPr>
          <a:xfrm>
            <a:off x="46559" y="6397774"/>
            <a:ext cx="1075844" cy="37817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74FC66F-0774-4B32-9A8B-CA1CF440F4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3590" b="-3155"/>
          <a:stretch/>
        </p:blipFill>
        <p:spPr>
          <a:xfrm>
            <a:off x="2881098" y="643090"/>
            <a:ext cx="3381804" cy="1105422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26F4352C-64D8-43AC-ADFB-2F14210D6967}"/>
              </a:ext>
            </a:extLst>
          </p:cNvPr>
          <p:cNvSpPr/>
          <p:nvPr userDrawn="1"/>
        </p:nvSpPr>
        <p:spPr>
          <a:xfrm>
            <a:off x="-20844" y="2744084"/>
            <a:ext cx="9193206" cy="2170817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8102B6-D081-49EE-A5DF-1685FDEB6729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-6659" y="2741341"/>
            <a:ext cx="9164836" cy="1002872"/>
          </a:xfrm>
        </p:spPr>
        <p:txBody>
          <a:bodyPr anchor="b">
            <a:normAutofit/>
          </a:bodyPr>
          <a:lstStyle>
            <a:lvl1pPr algn="ctr"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BFCCEC-0A7A-4387-B85E-9530AC55887E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-1" y="4031550"/>
            <a:ext cx="9143992" cy="8556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7C97D8E-F909-4F73-9619-A632E67FF69F}"/>
              </a:ext>
            </a:extLst>
          </p:cNvPr>
          <p:cNvCxnSpPr/>
          <p:nvPr userDrawn="1"/>
        </p:nvCxnSpPr>
        <p:spPr>
          <a:xfrm>
            <a:off x="-26568" y="3873614"/>
            <a:ext cx="9179030" cy="17188"/>
          </a:xfrm>
          <a:prstGeom prst="line">
            <a:avLst/>
          </a:prstGeom>
          <a:ln w="38100">
            <a:gradFill>
              <a:gsLst>
                <a:gs pos="0">
                  <a:srgbClr val="4D587C"/>
                </a:gs>
                <a:gs pos="50000">
                  <a:srgbClr val="F6FAF2"/>
                </a:gs>
                <a:gs pos="82000">
                  <a:srgbClr val="8381A3"/>
                </a:gs>
                <a:gs pos="18000">
                  <a:srgbClr val="8381A3"/>
                </a:gs>
                <a:gs pos="100000">
                  <a:srgbClr val="4D587C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832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BA78592-C501-4695-B5EA-C8D7DE0A426D}"/>
              </a:ext>
            </a:extLst>
          </p:cNvPr>
          <p:cNvSpPr/>
          <p:nvPr userDrawn="1"/>
        </p:nvSpPr>
        <p:spPr>
          <a:xfrm>
            <a:off x="-20837" y="-18997"/>
            <a:ext cx="9164837" cy="6894184"/>
          </a:xfrm>
          <a:prstGeom prst="rect">
            <a:avLst/>
          </a:prstGeom>
          <a:pattFill prst="dkUpDiag">
            <a:fgClr>
              <a:srgbClr val="F6FAF2"/>
            </a:fgClr>
            <a:bgClr>
              <a:srgbClr val="8381A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A66BD7-48A4-4A48-8664-945C8E21966D}"/>
              </a:ext>
            </a:extLst>
          </p:cNvPr>
          <p:cNvSpPr/>
          <p:nvPr userDrawn="1"/>
        </p:nvSpPr>
        <p:spPr>
          <a:xfrm flipH="1" flipV="1">
            <a:off x="-20844" y="0"/>
            <a:ext cx="9164835" cy="6877930"/>
          </a:xfrm>
          <a:prstGeom prst="rect">
            <a:avLst/>
          </a:prstGeom>
          <a:gradFill>
            <a:gsLst>
              <a:gs pos="100000">
                <a:srgbClr val="F6FAF2"/>
              </a:gs>
              <a:gs pos="51000">
                <a:srgbClr val="F6FAF2">
                  <a:alpha val="93000"/>
                </a:srgbClr>
              </a:gs>
              <a:gs pos="0">
                <a:srgbClr val="F6FAF2">
                  <a:alpha val="30000"/>
                </a:srgbClr>
              </a:gs>
            </a:gsLst>
            <a:lin ang="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2AEE9CD-EFEB-4F33-B4EA-DFBCF4124C14}"/>
              </a:ext>
            </a:extLst>
          </p:cNvPr>
          <p:cNvGrpSpPr/>
          <p:nvPr userDrawn="1"/>
        </p:nvGrpSpPr>
        <p:grpSpPr>
          <a:xfrm>
            <a:off x="8343892" y="6479825"/>
            <a:ext cx="800100" cy="412551"/>
            <a:chOff x="6638924" y="-1908840"/>
            <a:chExt cx="342900" cy="109728"/>
          </a:xfrm>
          <a:solidFill>
            <a:schemeClr val="bg1">
              <a:alpha val="29000"/>
            </a:schemeClr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8590654-5344-473F-8DA7-51781A19927B}"/>
                </a:ext>
              </a:extLst>
            </p:cNvPr>
            <p:cNvSpPr/>
            <p:nvPr userDrawn="1"/>
          </p:nvSpPr>
          <p:spPr>
            <a:xfrm>
              <a:off x="6748652" y="-1908583"/>
              <a:ext cx="233172" cy="109471"/>
            </a:xfrm>
            <a:prstGeom prst="rect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BF8411AD-05C1-42E1-B1C2-174C9D828937}"/>
                </a:ext>
              </a:extLst>
            </p:cNvPr>
            <p:cNvSpPr/>
            <p:nvPr userDrawn="1"/>
          </p:nvSpPr>
          <p:spPr>
            <a:xfrm flipH="1">
              <a:off x="6638924" y="-1908840"/>
              <a:ext cx="109728" cy="109728"/>
            </a:xfrm>
            <a:prstGeom prst="rtTriangle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690A6F0C-7607-4FA0-B286-EB9D059775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752475" y="6550223"/>
            <a:ext cx="344967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4D587C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4D587C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BA70F08-710D-4585-BD72-9D13EAFE0D64}"/>
              </a:ext>
            </a:extLst>
          </p:cNvPr>
          <p:cNvGrpSpPr/>
          <p:nvPr userDrawn="1"/>
        </p:nvGrpSpPr>
        <p:grpSpPr>
          <a:xfrm>
            <a:off x="-35030" y="-18997"/>
            <a:ext cx="2514600" cy="221265"/>
            <a:chOff x="-46706" y="-18997"/>
            <a:chExt cx="3352800" cy="22126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193C555-24D4-4CDA-8722-1AF2C1B47F28}"/>
                </a:ext>
              </a:extLst>
            </p:cNvPr>
            <p:cNvSpPr/>
            <p:nvPr userDrawn="1"/>
          </p:nvSpPr>
          <p:spPr>
            <a:xfrm>
              <a:off x="-46706" y="-17188"/>
              <a:ext cx="3352800" cy="219456"/>
            </a:xfrm>
            <a:prstGeom prst="rect">
              <a:avLst/>
            </a:prstGeom>
            <a:gradFill>
              <a:gsLst>
                <a:gs pos="41000">
                  <a:srgbClr val="8381A3"/>
                </a:gs>
                <a:gs pos="100000">
                  <a:schemeClr val="bg1"/>
                </a:gs>
                <a:gs pos="0">
                  <a:srgbClr val="4D587C"/>
                </a:gs>
              </a:gsLst>
              <a:lin ang="3000000" scaled="0"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6161702-94EE-45FE-88CB-F07F91D28453}"/>
                </a:ext>
              </a:extLst>
            </p:cNvPr>
            <p:cNvSpPr/>
            <p:nvPr userDrawn="1"/>
          </p:nvSpPr>
          <p:spPr>
            <a:xfrm>
              <a:off x="62078" y="92540"/>
              <a:ext cx="3015416" cy="109728"/>
            </a:xfrm>
            <a:prstGeom prst="rect">
              <a:avLst/>
            </a:prstGeom>
            <a:gradFill>
              <a:gsLst>
                <a:gs pos="59000">
                  <a:srgbClr val="FDF8C9">
                    <a:alpha val="61000"/>
                  </a:srgbClr>
                </a:gs>
                <a:gs pos="0">
                  <a:srgbClr val="FDF8C9">
                    <a:alpha val="48000"/>
                  </a:srgbClr>
                </a:gs>
                <a:gs pos="45000">
                  <a:srgbClr val="FDF8C9">
                    <a:alpha val="47000"/>
                  </a:srgbClr>
                </a:gs>
              </a:gsLst>
              <a:lin ang="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BF352D1-C3F4-4817-BCF2-C780BB23152D}"/>
                </a:ext>
              </a:extLst>
            </p:cNvPr>
            <p:cNvGrpSpPr/>
            <p:nvPr userDrawn="1"/>
          </p:nvGrpSpPr>
          <p:grpSpPr>
            <a:xfrm>
              <a:off x="2963193" y="-18997"/>
              <a:ext cx="342900" cy="221265"/>
              <a:chOff x="2963193" y="-18997"/>
              <a:chExt cx="342900" cy="221265"/>
            </a:xfrm>
            <a:solidFill>
              <a:srgbClr val="F6FAF2">
                <a:alpha val="84000"/>
              </a:srgbClr>
            </a:solidFill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0686E7F-DD56-4176-9313-B5F65D12631A}"/>
                  </a:ext>
                </a:extLst>
              </p:cNvPr>
              <p:cNvSpPr/>
              <p:nvPr userDrawn="1"/>
            </p:nvSpPr>
            <p:spPr>
              <a:xfrm>
                <a:off x="3072921" y="92797"/>
                <a:ext cx="233172" cy="109471"/>
              </a:xfrm>
              <a:prstGeom prst="rect">
                <a:avLst/>
              </a:prstGeom>
              <a:grpFill/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:a16="http://schemas.microsoft.com/office/drawing/2014/main" id="{3AB304CB-1390-4703-ADCB-552C7EECB1DF}"/>
                  </a:ext>
                </a:extLst>
              </p:cNvPr>
              <p:cNvSpPr/>
              <p:nvPr userDrawn="1"/>
            </p:nvSpPr>
            <p:spPr>
              <a:xfrm flipH="1">
                <a:off x="2963193" y="92540"/>
                <a:ext cx="109728" cy="109728"/>
              </a:xfrm>
              <a:prstGeom prst="rtTriangle">
                <a:avLst/>
              </a:prstGeom>
              <a:grpFill/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  <p:sp>
            <p:nvSpPr>
              <p:cNvPr id="20" name="Right Triangle 19">
                <a:extLst>
                  <a:ext uri="{FF2B5EF4-FFF2-40B4-BE49-F238E27FC236}">
                    <a16:creationId xmlns:a16="http://schemas.microsoft.com/office/drawing/2014/main" id="{EB1AB0E0-6413-4851-8A72-2CE36D6B982B}"/>
                  </a:ext>
                </a:extLst>
              </p:cNvPr>
              <p:cNvSpPr/>
              <p:nvPr userDrawn="1"/>
            </p:nvSpPr>
            <p:spPr>
              <a:xfrm flipH="1">
                <a:off x="3191793" y="-18997"/>
                <a:ext cx="109728" cy="109728"/>
              </a:xfrm>
              <a:prstGeom prst="rtTriangle">
                <a:avLst/>
              </a:prstGeom>
              <a:grpFill/>
              <a:ln w="9525">
                <a:solidFill>
                  <a:srgbClr val="ECF6E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</p:grp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58F99D94-15E4-49C4-A86F-44300F67A5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46" b="14486"/>
          <a:stretch/>
        </p:blipFill>
        <p:spPr>
          <a:xfrm>
            <a:off x="46559" y="6397774"/>
            <a:ext cx="1075844" cy="37817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26F4352C-64D8-43AC-ADFB-2F14210D6967}"/>
              </a:ext>
            </a:extLst>
          </p:cNvPr>
          <p:cNvSpPr/>
          <p:nvPr userDrawn="1"/>
        </p:nvSpPr>
        <p:spPr>
          <a:xfrm>
            <a:off x="-20844" y="2744084"/>
            <a:ext cx="9193206" cy="2170817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8102B6-D081-49EE-A5DF-1685FDEB6729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-6659" y="2741341"/>
            <a:ext cx="9164836" cy="1002872"/>
          </a:xfrm>
        </p:spPr>
        <p:txBody>
          <a:bodyPr anchor="b">
            <a:normAutofit/>
          </a:bodyPr>
          <a:lstStyle>
            <a:lvl1pPr algn="ctr"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BFCCEC-0A7A-4387-B85E-9530AC55887E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-1" y="4031550"/>
            <a:ext cx="9143992" cy="8556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7C97D8E-F909-4F73-9619-A632E67FF69F}"/>
              </a:ext>
            </a:extLst>
          </p:cNvPr>
          <p:cNvCxnSpPr/>
          <p:nvPr userDrawn="1"/>
        </p:nvCxnSpPr>
        <p:spPr>
          <a:xfrm>
            <a:off x="-26568" y="3873614"/>
            <a:ext cx="9179030" cy="17188"/>
          </a:xfrm>
          <a:prstGeom prst="line">
            <a:avLst/>
          </a:prstGeom>
          <a:ln w="38100">
            <a:gradFill>
              <a:gsLst>
                <a:gs pos="0">
                  <a:srgbClr val="4D587C"/>
                </a:gs>
                <a:gs pos="50000">
                  <a:srgbClr val="F6FAF2"/>
                </a:gs>
                <a:gs pos="82000">
                  <a:srgbClr val="8381A3"/>
                </a:gs>
                <a:gs pos="18000">
                  <a:srgbClr val="8381A3"/>
                </a:gs>
                <a:gs pos="100000">
                  <a:srgbClr val="4D587C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E3D7AE72-094B-4785-8AD0-8D421D0A62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363" y="914400"/>
            <a:ext cx="3343275" cy="117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425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BA78592-C501-4695-B5EA-C8D7DE0A426D}"/>
              </a:ext>
            </a:extLst>
          </p:cNvPr>
          <p:cNvSpPr/>
          <p:nvPr userDrawn="1"/>
        </p:nvSpPr>
        <p:spPr>
          <a:xfrm>
            <a:off x="-20837" y="-18997"/>
            <a:ext cx="9164837" cy="6894184"/>
          </a:xfrm>
          <a:prstGeom prst="rect">
            <a:avLst/>
          </a:prstGeom>
          <a:pattFill prst="dkUpDiag">
            <a:fgClr>
              <a:srgbClr val="F6FAF2"/>
            </a:fgClr>
            <a:bgClr>
              <a:srgbClr val="8381A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A66BD7-48A4-4A48-8664-945C8E21966D}"/>
              </a:ext>
            </a:extLst>
          </p:cNvPr>
          <p:cNvSpPr/>
          <p:nvPr userDrawn="1"/>
        </p:nvSpPr>
        <p:spPr>
          <a:xfrm flipH="1" flipV="1">
            <a:off x="-20844" y="0"/>
            <a:ext cx="9164835" cy="6877930"/>
          </a:xfrm>
          <a:prstGeom prst="rect">
            <a:avLst/>
          </a:prstGeom>
          <a:gradFill>
            <a:gsLst>
              <a:gs pos="100000">
                <a:srgbClr val="F6FAF2"/>
              </a:gs>
              <a:gs pos="51000">
                <a:srgbClr val="F6FAF2">
                  <a:alpha val="93000"/>
                </a:srgbClr>
              </a:gs>
              <a:gs pos="0">
                <a:srgbClr val="F6FAF2">
                  <a:alpha val="30000"/>
                </a:srgbClr>
              </a:gs>
            </a:gsLst>
            <a:lin ang="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2AEE9CD-EFEB-4F33-B4EA-DFBCF4124C14}"/>
              </a:ext>
            </a:extLst>
          </p:cNvPr>
          <p:cNvGrpSpPr/>
          <p:nvPr userDrawn="1"/>
        </p:nvGrpSpPr>
        <p:grpSpPr>
          <a:xfrm>
            <a:off x="8343892" y="6479825"/>
            <a:ext cx="800100" cy="412551"/>
            <a:chOff x="6638924" y="-1908840"/>
            <a:chExt cx="342900" cy="109728"/>
          </a:xfrm>
          <a:solidFill>
            <a:schemeClr val="bg1">
              <a:alpha val="29000"/>
            </a:schemeClr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8590654-5344-473F-8DA7-51781A19927B}"/>
                </a:ext>
              </a:extLst>
            </p:cNvPr>
            <p:cNvSpPr/>
            <p:nvPr userDrawn="1"/>
          </p:nvSpPr>
          <p:spPr>
            <a:xfrm>
              <a:off x="6748652" y="-1908583"/>
              <a:ext cx="233172" cy="109471"/>
            </a:xfrm>
            <a:prstGeom prst="rect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BF8411AD-05C1-42E1-B1C2-174C9D828937}"/>
                </a:ext>
              </a:extLst>
            </p:cNvPr>
            <p:cNvSpPr/>
            <p:nvPr userDrawn="1"/>
          </p:nvSpPr>
          <p:spPr>
            <a:xfrm flipH="1">
              <a:off x="6638924" y="-1908840"/>
              <a:ext cx="109728" cy="109728"/>
            </a:xfrm>
            <a:prstGeom prst="rtTriangle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690A6F0C-7607-4FA0-B286-EB9D059775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752475" y="6550223"/>
            <a:ext cx="344967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4D587C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4D587C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BA70F08-710D-4585-BD72-9D13EAFE0D64}"/>
              </a:ext>
            </a:extLst>
          </p:cNvPr>
          <p:cNvGrpSpPr/>
          <p:nvPr userDrawn="1"/>
        </p:nvGrpSpPr>
        <p:grpSpPr>
          <a:xfrm>
            <a:off x="-35030" y="-18997"/>
            <a:ext cx="2514600" cy="221265"/>
            <a:chOff x="-46706" y="-18997"/>
            <a:chExt cx="3352800" cy="22126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193C555-24D4-4CDA-8722-1AF2C1B47F28}"/>
                </a:ext>
              </a:extLst>
            </p:cNvPr>
            <p:cNvSpPr/>
            <p:nvPr userDrawn="1"/>
          </p:nvSpPr>
          <p:spPr>
            <a:xfrm>
              <a:off x="-46706" y="-17188"/>
              <a:ext cx="3352800" cy="219456"/>
            </a:xfrm>
            <a:prstGeom prst="rect">
              <a:avLst/>
            </a:prstGeom>
            <a:gradFill>
              <a:gsLst>
                <a:gs pos="41000">
                  <a:srgbClr val="8381A3"/>
                </a:gs>
                <a:gs pos="100000">
                  <a:schemeClr val="bg1"/>
                </a:gs>
                <a:gs pos="0">
                  <a:srgbClr val="4D587C"/>
                </a:gs>
              </a:gsLst>
              <a:lin ang="3000000" scaled="0"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6161702-94EE-45FE-88CB-F07F91D28453}"/>
                </a:ext>
              </a:extLst>
            </p:cNvPr>
            <p:cNvSpPr/>
            <p:nvPr userDrawn="1"/>
          </p:nvSpPr>
          <p:spPr>
            <a:xfrm>
              <a:off x="62078" y="92540"/>
              <a:ext cx="3015416" cy="109728"/>
            </a:xfrm>
            <a:prstGeom prst="rect">
              <a:avLst/>
            </a:prstGeom>
            <a:gradFill>
              <a:gsLst>
                <a:gs pos="59000">
                  <a:srgbClr val="FDF8C9">
                    <a:alpha val="61000"/>
                  </a:srgbClr>
                </a:gs>
                <a:gs pos="0">
                  <a:srgbClr val="FDF8C9">
                    <a:alpha val="48000"/>
                  </a:srgbClr>
                </a:gs>
                <a:gs pos="45000">
                  <a:srgbClr val="FDF8C9">
                    <a:alpha val="47000"/>
                  </a:srgbClr>
                </a:gs>
              </a:gsLst>
              <a:lin ang="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BF352D1-C3F4-4817-BCF2-C780BB23152D}"/>
                </a:ext>
              </a:extLst>
            </p:cNvPr>
            <p:cNvGrpSpPr/>
            <p:nvPr userDrawn="1"/>
          </p:nvGrpSpPr>
          <p:grpSpPr>
            <a:xfrm>
              <a:off x="2963193" y="-18997"/>
              <a:ext cx="342900" cy="221265"/>
              <a:chOff x="2963193" y="-18997"/>
              <a:chExt cx="342900" cy="221265"/>
            </a:xfrm>
            <a:solidFill>
              <a:srgbClr val="F6FAF2">
                <a:alpha val="84000"/>
              </a:srgbClr>
            </a:solidFill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0686E7F-DD56-4176-9313-B5F65D12631A}"/>
                  </a:ext>
                </a:extLst>
              </p:cNvPr>
              <p:cNvSpPr/>
              <p:nvPr userDrawn="1"/>
            </p:nvSpPr>
            <p:spPr>
              <a:xfrm>
                <a:off x="3072921" y="92797"/>
                <a:ext cx="233172" cy="109471"/>
              </a:xfrm>
              <a:prstGeom prst="rect">
                <a:avLst/>
              </a:prstGeom>
              <a:grpFill/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:a16="http://schemas.microsoft.com/office/drawing/2014/main" id="{3AB304CB-1390-4703-ADCB-552C7EECB1DF}"/>
                  </a:ext>
                </a:extLst>
              </p:cNvPr>
              <p:cNvSpPr/>
              <p:nvPr userDrawn="1"/>
            </p:nvSpPr>
            <p:spPr>
              <a:xfrm flipH="1">
                <a:off x="2963193" y="92540"/>
                <a:ext cx="109728" cy="109728"/>
              </a:xfrm>
              <a:prstGeom prst="rtTriangle">
                <a:avLst/>
              </a:prstGeom>
              <a:grpFill/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  <p:sp>
            <p:nvSpPr>
              <p:cNvPr id="20" name="Right Triangle 19">
                <a:extLst>
                  <a:ext uri="{FF2B5EF4-FFF2-40B4-BE49-F238E27FC236}">
                    <a16:creationId xmlns:a16="http://schemas.microsoft.com/office/drawing/2014/main" id="{EB1AB0E0-6413-4851-8A72-2CE36D6B982B}"/>
                  </a:ext>
                </a:extLst>
              </p:cNvPr>
              <p:cNvSpPr/>
              <p:nvPr userDrawn="1"/>
            </p:nvSpPr>
            <p:spPr>
              <a:xfrm flipH="1">
                <a:off x="3191793" y="-18997"/>
                <a:ext cx="109728" cy="109728"/>
              </a:xfrm>
              <a:prstGeom prst="rtTriangle">
                <a:avLst/>
              </a:prstGeom>
              <a:grpFill/>
              <a:ln w="9525">
                <a:solidFill>
                  <a:srgbClr val="ECF6E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</p:grp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58F99D94-15E4-49C4-A86F-44300F67A5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46" b="14486"/>
          <a:stretch/>
        </p:blipFill>
        <p:spPr>
          <a:xfrm>
            <a:off x="46559" y="6397774"/>
            <a:ext cx="1075844" cy="37817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26F4352C-64D8-43AC-ADFB-2F14210D6967}"/>
              </a:ext>
            </a:extLst>
          </p:cNvPr>
          <p:cNvSpPr/>
          <p:nvPr userDrawn="1"/>
        </p:nvSpPr>
        <p:spPr>
          <a:xfrm>
            <a:off x="-20844" y="2744084"/>
            <a:ext cx="9193206" cy="2170817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8102B6-D081-49EE-A5DF-1685FDEB6729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-6659" y="2741341"/>
            <a:ext cx="9164836" cy="1002872"/>
          </a:xfrm>
        </p:spPr>
        <p:txBody>
          <a:bodyPr anchor="b">
            <a:normAutofit/>
          </a:bodyPr>
          <a:lstStyle>
            <a:lvl1pPr algn="ctr"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BFCCEC-0A7A-4387-B85E-9530AC55887E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-1" y="4031550"/>
            <a:ext cx="9143992" cy="8556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7C97D8E-F909-4F73-9619-A632E67FF69F}"/>
              </a:ext>
            </a:extLst>
          </p:cNvPr>
          <p:cNvCxnSpPr/>
          <p:nvPr userDrawn="1"/>
        </p:nvCxnSpPr>
        <p:spPr>
          <a:xfrm>
            <a:off x="-26568" y="3873614"/>
            <a:ext cx="9179030" cy="17188"/>
          </a:xfrm>
          <a:prstGeom prst="line">
            <a:avLst/>
          </a:prstGeom>
          <a:ln w="38100">
            <a:gradFill>
              <a:gsLst>
                <a:gs pos="0">
                  <a:srgbClr val="4D587C"/>
                </a:gs>
                <a:gs pos="50000">
                  <a:srgbClr val="F6FAF2"/>
                </a:gs>
                <a:gs pos="82000">
                  <a:srgbClr val="8381A3"/>
                </a:gs>
                <a:gs pos="18000">
                  <a:srgbClr val="8381A3"/>
                </a:gs>
                <a:gs pos="100000">
                  <a:srgbClr val="4D587C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53CFD035-118D-4B2B-B970-4987F93D5F8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741" y="802103"/>
            <a:ext cx="3870518" cy="134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4274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619D9-095E-4E0D-B960-36DA78F73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3B15D-4CA4-4E17-A8D8-CD0E829D4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Autofit/>
          </a:bodyPr>
          <a:lstStyle>
            <a:lvl1pPr>
              <a:defRPr lang="en-US" dirty="0" smtClean="0">
                <a:latin typeface="+mj-lt"/>
              </a:defRPr>
            </a:lvl1pPr>
            <a:lvl2pPr>
              <a:defRPr lang="en-US" dirty="0" smtClean="0">
                <a:latin typeface="+mj-lt"/>
              </a:defRPr>
            </a:lvl2pPr>
            <a:lvl3pPr>
              <a:defRPr lang="en-US" dirty="0" smtClean="0">
                <a:latin typeface="+mj-lt"/>
              </a:defRPr>
            </a:lvl3pPr>
            <a:lvl4pPr>
              <a:defRPr lang="en-US" dirty="0" smtClean="0">
                <a:latin typeface="+mj-lt"/>
              </a:defRPr>
            </a:lvl4pPr>
            <a:lvl5pPr>
              <a:defRPr lang="en-US" dirty="0"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8411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8199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21656BE-C95B-4E37-923F-C11B7250E19B}"/>
              </a:ext>
            </a:extLst>
          </p:cNvPr>
          <p:cNvSpPr/>
          <p:nvPr userDrawn="1"/>
        </p:nvSpPr>
        <p:spPr>
          <a:xfrm>
            <a:off x="8601075" y="-7336"/>
            <a:ext cx="542925" cy="1051961"/>
          </a:xfrm>
          <a:prstGeom prst="rect">
            <a:avLst/>
          </a:prstGeom>
          <a:pattFill prst="dkUpDiag">
            <a:fgClr>
              <a:srgbClr val="F6FAF2"/>
            </a:fgClr>
            <a:bgClr>
              <a:srgbClr val="8381A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7C4F0C-87F5-4991-96BE-905931228BDE}"/>
              </a:ext>
            </a:extLst>
          </p:cNvPr>
          <p:cNvSpPr/>
          <p:nvPr userDrawn="1"/>
        </p:nvSpPr>
        <p:spPr>
          <a:xfrm flipH="1" flipV="1">
            <a:off x="-1" y="-3"/>
            <a:ext cx="9143999" cy="1028703"/>
          </a:xfrm>
          <a:prstGeom prst="rect">
            <a:avLst/>
          </a:prstGeom>
          <a:gradFill>
            <a:gsLst>
              <a:gs pos="34000">
                <a:srgbClr val="F6FAF2"/>
              </a:gs>
              <a:gs pos="5000">
                <a:srgbClr val="F6FAF2"/>
              </a:gs>
              <a:gs pos="0">
                <a:srgbClr val="F6FAF2">
                  <a:alpha val="44000"/>
                </a:srgbClr>
              </a:gs>
            </a:gsLst>
            <a:lin ang="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3B15D-4CA4-4E17-A8D8-CD0E829D4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08BCDCF-8AC8-45B4-BC85-9DF8915F0DE7}"/>
              </a:ext>
            </a:extLst>
          </p:cNvPr>
          <p:cNvGrpSpPr/>
          <p:nvPr userDrawn="1"/>
        </p:nvGrpSpPr>
        <p:grpSpPr>
          <a:xfrm>
            <a:off x="0" y="1"/>
            <a:ext cx="2514600" cy="221265"/>
            <a:chOff x="122821" y="-726698"/>
            <a:chExt cx="3352800" cy="22126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7A41FFC-0487-46C1-AFF1-2C814E1ADED0}"/>
                </a:ext>
              </a:extLst>
            </p:cNvPr>
            <p:cNvSpPr/>
            <p:nvPr userDrawn="1"/>
          </p:nvSpPr>
          <p:spPr>
            <a:xfrm>
              <a:off x="122821" y="-724889"/>
              <a:ext cx="3352800" cy="219456"/>
            </a:xfrm>
            <a:prstGeom prst="rect">
              <a:avLst/>
            </a:prstGeom>
            <a:gradFill>
              <a:gsLst>
                <a:gs pos="41000">
                  <a:srgbClr val="8381A3"/>
                </a:gs>
                <a:gs pos="100000">
                  <a:schemeClr val="bg1"/>
                </a:gs>
                <a:gs pos="0">
                  <a:srgbClr val="4D587C"/>
                </a:gs>
              </a:gsLst>
              <a:lin ang="3000000" scaled="0"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A1A884D-2208-41AD-AA60-9AB81A6323B1}"/>
                </a:ext>
              </a:extLst>
            </p:cNvPr>
            <p:cNvSpPr/>
            <p:nvPr userDrawn="1"/>
          </p:nvSpPr>
          <p:spPr>
            <a:xfrm>
              <a:off x="231605" y="-615161"/>
              <a:ext cx="3015416" cy="109728"/>
            </a:xfrm>
            <a:prstGeom prst="rect">
              <a:avLst/>
            </a:prstGeom>
            <a:gradFill>
              <a:gsLst>
                <a:gs pos="59000">
                  <a:srgbClr val="FDF8C9">
                    <a:alpha val="61000"/>
                  </a:srgbClr>
                </a:gs>
                <a:gs pos="0">
                  <a:srgbClr val="FDF8C9">
                    <a:alpha val="48000"/>
                  </a:srgbClr>
                </a:gs>
                <a:gs pos="45000">
                  <a:srgbClr val="FDF8C9">
                    <a:alpha val="47000"/>
                  </a:srgbClr>
                </a:gs>
              </a:gsLst>
              <a:lin ang="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AEA75D5-F682-467D-953C-B2819E2469AE}"/>
                </a:ext>
              </a:extLst>
            </p:cNvPr>
            <p:cNvSpPr/>
            <p:nvPr userDrawn="1"/>
          </p:nvSpPr>
          <p:spPr>
            <a:xfrm>
              <a:off x="3242448" y="-614904"/>
              <a:ext cx="233172" cy="109471"/>
            </a:xfrm>
            <a:prstGeom prst="rect">
              <a:avLst/>
            </a:prstGeom>
            <a:solidFill>
              <a:srgbClr val="FDFAD6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0" name="Right Triangle 9">
              <a:extLst>
                <a:ext uri="{FF2B5EF4-FFF2-40B4-BE49-F238E27FC236}">
                  <a16:creationId xmlns:a16="http://schemas.microsoft.com/office/drawing/2014/main" id="{E75052A7-12E3-4E03-9CED-3940E8C828E7}"/>
                </a:ext>
              </a:extLst>
            </p:cNvPr>
            <p:cNvSpPr/>
            <p:nvPr userDrawn="1"/>
          </p:nvSpPr>
          <p:spPr>
            <a:xfrm flipH="1">
              <a:off x="3132720" y="-615161"/>
              <a:ext cx="109728" cy="109728"/>
            </a:xfrm>
            <a:prstGeom prst="rtTriangle">
              <a:avLst/>
            </a:prstGeom>
            <a:solidFill>
              <a:srgbClr val="FDFAD6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A39D8769-EF96-4EEB-AB09-269315A5E18A}"/>
                </a:ext>
              </a:extLst>
            </p:cNvPr>
            <p:cNvSpPr/>
            <p:nvPr userDrawn="1"/>
          </p:nvSpPr>
          <p:spPr>
            <a:xfrm flipH="1">
              <a:off x="3361320" y="-726698"/>
              <a:ext cx="109728" cy="109728"/>
            </a:xfrm>
            <a:prstGeom prst="rtTriangle">
              <a:avLst/>
            </a:prstGeom>
            <a:solidFill>
              <a:srgbClr val="FDFAD6"/>
            </a:solidFill>
            <a:ln w="9525">
              <a:solidFill>
                <a:srgbClr val="ECF6E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F3619D9-095E-4E0D-B960-36DA78F73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88" y="228600"/>
            <a:ext cx="8948112" cy="68580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DF4F35F-CD4A-40D1-BDD9-C3B36DA59779}"/>
              </a:ext>
            </a:extLst>
          </p:cNvPr>
          <p:cNvCxnSpPr/>
          <p:nvPr userDrawn="1"/>
        </p:nvCxnSpPr>
        <p:spPr>
          <a:xfrm>
            <a:off x="-17517" y="1027437"/>
            <a:ext cx="9179030" cy="17188"/>
          </a:xfrm>
          <a:prstGeom prst="line">
            <a:avLst/>
          </a:prstGeom>
          <a:ln w="25400">
            <a:gradFill>
              <a:gsLst>
                <a:gs pos="0">
                  <a:srgbClr val="4D587C"/>
                </a:gs>
                <a:gs pos="50000">
                  <a:srgbClr val="F6FAF2"/>
                </a:gs>
                <a:gs pos="82000">
                  <a:srgbClr val="8381A3"/>
                </a:gs>
                <a:gs pos="18000">
                  <a:srgbClr val="8381A3"/>
                </a:gs>
                <a:gs pos="100000">
                  <a:srgbClr val="4D587C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69862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C278BA-E610-4D30-818A-1D772E517E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752475" y="6550223"/>
            <a:ext cx="344967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006032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05B6552-FF1A-4DCE-A046-22A0DBFFEF0D}"/>
              </a:ext>
            </a:extLst>
          </p:cNvPr>
          <p:cNvGrpSpPr/>
          <p:nvPr userDrawn="1"/>
        </p:nvGrpSpPr>
        <p:grpSpPr>
          <a:xfrm>
            <a:off x="-3435" y="-18997"/>
            <a:ext cx="2514600" cy="221265"/>
            <a:chOff x="122821" y="-726698"/>
            <a:chExt cx="3352800" cy="22126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877ED2E-0166-4EEB-AD1D-57F54E638289}"/>
                </a:ext>
              </a:extLst>
            </p:cNvPr>
            <p:cNvSpPr/>
            <p:nvPr userDrawn="1"/>
          </p:nvSpPr>
          <p:spPr>
            <a:xfrm>
              <a:off x="122821" y="-724889"/>
              <a:ext cx="3352800" cy="219456"/>
            </a:xfrm>
            <a:prstGeom prst="rect">
              <a:avLst/>
            </a:prstGeom>
            <a:gradFill>
              <a:gsLst>
                <a:gs pos="41000">
                  <a:srgbClr val="8381A3"/>
                </a:gs>
                <a:gs pos="100000">
                  <a:schemeClr val="bg1"/>
                </a:gs>
                <a:gs pos="0">
                  <a:srgbClr val="4D587C"/>
                </a:gs>
              </a:gsLst>
              <a:lin ang="3000000" scaled="0"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1D317FE-1B67-4B32-B0DD-C9D04FAB1389}"/>
                </a:ext>
              </a:extLst>
            </p:cNvPr>
            <p:cNvSpPr/>
            <p:nvPr userDrawn="1"/>
          </p:nvSpPr>
          <p:spPr>
            <a:xfrm>
              <a:off x="231605" y="-615161"/>
              <a:ext cx="3015416" cy="109728"/>
            </a:xfrm>
            <a:prstGeom prst="rect">
              <a:avLst/>
            </a:prstGeom>
            <a:gradFill>
              <a:gsLst>
                <a:gs pos="59000">
                  <a:srgbClr val="FDF8C9">
                    <a:alpha val="61000"/>
                  </a:srgbClr>
                </a:gs>
                <a:gs pos="0">
                  <a:srgbClr val="FDF8C9">
                    <a:alpha val="48000"/>
                  </a:srgbClr>
                </a:gs>
                <a:gs pos="45000">
                  <a:srgbClr val="FDF8C9">
                    <a:alpha val="47000"/>
                  </a:srgbClr>
                </a:gs>
              </a:gsLst>
              <a:lin ang="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7C486DD-5809-4D6F-B831-C1BA0178363C}"/>
                </a:ext>
              </a:extLst>
            </p:cNvPr>
            <p:cNvSpPr/>
            <p:nvPr userDrawn="1"/>
          </p:nvSpPr>
          <p:spPr>
            <a:xfrm>
              <a:off x="3242448" y="-614904"/>
              <a:ext cx="233172" cy="109471"/>
            </a:xfrm>
            <a:prstGeom prst="rect">
              <a:avLst/>
            </a:prstGeom>
            <a:solidFill>
              <a:srgbClr val="FDFAD6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4A4739E8-0EE1-4C71-A65A-EDF30CDD57E6}"/>
                </a:ext>
              </a:extLst>
            </p:cNvPr>
            <p:cNvSpPr/>
            <p:nvPr userDrawn="1"/>
          </p:nvSpPr>
          <p:spPr>
            <a:xfrm flipH="1">
              <a:off x="3132720" y="-615161"/>
              <a:ext cx="109728" cy="109728"/>
            </a:xfrm>
            <a:prstGeom prst="rtTriangle">
              <a:avLst/>
            </a:prstGeom>
            <a:solidFill>
              <a:srgbClr val="FDFAD6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FA4995B9-64D9-46F6-B9FB-AFA40346CE92}"/>
                </a:ext>
              </a:extLst>
            </p:cNvPr>
            <p:cNvSpPr/>
            <p:nvPr userDrawn="1"/>
          </p:nvSpPr>
          <p:spPr>
            <a:xfrm flipH="1">
              <a:off x="3361320" y="-726698"/>
              <a:ext cx="109728" cy="109728"/>
            </a:xfrm>
            <a:prstGeom prst="rtTriangle">
              <a:avLst/>
            </a:prstGeom>
            <a:solidFill>
              <a:srgbClr val="FDFAD6"/>
            </a:solidFill>
            <a:ln w="9525">
              <a:solidFill>
                <a:srgbClr val="ECF6E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5B4D7D1-DAAD-4636-9650-E7A54A723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3" y="200460"/>
            <a:ext cx="8437197" cy="82824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3198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C278BA-E610-4D30-818A-1D772E517E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752475" y="6550223"/>
            <a:ext cx="344967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006032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05B6552-FF1A-4DCE-A046-22A0DBFFEF0D}"/>
              </a:ext>
            </a:extLst>
          </p:cNvPr>
          <p:cNvGrpSpPr/>
          <p:nvPr userDrawn="1"/>
        </p:nvGrpSpPr>
        <p:grpSpPr>
          <a:xfrm>
            <a:off x="-3435" y="-18997"/>
            <a:ext cx="2514600" cy="221265"/>
            <a:chOff x="122821" y="-726698"/>
            <a:chExt cx="3352800" cy="22126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877ED2E-0166-4EEB-AD1D-57F54E638289}"/>
                </a:ext>
              </a:extLst>
            </p:cNvPr>
            <p:cNvSpPr/>
            <p:nvPr userDrawn="1"/>
          </p:nvSpPr>
          <p:spPr>
            <a:xfrm>
              <a:off x="122821" y="-724889"/>
              <a:ext cx="3352800" cy="219456"/>
            </a:xfrm>
            <a:prstGeom prst="rect">
              <a:avLst/>
            </a:prstGeom>
            <a:gradFill>
              <a:gsLst>
                <a:gs pos="41000">
                  <a:srgbClr val="8381A3"/>
                </a:gs>
                <a:gs pos="100000">
                  <a:schemeClr val="bg1"/>
                </a:gs>
                <a:gs pos="0">
                  <a:srgbClr val="4D587C"/>
                </a:gs>
              </a:gsLst>
              <a:lin ang="3000000" scaled="0"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1D317FE-1B67-4B32-B0DD-C9D04FAB1389}"/>
                </a:ext>
              </a:extLst>
            </p:cNvPr>
            <p:cNvSpPr/>
            <p:nvPr userDrawn="1"/>
          </p:nvSpPr>
          <p:spPr>
            <a:xfrm>
              <a:off x="231605" y="-615161"/>
              <a:ext cx="3015416" cy="109728"/>
            </a:xfrm>
            <a:prstGeom prst="rect">
              <a:avLst/>
            </a:prstGeom>
            <a:gradFill>
              <a:gsLst>
                <a:gs pos="59000">
                  <a:srgbClr val="FDF8C9">
                    <a:alpha val="61000"/>
                  </a:srgbClr>
                </a:gs>
                <a:gs pos="0">
                  <a:srgbClr val="FDF8C9">
                    <a:alpha val="48000"/>
                  </a:srgbClr>
                </a:gs>
                <a:gs pos="45000">
                  <a:srgbClr val="FDF8C9">
                    <a:alpha val="47000"/>
                  </a:srgbClr>
                </a:gs>
              </a:gsLst>
              <a:lin ang="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7C486DD-5809-4D6F-B831-C1BA0178363C}"/>
                </a:ext>
              </a:extLst>
            </p:cNvPr>
            <p:cNvSpPr/>
            <p:nvPr userDrawn="1"/>
          </p:nvSpPr>
          <p:spPr>
            <a:xfrm>
              <a:off x="3242448" y="-614904"/>
              <a:ext cx="233172" cy="109471"/>
            </a:xfrm>
            <a:prstGeom prst="rect">
              <a:avLst/>
            </a:prstGeom>
            <a:solidFill>
              <a:srgbClr val="FDFAD6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4A4739E8-0EE1-4C71-A65A-EDF30CDD57E6}"/>
                </a:ext>
              </a:extLst>
            </p:cNvPr>
            <p:cNvSpPr/>
            <p:nvPr userDrawn="1"/>
          </p:nvSpPr>
          <p:spPr>
            <a:xfrm flipH="1">
              <a:off x="3132720" y="-615161"/>
              <a:ext cx="109728" cy="109728"/>
            </a:xfrm>
            <a:prstGeom prst="rtTriangle">
              <a:avLst/>
            </a:prstGeom>
            <a:solidFill>
              <a:srgbClr val="FDFAD6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FA4995B9-64D9-46F6-B9FB-AFA40346CE92}"/>
                </a:ext>
              </a:extLst>
            </p:cNvPr>
            <p:cNvSpPr/>
            <p:nvPr userDrawn="1"/>
          </p:nvSpPr>
          <p:spPr>
            <a:xfrm flipH="1">
              <a:off x="3361320" y="-726698"/>
              <a:ext cx="109728" cy="109728"/>
            </a:xfrm>
            <a:prstGeom prst="rtTriangle">
              <a:avLst/>
            </a:prstGeom>
            <a:solidFill>
              <a:srgbClr val="FDFAD6"/>
            </a:solidFill>
            <a:ln w="9525">
              <a:solidFill>
                <a:srgbClr val="ECF6E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5B4D7D1-DAAD-4636-9650-E7A54A723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3" y="200460"/>
            <a:ext cx="8437197" cy="82824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52104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8963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543A0E-70E6-46DB-8F7C-06A0214599E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9879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2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1D69DC-9F16-4CA4-A0E0-1872B8AD5D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99A4E175-66C0-4DDD-AA07-5D4B03CEA1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7872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5" name="Text Placeholder 42">
            <a:extLst>
              <a:ext uri="{FF2B5EF4-FFF2-40B4-BE49-F238E27FC236}">
                <a16:creationId xmlns:a16="http://schemas.microsoft.com/office/drawing/2014/main" id="{F4102E0A-65A1-4E0C-ABCA-2CEBB8D5B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600" y="3744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</p:spTree>
    <p:extLst>
      <p:ext uri="{BB962C8B-B14F-4D97-AF65-F5344CB8AC3E}">
        <p14:creationId xmlns:p14="http://schemas.microsoft.com/office/powerpoint/2010/main" val="22596215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_Single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5DDEE8-FF3C-4742-BB8C-B09BB2526AC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B4B383DF-E841-4958-AC70-1FE077578D0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7872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5" name="Text Placeholder 42">
            <a:extLst>
              <a:ext uri="{FF2B5EF4-FFF2-40B4-BE49-F238E27FC236}">
                <a16:creationId xmlns:a16="http://schemas.microsoft.com/office/drawing/2014/main" id="{6D425CB6-0BAB-4AB6-ADCE-D68F0C1DF8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600" y="3744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087D8427-6029-4956-BF93-C47F0DB879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7600" y="1440000"/>
            <a:ext cx="83088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859025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4_Single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7872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3744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6" name="Table Placeholder 2">
            <a:extLst>
              <a:ext uri="{FF2B5EF4-FFF2-40B4-BE49-F238E27FC236}">
                <a16:creationId xmlns:a16="http://schemas.microsoft.com/office/drawing/2014/main" id="{1CF4B30C-BC0A-4BED-8EEF-4DDEF7B9FAB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17600" y="1435200"/>
            <a:ext cx="8308800" cy="475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746ED1-96F6-4AE8-9D3A-0266CB4B738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1688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5_Single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7872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3744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7" name="SmartArt Placeholder 2">
            <a:extLst>
              <a:ext uri="{FF2B5EF4-FFF2-40B4-BE49-F238E27FC236}">
                <a16:creationId xmlns:a16="http://schemas.microsoft.com/office/drawing/2014/main" id="{9E969AE7-D418-4354-A166-2D9EC9AFFBD5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417600" y="1435200"/>
            <a:ext cx="8308800" cy="475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72D45-B478-45D6-BC5D-D958ACDFA9E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382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6_Two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7872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3744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48EFACD-CEB2-4692-815C-86D19FBB4A4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7600" y="1440000"/>
            <a:ext cx="40104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CBCB907-9E7B-4CB2-B9DE-4FC3076D2A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16000" y="1440000"/>
            <a:ext cx="40104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4DFDF-6038-42CF-9F88-F60BDA6A7F2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59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1054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7_Two Column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7872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3744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C469832-DACB-40B0-988E-5D708FA93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16000" y="1440000"/>
            <a:ext cx="40104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able Placeholder 4">
            <a:extLst>
              <a:ext uri="{FF2B5EF4-FFF2-40B4-BE49-F238E27FC236}">
                <a16:creationId xmlns:a16="http://schemas.microsoft.com/office/drawing/2014/main" id="{B3F0CABE-2F16-456A-A120-390FEDFE43A9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17600" y="1440000"/>
            <a:ext cx="40104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28BA92-8F61-4F9A-B36F-9769D72C71A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8361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8_Three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7872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3744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2B478DF6-0668-488C-9E0C-4567E0DE8FC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7600" y="1440000"/>
            <a:ext cx="25920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EC091DE-89A6-4271-8BB9-BAB40C67B3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75856" y="1440000"/>
            <a:ext cx="25920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4D1772D9-E08D-420E-AB34-CCAC26D77F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34400" y="1440000"/>
            <a:ext cx="25920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D23F99-89E3-4290-B5FE-D72F99F36EA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763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9_Three Column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7872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3744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9" name="Table Placeholder 2">
            <a:extLst>
              <a:ext uri="{FF2B5EF4-FFF2-40B4-BE49-F238E27FC236}">
                <a16:creationId xmlns:a16="http://schemas.microsoft.com/office/drawing/2014/main" id="{D0874136-2C1C-4222-98DA-D238FBD9743F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417312" y="1440000"/>
            <a:ext cx="25920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2" name="Table Placeholder 2">
            <a:extLst>
              <a:ext uri="{FF2B5EF4-FFF2-40B4-BE49-F238E27FC236}">
                <a16:creationId xmlns:a16="http://schemas.microsoft.com/office/drawing/2014/main" id="{B9EA6A3E-9087-42C1-89A6-8204E100E361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6132423" y="1440000"/>
            <a:ext cx="25920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3" name="Table Placeholder 2">
            <a:extLst>
              <a:ext uri="{FF2B5EF4-FFF2-40B4-BE49-F238E27FC236}">
                <a16:creationId xmlns:a16="http://schemas.microsoft.com/office/drawing/2014/main" id="{98BD97D8-C9D8-4E9B-90F2-C010D6EE811E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3273879" y="1440000"/>
            <a:ext cx="25920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C81E09-B357-4439-BD31-02945978E3D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589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0_Four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7872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3744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09C1B709-09CD-404B-B852-419096D068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7600" y="1440000"/>
            <a:ext cx="18936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D9B7F28-94B8-42B4-A97D-4EBCB20F67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56000" y="1440000"/>
            <a:ext cx="18936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AB4DD6D-9400-4306-8B75-2CFF920828F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94400" y="1440000"/>
            <a:ext cx="18936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7D6FBD4C-557B-402F-9039-EF287BD8EA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32800" y="1440000"/>
            <a:ext cx="18936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EF9DDB-0B87-42B5-98DF-391316BABF9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095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1 White - plain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13B5AD8E-A554-47F5-9924-EE11C6A2C09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9" y="2118"/>
          <a:ext cx="1587" cy="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13B5AD8E-A554-47F5-9924-EE11C6A2C0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2118"/>
                        <a:ext cx="1587" cy="2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7872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dirty="0"/>
              <a:t>Click to edit secondary headline</a:t>
            </a:r>
          </a:p>
        </p:txBody>
      </p:sp>
      <p:sp>
        <p:nvSpPr>
          <p:cNvPr id="68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3744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headline</a:t>
            </a:r>
          </a:p>
        </p:txBody>
      </p:sp>
      <p:sp>
        <p:nvSpPr>
          <p:cNvPr id="84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6422400"/>
            <a:ext cx="25812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" panose="020B0503020202020204" pitchFamily="34" charset="0"/>
                <a:ea typeface="Nokia Pure Text" panose="020B0503020202020204" pitchFamily="34" charset="0"/>
              </a:defRPr>
            </a:lvl1pPr>
          </a:lstStyle>
          <a:p>
            <a:r>
              <a:rPr lang="en-US">
                <a:cs typeface="Arial" panose="020B0604020202020204" pitchFamily="34" charset="0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8934051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3744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headline</a:t>
            </a:r>
          </a:p>
        </p:txBody>
      </p:sp>
    </p:spTree>
    <p:extLst>
      <p:ext uri="{BB962C8B-B14F-4D97-AF65-F5344CB8AC3E}">
        <p14:creationId xmlns:p14="http://schemas.microsoft.com/office/powerpoint/2010/main" val="41572815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kia Whit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372332"/>
            <a:ext cx="8308800" cy="4128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6422400"/>
            <a:ext cx="25812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dirty="0">
                <a:cs typeface="Arial" panose="020B0604020202020204" pitchFamily="34" charset="0"/>
              </a:rPr>
              <a:t>&lt;Change information classification in footer&gt;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7872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35172910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67200" y="1200000"/>
            <a:ext cx="8359200" cy="2640000"/>
          </a:xfrm>
        </p:spPr>
        <p:txBody>
          <a:bodyPr/>
          <a:lstStyle>
            <a:lvl1pPr marL="0" indent="0">
              <a:buNone/>
              <a:defRPr sz="6600">
                <a:solidFill>
                  <a:schemeClr val="bg1"/>
                </a:solidFill>
                <a:latin typeface="Nokia Pure Headline Ultra Light" panose="020B0204020202020204" pitchFamily="34" charset="0"/>
              </a:defRPr>
            </a:lvl1pPr>
          </a:lstStyle>
          <a:p>
            <a:pPr eaLnBrk="1" hangingPunct="1"/>
            <a:r>
              <a:rPr lang="en-US" dirty="0">
                <a:ea typeface="ヒラギノ角ゴ Pro W3"/>
                <a:cs typeface="ヒラギノ角ゴ Pro W3"/>
              </a:rPr>
              <a:t>Main headline in</a:t>
            </a:r>
            <a:br>
              <a:rPr lang="en-US" dirty="0">
                <a:ea typeface="ヒラギノ角ゴ Pro W3"/>
                <a:cs typeface="ヒラギノ角ゴ Pro W3"/>
              </a:rPr>
            </a:br>
            <a:r>
              <a:rPr lang="en-US" dirty="0">
                <a:ea typeface="ヒラギノ角ゴ Pro W3"/>
                <a:cs typeface="ヒラギノ角ゴ Pro W3"/>
              </a:rPr>
              <a:t>lower case here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00" y="374107"/>
            <a:ext cx="1080000" cy="233711"/>
          </a:xfrm>
          <a:prstGeom prst="rect">
            <a:avLst/>
          </a:prstGeom>
        </p:spPr>
      </p:pic>
      <p:sp>
        <p:nvSpPr>
          <p:cNvPr id="8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417600" y="4079999"/>
            <a:ext cx="8308800" cy="2102400"/>
          </a:xfrm>
        </p:spPr>
        <p:txBody>
          <a:bodyPr/>
          <a:lstStyle>
            <a:lvl1pPr marL="0" indent="0">
              <a:buNone/>
              <a:defRPr sz="1800"/>
            </a:lvl1pPr>
            <a:lvl2pPr marL="230400" indent="-228600">
              <a:buFont typeface="Arial" panose="020B0604020202020204" pitchFamily="34" charset="0"/>
              <a:buChar char="•"/>
              <a:defRPr sz="1800"/>
            </a:lvl2pPr>
          </a:lstStyle>
          <a:p>
            <a:pPr lvl="0"/>
            <a:r>
              <a:rPr lang="en-US" dirty="0"/>
              <a:t>Supporting headline in sentence case here </a:t>
            </a:r>
          </a:p>
          <a:p>
            <a:pPr lvl="1"/>
            <a:r>
              <a:rPr lang="en-US" dirty="0"/>
              <a:t>Author/Presenter</a:t>
            </a:r>
          </a:p>
          <a:p>
            <a:pPr lvl="1"/>
            <a:r>
              <a:rPr lang="en-US" dirty="0"/>
              <a:t>DD-MM-YYYY</a:t>
            </a:r>
          </a:p>
        </p:txBody>
      </p:sp>
    </p:spTree>
    <p:extLst>
      <p:ext uri="{BB962C8B-B14F-4D97-AF65-F5344CB8AC3E}">
        <p14:creationId xmlns:p14="http://schemas.microsoft.com/office/powerpoint/2010/main" val="11674873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kia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418118" y="1440000"/>
            <a:ext cx="8308800" cy="47472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bg1"/>
                </a:solidFill>
              </a:defRPr>
            </a:lvl1pPr>
            <a:lvl2pPr marL="460800">
              <a:defRPr sz="1400"/>
            </a:lvl2pPr>
            <a:lvl3pPr marL="691200" indent="-230400">
              <a:defRPr sz="1200"/>
            </a:lvl3pPr>
            <a:lvl4pPr marL="921600">
              <a:defRPr sz="1000"/>
            </a:lvl4pPr>
            <a:lvl5pPr marL="1152000">
              <a:defRPr sz="8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18120" y="372332"/>
            <a:ext cx="8308800" cy="412800"/>
          </a:xfrm>
        </p:spPr>
        <p:txBody>
          <a:bodyPr/>
          <a:lstStyle>
            <a:lvl1pPr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headline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5201" y="6408000"/>
            <a:ext cx="690379" cy="149397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7872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18725673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17599" y="374399"/>
            <a:ext cx="8308800" cy="5812800"/>
          </a:xfrm>
        </p:spPr>
        <p:txBody>
          <a:bodyPr/>
          <a:lstStyle>
            <a:lvl1pPr marL="0" indent="0">
              <a:spcAft>
                <a:spcPts val="1200"/>
              </a:spcAft>
              <a:buNone/>
              <a:defRPr sz="4400" baseline="0">
                <a:solidFill>
                  <a:schemeClr val="bg1"/>
                </a:solidFill>
                <a:latin typeface="Nokia Pure Headline Ultra Light" panose="020B02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5201" y="6408000"/>
            <a:ext cx="690379" cy="149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79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9087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5201" y="6408000"/>
            <a:ext cx="690379" cy="149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33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kia Blue 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302" y="3240618"/>
            <a:ext cx="1741074" cy="37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656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165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54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932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198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595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9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A9CA3-44F7-4F22-819A-59AF3D0914CD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286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15128" y="0"/>
            <a:ext cx="9144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9159128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54723" y="6489325"/>
            <a:ext cx="1229248" cy="365125"/>
          </a:xfrm>
          <a:prstGeom prst="rect">
            <a:avLst/>
          </a:prstGeom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6528" y="6504193"/>
            <a:ext cx="45551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642" y="6521843"/>
            <a:ext cx="1121148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6221" y="197831"/>
            <a:ext cx="862965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6221" y="1300481"/>
            <a:ext cx="862965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221" y="6604616"/>
            <a:ext cx="19466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46860" y="6521844"/>
            <a:ext cx="5505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504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ransition>
    <p:wipe dir="r"/>
  </p:transition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charset="0"/>
        <a:buChar char="•"/>
        <a:defRPr sz="21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.AppleSystemUIFont" charset="-120"/>
        <a:buChar char="-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8B1F6CFC-C6DC-4DA0-8026-D3781A9FACDE}"/>
              </a:ext>
            </a:extLst>
          </p:cNvPr>
          <p:cNvGrpSpPr/>
          <p:nvPr userDrawn="1"/>
        </p:nvGrpSpPr>
        <p:grpSpPr>
          <a:xfrm>
            <a:off x="8422648" y="6550224"/>
            <a:ext cx="721352" cy="307777"/>
            <a:chOff x="6638924" y="-1908840"/>
            <a:chExt cx="342900" cy="109728"/>
          </a:xfrm>
          <a:solidFill>
            <a:srgbClr val="F6FAF2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EC7E49F-4BEC-4590-956A-8AA180BAE1D1}"/>
                </a:ext>
              </a:extLst>
            </p:cNvPr>
            <p:cNvSpPr/>
            <p:nvPr userDrawn="1"/>
          </p:nvSpPr>
          <p:spPr>
            <a:xfrm>
              <a:off x="6748652" y="-1908583"/>
              <a:ext cx="233172" cy="109471"/>
            </a:xfrm>
            <a:prstGeom prst="rect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C5A679C3-1FC2-4505-AF75-64D8AEE4CBD2}"/>
                </a:ext>
              </a:extLst>
            </p:cNvPr>
            <p:cNvSpPr/>
            <p:nvPr userDrawn="1"/>
          </p:nvSpPr>
          <p:spPr>
            <a:xfrm flipH="1">
              <a:off x="6638924" y="-1908840"/>
              <a:ext cx="109728" cy="109728"/>
            </a:xfrm>
            <a:prstGeom prst="rtTriangle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1F47D5-2E05-4785-A6CA-F995B407E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025" y="1365219"/>
            <a:ext cx="8829675" cy="46926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887E6F-DE4F-4BC4-9AA7-5699E90C4A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752475" y="6550223"/>
            <a:ext cx="344967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4D587C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4D587C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6FDD082-9E19-413E-AC6E-59E1395E78D5}"/>
              </a:ext>
            </a:extLst>
          </p:cNvPr>
          <p:cNvGrpSpPr/>
          <p:nvPr userDrawn="1"/>
        </p:nvGrpSpPr>
        <p:grpSpPr>
          <a:xfrm>
            <a:off x="0" y="1"/>
            <a:ext cx="2514600" cy="221265"/>
            <a:chOff x="122821" y="-726698"/>
            <a:chExt cx="3352800" cy="22126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65CF1B2-6313-4E6A-9B38-5E04BE979BA7}"/>
                </a:ext>
              </a:extLst>
            </p:cNvPr>
            <p:cNvSpPr/>
            <p:nvPr userDrawn="1"/>
          </p:nvSpPr>
          <p:spPr>
            <a:xfrm>
              <a:off x="122821" y="-724889"/>
              <a:ext cx="3352800" cy="219456"/>
            </a:xfrm>
            <a:prstGeom prst="rect">
              <a:avLst/>
            </a:prstGeom>
            <a:gradFill>
              <a:gsLst>
                <a:gs pos="41000">
                  <a:srgbClr val="8381A3"/>
                </a:gs>
                <a:gs pos="100000">
                  <a:schemeClr val="bg1"/>
                </a:gs>
                <a:gs pos="0">
                  <a:srgbClr val="4D587C"/>
                </a:gs>
              </a:gsLst>
              <a:lin ang="3000000" scaled="0"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58E1BAC-F832-45AF-90E3-C27B05B95646}"/>
                </a:ext>
              </a:extLst>
            </p:cNvPr>
            <p:cNvSpPr/>
            <p:nvPr userDrawn="1"/>
          </p:nvSpPr>
          <p:spPr>
            <a:xfrm>
              <a:off x="231605" y="-615161"/>
              <a:ext cx="3015416" cy="109728"/>
            </a:xfrm>
            <a:prstGeom prst="rect">
              <a:avLst/>
            </a:prstGeom>
            <a:gradFill>
              <a:gsLst>
                <a:gs pos="59000">
                  <a:srgbClr val="FDF8C9">
                    <a:alpha val="61000"/>
                  </a:srgbClr>
                </a:gs>
                <a:gs pos="0">
                  <a:srgbClr val="FDF8C9">
                    <a:alpha val="48000"/>
                  </a:srgbClr>
                </a:gs>
                <a:gs pos="45000">
                  <a:srgbClr val="FDF8C9">
                    <a:alpha val="47000"/>
                  </a:srgbClr>
                </a:gs>
              </a:gsLst>
              <a:lin ang="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9B58D1-E546-4F36-8A9D-ECAE5CB3F7C7}"/>
                </a:ext>
              </a:extLst>
            </p:cNvPr>
            <p:cNvSpPr/>
            <p:nvPr userDrawn="1"/>
          </p:nvSpPr>
          <p:spPr>
            <a:xfrm>
              <a:off x="3242448" y="-614904"/>
              <a:ext cx="233172" cy="109471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74E4E845-23D4-4974-B615-B7B2F90A6F63}"/>
                </a:ext>
              </a:extLst>
            </p:cNvPr>
            <p:cNvSpPr/>
            <p:nvPr userDrawn="1"/>
          </p:nvSpPr>
          <p:spPr>
            <a:xfrm flipH="1">
              <a:off x="3132720" y="-615161"/>
              <a:ext cx="109728" cy="109728"/>
            </a:xfrm>
            <a:prstGeom prst="rtTriangle">
              <a:avLst/>
            </a:prstGeom>
            <a:solidFill>
              <a:schemeClr val="bg1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4828CA36-4720-4494-A69C-73A1707378AB}"/>
                </a:ext>
              </a:extLst>
            </p:cNvPr>
            <p:cNvSpPr/>
            <p:nvPr userDrawn="1"/>
          </p:nvSpPr>
          <p:spPr>
            <a:xfrm flipH="1">
              <a:off x="3361320" y="-726698"/>
              <a:ext cx="109728" cy="109728"/>
            </a:xfrm>
            <a:prstGeom prst="rtTriangl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13759E40-67C5-41E1-8ECA-65DC25D8D5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46" b="14486"/>
          <a:stretch/>
        </p:blipFill>
        <p:spPr>
          <a:xfrm>
            <a:off x="46559" y="6397774"/>
            <a:ext cx="1075844" cy="378176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BA476B-F8DE-42AD-A223-319696A59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5" y="200460"/>
            <a:ext cx="8829675" cy="947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140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7D0E1A0-C19A-4DB8-BA1F-3D71830D1A93}"/>
              </a:ext>
            </a:extLst>
          </p:cNvPr>
          <p:cNvSpPr txBox="1"/>
          <p:nvPr userDrawn="1"/>
        </p:nvSpPr>
        <p:spPr>
          <a:xfrm>
            <a:off x="755776" y="6462273"/>
            <a:ext cx="1800000" cy="123111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2018 Nokia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920C8E0-2BA3-45B9-8A9F-1B9E59157439}"/>
              </a:ext>
            </a:extLst>
          </p:cNvPr>
          <p:cNvSpPr txBox="1">
            <a:spLocks/>
          </p:cNvSpPr>
          <p:nvPr userDrawn="1"/>
        </p:nvSpPr>
        <p:spPr>
          <a:xfrm>
            <a:off x="419102" y="6462489"/>
            <a:ext cx="252000" cy="123111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8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00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141D57DB-1EB7-4DFA-9100-436A54579F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04000" y="6422400"/>
            <a:ext cx="4536000" cy="16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GB"/>
              <a:t>&lt;Document ID: change ID in footer or remove&gt; &lt;Change information classification in footer&gt;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C5FB64-385A-4093-B8B2-2F00FF978275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226" y="6201334"/>
            <a:ext cx="1008112" cy="56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308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700" r:id="rId13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5" name="Title Placeholder 1"/>
          <p:cNvSpPr>
            <a:spLocks noGrp="1"/>
          </p:cNvSpPr>
          <p:nvPr>
            <p:ph type="title"/>
          </p:nvPr>
        </p:nvSpPr>
        <p:spPr bwMode="auto">
          <a:xfrm>
            <a:off x="417513" y="374400"/>
            <a:ext cx="8308800" cy="4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5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17513" y="1440000"/>
            <a:ext cx="8308800" cy="474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E4B0BB3-4C6C-4B68-828C-DD208CDF077C}"/>
              </a:ext>
            </a:extLst>
          </p:cNvPr>
          <p:cNvSpPr txBox="1">
            <a:spLocks/>
          </p:cNvSpPr>
          <p:nvPr userDrawn="1"/>
        </p:nvSpPr>
        <p:spPr>
          <a:xfrm>
            <a:off x="419102" y="6462489"/>
            <a:ext cx="144462" cy="123111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GB" sz="80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GB" sz="1000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1890EF-42CA-417D-9527-D631F5996115}"/>
              </a:ext>
            </a:extLst>
          </p:cNvPr>
          <p:cNvSpPr txBox="1"/>
          <p:nvPr userDrawn="1"/>
        </p:nvSpPr>
        <p:spPr>
          <a:xfrm>
            <a:off x="657000" y="6462273"/>
            <a:ext cx="1800000" cy="123111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  <a:latin typeface="+mn-lt"/>
                <a:cs typeface="Arial" charset="0"/>
              </a:rPr>
              <a:t>© 2018 Nokia</a:t>
            </a:r>
          </a:p>
        </p:txBody>
      </p:sp>
    </p:spTree>
    <p:extLst>
      <p:ext uri="{BB962C8B-B14F-4D97-AF65-F5344CB8AC3E}">
        <p14:creationId xmlns:p14="http://schemas.microsoft.com/office/powerpoint/2010/main" val="3087025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000" b="0" kern="1200">
          <a:solidFill>
            <a:schemeClr val="bg1"/>
          </a:solidFill>
          <a:latin typeface="+mj-lt"/>
          <a:ea typeface="Nokia Pure Headline Ultra Light" panose="020B0204020202020204" pitchFamily="34" charset="0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9pPr>
    </p:titleStyle>
    <p:bodyStyle>
      <a:lvl1pPr marL="230188" indent="-230188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ヒラギノ角ゴ Pro W3" charset="0"/>
          <a:cs typeface="ヒラギノ角ゴ Pro W3" charset="0"/>
        </a:defRPr>
      </a:lvl1pPr>
      <a:lvl2pPr marL="458788" indent="-228600" algn="l" defTabSz="457200" rtl="0" eaLnBrk="0" fontAlgn="base" hangingPunct="0">
        <a:spcBef>
          <a:spcPct val="0"/>
        </a:spcBef>
        <a:spcAft>
          <a:spcPts val="600"/>
        </a:spcAft>
        <a:buFont typeface="Lucida Grande"/>
        <a:buChar char="-"/>
        <a:defRPr sz="28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2pPr>
      <a:lvl3pPr marL="684213" indent="-225425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3pPr>
      <a:lvl4pPr marL="912813" indent="-228600" algn="l" defTabSz="457200" rtl="0" eaLnBrk="0" fontAlgn="base" hangingPunct="0">
        <a:spcBef>
          <a:spcPct val="0"/>
        </a:spcBef>
        <a:spcAft>
          <a:spcPts val="600"/>
        </a:spcAft>
        <a:buFont typeface="Lucida Grande"/>
        <a:buChar char="-"/>
        <a:defRPr sz="20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4pPr>
      <a:lvl5pPr marL="1143000" indent="-230188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20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iki.broadband-forum.org/pages/viewpage.action?pageId=52265462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326631" y="3307000"/>
            <a:ext cx="8488525" cy="211444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altLang="zh-CN" sz="2400" dirty="0"/>
              <a:t>BBS-Broadband Service</a:t>
            </a:r>
            <a:br>
              <a:rPr lang="en-US" altLang="zh-CN" sz="2400" dirty="0"/>
            </a:br>
            <a:r>
              <a:rPr lang="en-US" altLang="zh-CN" sz="2400" dirty="0"/>
              <a:t>Use case proposal for Dublin release</a:t>
            </a:r>
            <a:br>
              <a:rPr lang="en-US" altLang="zh-CN" sz="2400" dirty="0"/>
            </a:br>
            <a:br>
              <a:rPr lang="en-US" sz="1800" i="1" dirty="0">
                <a:solidFill>
                  <a:schemeClr val="tx1"/>
                </a:solidFill>
              </a:rPr>
            </a:br>
            <a:br>
              <a:rPr lang="en-US" sz="900" b="1" dirty="0">
                <a:solidFill>
                  <a:schemeClr val="tx1"/>
                </a:solidFill>
              </a:rPr>
            </a:br>
            <a:br>
              <a:rPr lang="en-US" sz="900" b="1">
                <a:solidFill>
                  <a:schemeClr val="tx1"/>
                </a:solidFill>
              </a:rPr>
            </a:br>
            <a:r>
              <a:rPr lang="en-US" sz="900"/>
              <a:t>Sponsors: </a:t>
            </a:r>
            <a:r>
              <a:rPr lang="en-US" sz="900" dirty="0"/>
              <a:t>Swisscom, Huawei, Nokia</a:t>
            </a:r>
          </a:p>
        </p:txBody>
      </p:sp>
    </p:spTree>
    <p:extLst>
      <p:ext uri="{BB962C8B-B14F-4D97-AF65-F5344CB8AC3E}">
        <p14:creationId xmlns:p14="http://schemas.microsoft.com/office/powerpoint/2010/main" val="1240230692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9989962-DA77-492D-8D2C-047477A78B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Feedback to the BBF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EE5E3B8-EBD1-42F1-BAD4-55D168DE0C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E9DCBA-6E92-4DF6-A0EF-1C634B1D468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89975" y="6503988"/>
            <a:ext cx="454025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208791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>
            <a:extLst>
              <a:ext uri="{FF2B5EF4-FFF2-40B4-BE49-F238E27FC236}">
                <a16:creationId xmlns:a16="http://schemas.microsoft.com/office/drawing/2014/main" id="{A5E7432A-B978-429C-911A-682D11962750}"/>
              </a:ext>
            </a:extLst>
          </p:cNvPr>
          <p:cNvSpPr/>
          <p:nvPr/>
        </p:nvSpPr>
        <p:spPr>
          <a:xfrm>
            <a:off x="0" y="2173387"/>
            <a:ext cx="9144000" cy="1077833"/>
          </a:xfrm>
          <a:prstGeom prst="rect">
            <a:avLst/>
          </a:prstGeom>
          <a:solidFill>
            <a:srgbClr val="C7D2D7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0"/>
          <a:lstStyle/>
          <a:p>
            <a:pPr algn="ctr" defTabSz="507464">
              <a:defRPr/>
            </a:pPr>
            <a:endParaRPr lang="en-US" sz="825" kern="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0E1F80-C4FE-4BBE-96EC-DF3D556FB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kern="0" dirty="0"/>
              <a:t>Open Source Innovation to Standardized Solutions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A4DCBC5-30CF-4AA6-9DF2-33EE0F7756D8}"/>
              </a:ext>
            </a:extLst>
          </p:cNvPr>
          <p:cNvGrpSpPr/>
          <p:nvPr/>
        </p:nvGrpSpPr>
        <p:grpSpPr>
          <a:xfrm>
            <a:off x="507595" y="1800226"/>
            <a:ext cx="8437197" cy="4259915"/>
            <a:chOff x="924018" y="1257300"/>
            <a:chExt cx="10990820" cy="5246959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D62436DA-B03A-4FB7-AE6A-276F704E4511}"/>
                </a:ext>
              </a:extLst>
            </p:cNvPr>
            <p:cNvGrpSpPr/>
            <p:nvPr/>
          </p:nvGrpSpPr>
          <p:grpSpPr>
            <a:xfrm>
              <a:off x="5935695" y="3725502"/>
              <a:ext cx="3360705" cy="1007961"/>
              <a:chOff x="4604102" y="6258893"/>
              <a:chExt cx="3448963" cy="1007961"/>
            </a:xfrm>
          </p:grpSpPr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E43B95FD-E3F0-4F6B-8955-14B585435B19}"/>
                  </a:ext>
                </a:extLst>
              </p:cNvPr>
              <p:cNvSpPr/>
              <p:nvPr/>
            </p:nvSpPr>
            <p:spPr>
              <a:xfrm>
                <a:off x="4604102" y="6258893"/>
                <a:ext cx="3448963" cy="1007961"/>
              </a:xfrm>
              <a:prstGeom prst="roundRect">
                <a:avLst>
                  <a:gd name="adj" fmla="val 6166"/>
                </a:avLst>
              </a:prstGeom>
              <a:solidFill>
                <a:srgbClr val="FBEFBC"/>
              </a:solidFill>
              <a:ln w="6350">
                <a:solidFill>
                  <a:srgbClr val="001F1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t" anchorCtr="0"/>
              <a:lstStyle/>
              <a:p>
                <a:pPr algn="ctr" defTabSz="507464">
                  <a:defRPr/>
                </a:pPr>
                <a:r>
                  <a:rPr lang="en-US" sz="1200" kern="0" dirty="0">
                    <a:solidFill>
                      <a:srgbClr val="01172F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Staging  | Testing | Integration</a:t>
                </a:r>
              </a:p>
            </p:txBody>
          </p:sp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3AEC0011-3807-4D33-B6D9-1953E807AA3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0146" b="14486"/>
              <a:stretch/>
            </p:blipFill>
            <p:spPr>
              <a:xfrm>
                <a:off x="4834178" y="6629406"/>
                <a:ext cx="1923065" cy="49774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137DFF8E-80CE-4294-B33E-B185DFEDFF78}"/>
                </a:ext>
              </a:extLst>
            </p:cNvPr>
            <p:cNvSpPr/>
            <p:nvPr/>
          </p:nvSpPr>
          <p:spPr>
            <a:xfrm>
              <a:off x="8033738" y="5047698"/>
              <a:ext cx="1255864" cy="1007961"/>
            </a:xfrm>
            <a:prstGeom prst="roundRect">
              <a:avLst>
                <a:gd name="adj" fmla="val 5446"/>
              </a:avLst>
            </a:prstGeom>
            <a:solidFill>
              <a:srgbClr val="8AA197"/>
            </a:solidFill>
            <a:ln w="6350">
              <a:solidFill>
                <a:srgbClr val="001F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 anchorCtr="0"/>
            <a:lstStyle/>
            <a:p>
              <a:pPr algn="ctr" defTabSz="507464">
                <a:spcBef>
                  <a:spcPts val="450"/>
                </a:spcBef>
                <a:spcAft>
                  <a:spcPts val="450"/>
                </a:spcAft>
                <a:defRPr/>
              </a:pPr>
              <a:r>
                <a:rPr lang="en-US" sz="1200" b="1" kern="0" dirty="0">
                  <a:solidFill>
                    <a:srgbClr val="F6FAF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Interop &amp;</a:t>
              </a:r>
            </a:p>
            <a:p>
              <a:pPr algn="ctr" defTabSz="507464">
                <a:spcBef>
                  <a:spcPts val="450"/>
                </a:spcBef>
                <a:spcAft>
                  <a:spcPts val="450"/>
                </a:spcAft>
                <a:defRPr/>
              </a:pPr>
              <a:r>
                <a:rPr lang="en-US" sz="1200" b="1" kern="0" dirty="0">
                  <a:solidFill>
                    <a:srgbClr val="F6FAF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Certification</a:t>
              </a:r>
            </a:p>
          </p:txBody>
        </p: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65765BA6-B160-497C-ACF9-555C496C79C9}"/>
                </a:ext>
              </a:extLst>
            </p:cNvPr>
            <p:cNvSpPr/>
            <p:nvPr/>
          </p:nvSpPr>
          <p:spPr>
            <a:xfrm>
              <a:off x="9639300" y="2258019"/>
              <a:ext cx="2275538" cy="2475444"/>
            </a:xfrm>
            <a:prstGeom prst="roundRect">
              <a:avLst>
                <a:gd name="adj" fmla="val 8257"/>
              </a:avLst>
            </a:prstGeom>
            <a:solidFill>
              <a:srgbClr val="E6E6E5"/>
            </a:solidFill>
            <a:ln w="6350">
              <a:solidFill>
                <a:srgbClr val="001F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 anchorCtr="0"/>
            <a:lstStyle/>
            <a:p>
              <a:pPr algn="ctr" defTabSz="507464">
                <a:defRPr/>
              </a:pPr>
              <a:r>
                <a:rPr lang="en-US" sz="1200" kern="0" dirty="0">
                  <a:solidFill>
                    <a:srgbClr val="01172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Single </a:t>
              </a:r>
              <a:br>
                <a:rPr lang="en-US" sz="1200" kern="0" dirty="0">
                  <a:solidFill>
                    <a:srgbClr val="01172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</a:br>
              <a:r>
                <a:rPr lang="en-US" sz="1200" kern="0" dirty="0">
                  <a:solidFill>
                    <a:srgbClr val="01172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Use Case Solutions</a:t>
              </a:r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29DB70AA-923C-445C-AF0C-884458701BA6}"/>
                </a:ext>
              </a:extLst>
            </p:cNvPr>
            <p:cNvSpPr/>
            <p:nvPr/>
          </p:nvSpPr>
          <p:spPr>
            <a:xfrm>
              <a:off x="9639300" y="5047697"/>
              <a:ext cx="2275538" cy="964012"/>
            </a:xfrm>
            <a:prstGeom prst="roundRect">
              <a:avLst>
                <a:gd name="adj" fmla="val 8257"/>
              </a:avLst>
            </a:prstGeom>
            <a:solidFill>
              <a:srgbClr val="E6E6E5"/>
            </a:solidFill>
            <a:ln w="6350">
              <a:solidFill>
                <a:srgbClr val="001F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 anchorCtr="0"/>
            <a:lstStyle/>
            <a:p>
              <a:pPr algn="ctr" defTabSz="507464">
                <a:defRPr/>
              </a:pPr>
              <a:r>
                <a:rPr lang="en-US" sz="1200" kern="0" dirty="0">
                  <a:solidFill>
                    <a:srgbClr val="01172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BBF Mass Market Solutions</a:t>
              </a:r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87FA1FFA-21A6-49A5-8FC0-9E20FE7C7B34}"/>
                </a:ext>
              </a:extLst>
            </p:cNvPr>
            <p:cNvSpPr/>
            <p:nvPr/>
          </p:nvSpPr>
          <p:spPr>
            <a:xfrm>
              <a:off x="5135593" y="2261240"/>
              <a:ext cx="4152897" cy="699719"/>
            </a:xfrm>
            <a:prstGeom prst="roundRect">
              <a:avLst>
                <a:gd name="adj" fmla="val 8257"/>
              </a:avLst>
            </a:prstGeom>
            <a:solidFill>
              <a:schemeClr val="bg1"/>
            </a:solidFill>
            <a:ln w="6350">
              <a:solidFill>
                <a:srgbClr val="001F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 anchorCtr="0"/>
            <a:lstStyle/>
            <a:p>
              <a:pPr marL="44054" defTabSz="507464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Point or single use case solutions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5D65C62-A1D2-44A5-870A-78007FE4084F}"/>
                </a:ext>
              </a:extLst>
            </p:cNvPr>
            <p:cNvSpPr/>
            <p:nvPr/>
          </p:nvSpPr>
          <p:spPr>
            <a:xfrm>
              <a:off x="9707591" y="1371600"/>
              <a:ext cx="1646209" cy="362456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 anchorCtr="0"/>
            <a:lstStyle/>
            <a:p>
              <a:pPr defTabSz="507464">
                <a:defRPr/>
              </a:pPr>
              <a:r>
                <a:rPr lang="en-US" sz="1500" b="1" kern="0" dirty="0">
                  <a:solidFill>
                    <a:prstClr val="black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End User Deployment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6CD58FD-F530-4956-B377-F1EF64027C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79280" y="1257300"/>
              <a:ext cx="0" cy="5246959"/>
            </a:xfrm>
            <a:prstGeom prst="line">
              <a:avLst/>
            </a:prstGeom>
            <a:ln w="12700">
              <a:solidFill>
                <a:srgbClr val="01172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47D5C3F-21F4-4B33-9ECA-4EF5995F2984}"/>
                </a:ext>
              </a:extLst>
            </p:cNvPr>
            <p:cNvSpPr/>
            <p:nvPr/>
          </p:nvSpPr>
          <p:spPr>
            <a:xfrm>
              <a:off x="924018" y="1731640"/>
              <a:ext cx="3021492" cy="4400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 anchorCtr="0"/>
            <a:lstStyle/>
            <a:p>
              <a:pPr defTabSz="507464">
                <a:defRPr/>
              </a:pPr>
              <a:r>
                <a:rPr lang="en-US" sz="2100" b="1" kern="0" dirty="0">
                  <a:solidFill>
                    <a:prstClr val="black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Open Source approach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D66BA36-930A-4624-9A52-4919BAFEF3BF}"/>
                </a:ext>
              </a:extLst>
            </p:cNvPr>
            <p:cNvSpPr/>
            <p:nvPr/>
          </p:nvSpPr>
          <p:spPr>
            <a:xfrm>
              <a:off x="924018" y="3200400"/>
              <a:ext cx="3021492" cy="4400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 anchorCtr="0"/>
            <a:lstStyle/>
            <a:p>
              <a:pPr defTabSz="507464">
                <a:defRPr/>
              </a:pPr>
              <a:r>
                <a:rPr lang="en-US" sz="2100" b="1" kern="0" dirty="0">
                  <a:solidFill>
                    <a:prstClr val="black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Open Broadband innovation</a:t>
              </a:r>
            </a:p>
          </p:txBody>
        </p:sp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9CC4395C-00AD-4599-96A0-F6F061BD3135}"/>
                </a:ext>
              </a:extLst>
            </p:cNvPr>
            <p:cNvSpPr/>
            <p:nvPr/>
          </p:nvSpPr>
          <p:spPr>
            <a:xfrm>
              <a:off x="5135592" y="5012060"/>
              <a:ext cx="2673794" cy="999649"/>
            </a:xfrm>
            <a:prstGeom prst="roundRect">
              <a:avLst>
                <a:gd name="adj" fmla="val 6166"/>
              </a:avLst>
            </a:prstGeom>
            <a:solidFill>
              <a:srgbClr val="F6FAF2"/>
            </a:solidFill>
            <a:ln w="6350">
              <a:solidFill>
                <a:srgbClr val="001F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 anchorCtr="0"/>
            <a:lstStyle/>
            <a:p>
              <a:pPr marL="44054" defTabSz="507464">
                <a:defRPr/>
              </a:pPr>
              <a:r>
                <a:rPr lang="en-US" sz="1200" kern="0" dirty="0">
                  <a:solidFill>
                    <a:srgbClr val="01172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Generalized requirements, standardized frameworks, services, attributes, software</a:t>
              </a:r>
            </a:p>
          </p:txBody>
        </p:sp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DFA5F59F-D24D-4BDE-B435-B29B9742CB36}"/>
                </a:ext>
              </a:extLst>
            </p:cNvPr>
            <p:cNvSpPr/>
            <p:nvPr/>
          </p:nvSpPr>
          <p:spPr>
            <a:xfrm>
              <a:off x="957315" y="5012060"/>
              <a:ext cx="3761999" cy="999649"/>
            </a:xfrm>
            <a:prstGeom prst="roundRect">
              <a:avLst>
                <a:gd name="adj" fmla="val 6166"/>
              </a:avLst>
            </a:prstGeom>
            <a:solidFill>
              <a:srgbClr val="F6FAF2"/>
            </a:solidFill>
            <a:ln w="6350">
              <a:solidFill>
                <a:srgbClr val="001F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 anchorCtr="0"/>
            <a:lstStyle/>
            <a:p>
              <a:pPr defTabSz="507464">
                <a:defRPr/>
              </a:pPr>
              <a:r>
                <a:rPr lang="en-US" sz="1350" kern="0" dirty="0">
                  <a:solidFill>
                    <a:srgbClr val="01172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           BBF member-driven innovation</a:t>
              </a:r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EE388911-AA51-4D55-9A3E-218BC5E3BC58}"/>
                </a:ext>
              </a:extLst>
            </p:cNvPr>
            <p:cNvSpPr/>
            <p:nvPr/>
          </p:nvSpPr>
          <p:spPr>
            <a:xfrm>
              <a:off x="924018" y="3711839"/>
              <a:ext cx="2992850" cy="1035286"/>
            </a:xfrm>
            <a:prstGeom prst="roundRect">
              <a:avLst>
                <a:gd name="adj" fmla="val 6166"/>
              </a:avLst>
            </a:prstGeom>
            <a:solidFill>
              <a:srgbClr val="F6FAF2"/>
            </a:solidFill>
            <a:ln w="6350">
              <a:solidFill>
                <a:srgbClr val="001F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 anchorCtr="0"/>
            <a:lstStyle/>
            <a:p>
              <a:pPr defTabSz="507464">
                <a:defRPr/>
              </a:pPr>
              <a:r>
                <a:rPr lang="en-US" sz="1200" kern="0" dirty="0">
                  <a:solidFill>
                    <a:srgbClr val="01172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Use case/deployment driven: Member Open Source projects (BAA, Starfish, etc.)</a:t>
              </a:r>
            </a:p>
          </p:txBody>
        </p:sp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50DC4E4A-C779-4D1F-933F-A660F8BB1D09}"/>
                </a:ext>
              </a:extLst>
            </p:cNvPr>
            <p:cNvSpPr/>
            <p:nvPr/>
          </p:nvSpPr>
          <p:spPr>
            <a:xfrm>
              <a:off x="4335494" y="3711839"/>
              <a:ext cx="1185618" cy="1035286"/>
            </a:xfrm>
            <a:prstGeom prst="roundRect">
              <a:avLst>
                <a:gd name="adj" fmla="val 6166"/>
              </a:avLst>
            </a:prstGeom>
            <a:solidFill>
              <a:srgbClr val="E7F3DC"/>
            </a:solidFill>
            <a:ln w="6350">
              <a:solidFill>
                <a:srgbClr val="001F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 anchorCtr="0"/>
            <a:lstStyle/>
            <a:p>
              <a:pPr defTabSz="507464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YANG</a:t>
              </a:r>
              <a:br>
                <a:rPr lang="en-US" sz="1200" kern="0" dirty="0">
                  <a:solidFill>
                    <a:prstClr val="black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</a:br>
              <a:r>
                <a:rPr lang="en-US" sz="1200" kern="0" dirty="0">
                  <a:solidFill>
                    <a:prstClr val="black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Data Models</a:t>
              </a:r>
            </a:p>
          </p:txBody>
        </p: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D517778A-9C6E-4013-99C8-51446DBB2750}"/>
                </a:ext>
              </a:extLst>
            </p:cNvPr>
            <p:cNvSpPr/>
            <p:nvPr/>
          </p:nvSpPr>
          <p:spPr>
            <a:xfrm>
              <a:off x="924018" y="2261240"/>
              <a:ext cx="3795296" cy="699719"/>
            </a:xfrm>
            <a:prstGeom prst="roundRect">
              <a:avLst>
                <a:gd name="adj" fmla="val 6166"/>
              </a:avLst>
            </a:prstGeom>
            <a:solidFill>
              <a:schemeClr val="bg1"/>
            </a:solidFill>
            <a:ln w="6350">
              <a:solidFill>
                <a:srgbClr val="001F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 anchorCtr="0"/>
            <a:lstStyle/>
            <a:p>
              <a:pPr defTabSz="507464">
                <a:defRPr/>
              </a:pPr>
              <a:r>
                <a:rPr lang="en-US" sz="1200" kern="0" dirty="0">
                  <a:solidFill>
                    <a:srgbClr val="01172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Use case/deployment scenario</a:t>
              </a:r>
            </a:p>
          </p:txBody>
        </p:sp>
        <p:sp>
          <p:nvSpPr>
            <p:cNvPr id="70" name="Arrow: Right 69">
              <a:extLst>
                <a:ext uri="{FF2B5EF4-FFF2-40B4-BE49-F238E27FC236}">
                  <a16:creationId xmlns:a16="http://schemas.microsoft.com/office/drawing/2014/main" id="{0E7608FC-4565-4C9B-94B3-BD6AB956CB68}"/>
                </a:ext>
              </a:extLst>
            </p:cNvPr>
            <p:cNvSpPr/>
            <p:nvPr/>
          </p:nvSpPr>
          <p:spPr>
            <a:xfrm>
              <a:off x="4701761" y="2482468"/>
              <a:ext cx="548130" cy="257263"/>
            </a:xfrm>
            <a:prstGeom prst="rightArrow">
              <a:avLst/>
            </a:prstGeom>
            <a:solidFill>
              <a:schemeClr val="bg1"/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 anchorCtr="0"/>
            <a:lstStyle/>
            <a:p>
              <a:pPr defTabSz="507464">
                <a:defRPr/>
              </a:pPr>
              <a:endParaRPr lang="en-US" sz="1200" kern="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71" name="Arrow: Right 70">
              <a:extLst>
                <a:ext uri="{FF2B5EF4-FFF2-40B4-BE49-F238E27FC236}">
                  <a16:creationId xmlns:a16="http://schemas.microsoft.com/office/drawing/2014/main" id="{DF1EBA8C-CA1D-427A-BBEB-31CCD40CB1F4}"/>
                </a:ext>
              </a:extLst>
            </p:cNvPr>
            <p:cNvSpPr/>
            <p:nvPr/>
          </p:nvSpPr>
          <p:spPr>
            <a:xfrm>
              <a:off x="4684986" y="5401072"/>
              <a:ext cx="548130" cy="257263"/>
            </a:xfrm>
            <a:prstGeom prst="rightArrow">
              <a:avLst/>
            </a:prstGeom>
            <a:solidFill>
              <a:srgbClr val="E7F3DC"/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 anchorCtr="0"/>
            <a:lstStyle/>
            <a:p>
              <a:pPr defTabSz="507464">
                <a:defRPr/>
              </a:pPr>
              <a:endParaRPr lang="en-US" sz="1200" kern="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72" name="Arrow: Right 71">
              <a:extLst>
                <a:ext uri="{FF2B5EF4-FFF2-40B4-BE49-F238E27FC236}">
                  <a16:creationId xmlns:a16="http://schemas.microsoft.com/office/drawing/2014/main" id="{AC636638-62F8-42E2-87D2-3B0FFD870430}"/>
                </a:ext>
              </a:extLst>
            </p:cNvPr>
            <p:cNvSpPr/>
            <p:nvPr/>
          </p:nvSpPr>
          <p:spPr>
            <a:xfrm>
              <a:off x="3877874" y="4100851"/>
              <a:ext cx="548130" cy="257263"/>
            </a:xfrm>
            <a:prstGeom prst="rightArrow">
              <a:avLst/>
            </a:prstGeom>
            <a:solidFill>
              <a:srgbClr val="E7F3DC"/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 anchorCtr="0"/>
            <a:lstStyle/>
            <a:p>
              <a:pPr defTabSz="507464">
                <a:defRPr/>
              </a:pPr>
              <a:endParaRPr lang="en-US" sz="1200" kern="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73" name="Arrow: Right 72">
              <a:extLst>
                <a:ext uri="{FF2B5EF4-FFF2-40B4-BE49-F238E27FC236}">
                  <a16:creationId xmlns:a16="http://schemas.microsoft.com/office/drawing/2014/main" id="{654195E2-FA77-43D3-B61E-40659188E2C6}"/>
                </a:ext>
              </a:extLst>
            </p:cNvPr>
            <p:cNvSpPr/>
            <p:nvPr/>
          </p:nvSpPr>
          <p:spPr>
            <a:xfrm>
              <a:off x="5476820" y="4100851"/>
              <a:ext cx="548130" cy="257263"/>
            </a:xfrm>
            <a:prstGeom prst="rightArrow">
              <a:avLst/>
            </a:prstGeom>
            <a:solidFill>
              <a:srgbClr val="E7F3DC"/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 anchorCtr="0"/>
            <a:lstStyle/>
            <a:p>
              <a:pPr defTabSz="507464">
                <a:defRPr/>
              </a:pPr>
              <a:endParaRPr lang="en-US" sz="1200" kern="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82" name="Arrow: Right 81">
              <a:extLst>
                <a:ext uri="{FF2B5EF4-FFF2-40B4-BE49-F238E27FC236}">
                  <a16:creationId xmlns:a16="http://schemas.microsoft.com/office/drawing/2014/main" id="{2CFB5FED-C64D-47E3-9050-C083DA18F340}"/>
                </a:ext>
              </a:extLst>
            </p:cNvPr>
            <p:cNvSpPr/>
            <p:nvPr/>
          </p:nvSpPr>
          <p:spPr>
            <a:xfrm rot="5400000">
              <a:off x="7037063" y="3269560"/>
              <a:ext cx="874462" cy="257263"/>
            </a:xfrm>
            <a:prstGeom prst="rightArrow">
              <a:avLst/>
            </a:prstGeom>
            <a:gradFill>
              <a:gsLst>
                <a:gs pos="100000">
                  <a:srgbClr val="FBEFBC"/>
                </a:gs>
                <a:gs pos="55000">
                  <a:srgbClr val="FBEFBC"/>
                </a:gs>
                <a:gs pos="0">
                  <a:schemeClr val="bg1"/>
                </a:gs>
              </a:gsLst>
              <a:lin ang="0" scaled="0"/>
            </a:gradFill>
            <a:ln w="952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 anchorCtr="0"/>
            <a:lstStyle/>
            <a:p>
              <a:pPr defTabSz="507464">
                <a:defRPr/>
              </a:pPr>
              <a:endParaRPr lang="en-US" sz="1200" kern="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A1870A7-FB71-4B4C-95E1-6D217D0A8DE2}"/>
                </a:ext>
              </a:extLst>
            </p:cNvPr>
            <p:cNvGrpSpPr/>
            <p:nvPr/>
          </p:nvGrpSpPr>
          <p:grpSpPr>
            <a:xfrm>
              <a:off x="9182101" y="2482468"/>
              <a:ext cx="676182" cy="3175867"/>
              <a:chOff x="9364691" y="2482468"/>
              <a:chExt cx="556045" cy="3175867"/>
            </a:xfrm>
          </p:grpSpPr>
          <p:sp>
            <p:nvSpPr>
              <p:cNvPr id="84" name="Arrow: Right 83">
                <a:extLst>
                  <a:ext uri="{FF2B5EF4-FFF2-40B4-BE49-F238E27FC236}">
                    <a16:creationId xmlns:a16="http://schemas.microsoft.com/office/drawing/2014/main" id="{F912CC9B-82E3-4375-B9DE-8B12FD354F87}"/>
                  </a:ext>
                </a:extLst>
              </p:cNvPr>
              <p:cNvSpPr/>
              <p:nvPr/>
            </p:nvSpPr>
            <p:spPr>
              <a:xfrm>
                <a:off x="9364691" y="4100851"/>
                <a:ext cx="548130" cy="257263"/>
              </a:xfrm>
              <a:prstGeom prst="rightArrow">
                <a:avLst/>
              </a:prstGeom>
              <a:solidFill>
                <a:srgbClr val="E7F3DC"/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 anchorCtr="0"/>
              <a:lstStyle/>
              <a:p>
                <a:pPr defTabSz="507464">
                  <a:defRPr/>
                </a:pPr>
                <a:endParaRPr lang="en-US" sz="1200" kern="0" dirty="0">
                  <a:solidFill>
                    <a:prstClr val="black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85" name="Arrow: Right 84">
                <a:extLst>
                  <a:ext uri="{FF2B5EF4-FFF2-40B4-BE49-F238E27FC236}">
                    <a16:creationId xmlns:a16="http://schemas.microsoft.com/office/drawing/2014/main" id="{093265B8-FC5C-42BD-A37A-2A212634190A}"/>
                  </a:ext>
                </a:extLst>
              </p:cNvPr>
              <p:cNvSpPr/>
              <p:nvPr/>
            </p:nvSpPr>
            <p:spPr>
              <a:xfrm>
                <a:off x="9372606" y="2482468"/>
                <a:ext cx="548130" cy="257263"/>
              </a:xfrm>
              <a:prstGeom prst="rightArrow">
                <a:avLst/>
              </a:prstGeom>
              <a:solidFill>
                <a:schemeClr val="bg1"/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 anchorCtr="0"/>
              <a:lstStyle/>
              <a:p>
                <a:pPr defTabSz="507464">
                  <a:defRPr/>
                </a:pPr>
                <a:endParaRPr lang="en-US" sz="1200" kern="0" dirty="0">
                  <a:solidFill>
                    <a:prstClr val="black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86" name="Arrow: Right 85">
                <a:extLst>
                  <a:ext uri="{FF2B5EF4-FFF2-40B4-BE49-F238E27FC236}">
                    <a16:creationId xmlns:a16="http://schemas.microsoft.com/office/drawing/2014/main" id="{53F79FAE-45DC-4A1D-9D7E-23FCEE82EE8C}"/>
                  </a:ext>
                </a:extLst>
              </p:cNvPr>
              <p:cNvSpPr/>
              <p:nvPr/>
            </p:nvSpPr>
            <p:spPr>
              <a:xfrm>
                <a:off x="9372606" y="5401072"/>
                <a:ext cx="548130" cy="257263"/>
              </a:xfrm>
              <a:prstGeom prst="rightArrow">
                <a:avLst/>
              </a:prstGeom>
              <a:solidFill>
                <a:srgbClr val="E7F3DC"/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 anchorCtr="0"/>
              <a:lstStyle/>
              <a:p>
                <a:pPr defTabSz="507464">
                  <a:defRPr/>
                </a:pPr>
                <a:endParaRPr lang="en-US" sz="1200" kern="0" dirty="0">
                  <a:solidFill>
                    <a:prstClr val="black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</p:grpSp>
        <p:sp>
          <p:nvSpPr>
            <p:cNvPr id="88" name="Arrow: Right 87">
              <a:extLst>
                <a:ext uri="{FF2B5EF4-FFF2-40B4-BE49-F238E27FC236}">
                  <a16:creationId xmlns:a16="http://schemas.microsoft.com/office/drawing/2014/main" id="{120D19CD-7100-415E-A68D-1E17D9C2A81A}"/>
                </a:ext>
              </a:extLst>
            </p:cNvPr>
            <p:cNvSpPr/>
            <p:nvPr/>
          </p:nvSpPr>
          <p:spPr>
            <a:xfrm>
              <a:off x="7696200" y="5401072"/>
              <a:ext cx="548130" cy="257263"/>
            </a:xfrm>
            <a:prstGeom prst="rightArrow">
              <a:avLst/>
            </a:prstGeom>
            <a:solidFill>
              <a:srgbClr val="E7F3DC"/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 anchorCtr="0"/>
            <a:lstStyle/>
            <a:p>
              <a:pPr defTabSz="507464">
                <a:defRPr/>
              </a:pPr>
              <a:endParaRPr lang="en-US" sz="1200" kern="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C6F6BD56-AFA2-4280-B4B8-19BE26B06BB1}"/>
                </a:ext>
              </a:extLst>
            </p:cNvPr>
            <p:cNvSpPr/>
            <p:nvPr/>
          </p:nvSpPr>
          <p:spPr>
            <a:xfrm>
              <a:off x="6438900" y="1371600"/>
              <a:ext cx="2781299" cy="362456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 anchorCtr="0"/>
            <a:lstStyle/>
            <a:p>
              <a:pPr algn="r" defTabSz="507464">
                <a:defRPr/>
              </a:pPr>
              <a:r>
                <a:rPr lang="en-US" sz="1500" b="1" kern="0" dirty="0">
                  <a:solidFill>
                    <a:prstClr val="black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Development and Test</a:t>
              </a:r>
            </a:p>
          </p:txBody>
        </p:sp>
        <p:sp>
          <p:nvSpPr>
            <p:cNvPr id="18" name="Arrow: Up-Down 17">
              <a:extLst>
                <a:ext uri="{FF2B5EF4-FFF2-40B4-BE49-F238E27FC236}">
                  <a16:creationId xmlns:a16="http://schemas.microsoft.com/office/drawing/2014/main" id="{247E4FA7-8766-47BA-B921-C9B22A9E53D1}"/>
                </a:ext>
              </a:extLst>
            </p:cNvPr>
            <p:cNvSpPr/>
            <p:nvPr/>
          </p:nvSpPr>
          <p:spPr>
            <a:xfrm>
              <a:off x="7329870" y="4554861"/>
              <a:ext cx="285241" cy="692846"/>
            </a:xfrm>
            <a:prstGeom prst="upDownArrow">
              <a:avLst>
                <a:gd name="adj1" fmla="val 41977"/>
                <a:gd name="adj2" fmla="val 49730"/>
              </a:avLst>
            </a:prstGeom>
            <a:solidFill>
              <a:srgbClr val="E7F3DC"/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507464">
                <a:defRPr/>
              </a:pPr>
              <a:endParaRPr lang="en-US" sz="1200" kern="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C9A2B2E-80CA-45A7-9919-290DD3C3C4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5905" y="5384269"/>
              <a:ext cx="548131" cy="548131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DDC6CC37-9667-419D-905A-D3B9F8E9AA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630" y="864394"/>
            <a:ext cx="1084082" cy="28575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F35DDAE5-240A-4A57-87DD-330D3FC0494F}"/>
              </a:ext>
            </a:extLst>
          </p:cNvPr>
          <p:cNvSpPr txBox="1"/>
          <p:nvPr/>
        </p:nvSpPr>
        <p:spPr>
          <a:xfrm>
            <a:off x="8279607" y="1112497"/>
            <a:ext cx="8358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latin typeface="+mj-lt"/>
              </a:defRPr>
            </a:lvl1pPr>
          </a:lstStyle>
          <a:p>
            <a:pPr defTabSz="685800"/>
            <a:r>
              <a:rPr lang="en-US" sz="1050" dirty="0">
                <a:solidFill>
                  <a:prstClr val="black"/>
                </a:solidFill>
                <a:latin typeface="Calibri Light" panose="020F0302020204030204"/>
              </a:rPr>
              <a:t>Open Source</a:t>
            </a:r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id="{67C63A21-FD1B-4799-8D06-336E0105695B}"/>
              </a:ext>
            </a:extLst>
          </p:cNvPr>
          <p:cNvSpPr/>
          <p:nvPr/>
        </p:nvSpPr>
        <p:spPr>
          <a:xfrm>
            <a:off x="123703" y="796370"/>
            <a:ext cx="4661783" cy="1467622"/>
          </a:xfrm>
          <a:prstGeom prst="cloud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Using open source reference implementations as part of the feedback cycle….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17BB084-4D3A-474F-B515-1D7684D8FFDE}"/>
              </a:ext>
            </a:extLst>
          </p:cNvPr>
          <p:cNvCxnSpPr>
            <a:stCxn id="5" idx="1"/>
            <a:endCxn id="56" idx="0"/>
          </p:cNvCxnSpPr>
          <p:nvPr/>
        </p:nvCxnSpPr>
        <p:spPr>
          <a:xfrm>
            <a:off x="2454595" y="2262429"/>
            <a:ext cx="2312332" cy="2586222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F70B11A-11F8-4ACB-87D0-9CA798F05FCA}"/>
              </a:ext>
            </a:extLst>
          </p:cNvPr>
          <p:cNvCxnSpPr>
            <a:cxnSpLocks/>
            <a:stCxn id="5" idx="1"/>
            <a:endCxn id="52" idx="0"/>
          </p:cNvCxnSpPr>
          <p:nvPr/>
        </p:nvCxnSpPr>
        <p:spPr>
          <a:xfrm>
            <a:off x="2454595" y="2262429"/>
            <a:ext cx="3190194" cy="1541687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966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B455B9-8BC4-4FED-94B4-0D8B1EAE8D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E17BB8-432F-419C-8F53-CFDE39BE8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Activation Flow – </a:t>
            </a:r>
            <a:r>
              <a:rPr lang="en-US" dirty="0" err="1"/>
              <a:t>CloudCO</a:t>
            </a:r>
            <a:r>
              <a:rPr lang="en-US" dirty="0"/>
              <a:t> Application Note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4B6DAB-4046-44BB-BB68-E6A6B790E8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1" y="1420906"/>
            <a:ext cx="5107392" cy="40161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7599F0-A703-42B3-B373-9C463C07450E}"/>
              </a:ext>
            </a:extLst>
          </p:cNvPr>
          <p:cNvSpPr txBox="1"/>
          <p:nvPr/>
        </p:nvSpPr>
        <p:spPr>
          <a:xfrm>
            <a:off x="5713433" y="1466776"/>
            <a:ext cx="315243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Access SDN M&amp;C: Service Activated was reported(7) in ONAP this is the Edge SDN M&amp;C based on the CPE Authentication Event and it goes to DCAE instead of SDN-C</a:t>
            </a:r>
          </a:p>
          <a:p>
            <a:endParaRPr lang="en-US" dirty="0"/>
          </a:p>
          <a:p>
            <a:r>
              <a:rPr lang="en-US" dirty="0"/>
              <a:t>Access SDN M&amp;C: Port Attachment was reported from the trigger in step 1 to support zero-touch. There is actually a configuration change (that is part of the service creation) that happens. The events reports got to DCAE</a:t>
            </a:r>
          </a:p>
        </p:txBody>
      </p:sp>
    </p:spTree>
    <p:extLst>
      <p:ext uri="{BB962C8B-B14F-4D97-AF65-F5344CB8AC3E}">
        <p14:creationId xmlns:p14="http://schemas.microsoft.com/office/powerpoint/2010/main" val="2880555988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map&#10;&#10;Description generated with very high confidence">
            <a:extLst>
              <a:ext uri="{FF2B5EF4-FFF2-40B4-BE49-F238E27FC236}">
                <a16:creationId xmlns:a16="http://schemas.microsoft.com/office/drawing/2014/main" id="{39D348A5-6A6E-447A-9656-DCE3738E6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8059"/>
            <a:ext cx="9144000" cy="418188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B455B9-8BC4-4FED-94B4-0D8B1EAE8D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E17BB8-432F-419C-8F53-CFDE39BE8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Activation Flow - ONAP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532DED5-64D3-4185-BCA8-70F1D2C46ADD}"/>
              </a:ext>
            </a:extLst>
          </p:cNvPr>
          <p:cNvSpPr/>
          <p:nvPr/>
        </p:nvSpPr>
        <p:spPr>
          <a:xfrm>
            <a:off x="5280212" y="1120588"/>
            <a:ext cx="618564" cy="4462106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6FECB40-A7C1-49C6-AA96-A17F263E383D}"/>
              </a:ext>
            </a:extLst>
          </p:cNvPr>
          <p:cNvSpPr/>
          <p:nvPr/>
        </p:nvSpPr>
        <p:spPr>
          <a:xfrm>
            <a:off x="5970495" y="1120588"/>
            <a:ext cx="618564" cy="4462106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783592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map&#10;&#10;Description generated with very high confidence">
            <a:extLst>
              <a:ext uri="{FF2B5EF4-FFF2-40B4-BE49-F238E27FC236}">
                <a16:creationId xmlns:a16="http://schemas.microsoft.com/office/drawing/2014/main" id="{D629C00B-93FB-48C0-97C4-1D1AD6985F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5395"/>
            <a:ext cx="9144000" cy="266721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B455B9-8BC4-4FED-94B4-0D8B1EAE8D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E17BB8-432F-419C-8F53-CFDE39BE8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Activation Flow – ONAP (Continued)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F940B0-3F99-4790-B7D8-3D4C45E6595C}"/>
              </a:ext>
            </a:extLst>
          </p:cNvPr>
          <p:cNvSpPr/>
          <p:nvPr/>
        </p:nvSpPr>
        <p:spPr>
          <a:xfrm>
            <a:off x="5782236" y="1882588"/>
            <a:ext cx="618564" cy="3048000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142238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556F7C-331B-47DB-8FC4-6958B9584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FE6C5A-FD7F-4360-9542-E6C10B2E6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standardization action items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ABFB6A-FC57-4757-8A07-09A5E244F3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Access M&amp;C to SDN-C (</a:t>
            </a:r>
            <a:r>
              <a:rPr lang="en-US" dirty="0" err="1"/>
              <a:t>Occo-nf-sdn-access-m&amp;c</a:t>
            </a:r>
            <a:r>
              <a:rPr lang="en-US" dirty="0"/>
              <a:t>):</a:t>
            </a:r>
          </a:p>
          <a:p>
            <a:pPr lvl="1"/>
            <a:r>
              <a:rPr lang="en-US" dirty="0"/>
              <a:t>CPE (ONT/ONU/DPU) registration: only for new or changed port attachment point changes</a:t>
            </a:r>
          </a:p>
          <a:p>
            <a:endParaRPr lang="en-US" dirty="0"/>
          </a:p>
          <a:p>
            <a:r>
              <a:rPr lang="en-US" dirty="0"/>
              <a:t>Access M&amp;C to DCAE (</a:t>
            </a:r>
            <a:r>
              <a:rPr lang="en-US" dirty="0" err="1"/>
              <a:t>Occo-nf-sdn-access-m&amp;c</a:t>
            </a:r>
            <a:r>
              <a:rPr lang="en-US" dirty="0"/>
              <a:t>):</a:t>
            </a:r>
          </a:p>
          <a:p>
            <a:pPr lvl="1"/>
            <a:r>
              <a:rPr lang="en-US" dirty="0"/>
              <a:t>Configure access connectivity (CRUD)</a:t>
            </a:r>
          </a:p>
          <a:p>
            <a:pPr lvl="1"/>
            <a:endParaRPr lang="en-US" dirty="0"/>
          </a:p>
          <a:p>
            <a:r>
              <a:rPr lang="en-US" dirty="0"/>
              <a:t>Edge M&amp;C to SDN-C (</a:t>
            </a:r>
            <a:r>
              <a:rPr lang="en-US" dirty="0" err="1"/>
              <a:t>Occo-nf-sdn-access-m&amp;c</a:t>
            </a:r>
            <a:r>
              <a:rPr lang="en-US" dirty="0"/>
              <a:t>):</a:t>
            </a:r>
          </a:p>
          <a:p>
            <a:pPr lvl="1"/>
            <a:r>
              <a:rPr lang="en-US" dirty="0"/>
              <a:t>Configure access profile (CRUD)</a:t>
            </a:r>
          </a:p>
          <a:p>
            <a:pPr lvl="1"/>
            <a:endParaRPr lang="en-US" dirty="0"/>
          </a:p>
          <a:p>
            <a:r>
              <a:rPr lang="en-US" dirty="0"/>
              <a:t>Edge M&amp;C to DCAE (</a:t>
            </a:r>
            <a:r>
              <a:rPr lang="en-US" dirty="0" err="1"/>
              <a:t>Occo-nf-sdn-access-m&amp;c</a:t>
            </a:r>
            <a:r>
              <a:rPr lang="en-US" dirty="0"/>
              <a:t>):</a:t>
            </a:r>
          </a:p>
          <a:p>
            <a:pPr lvl="1"/>
            <a:r>
              <a:rPr lang="en-US" dirty="0"/>
              <a:t>CPE Authentication event (state change) authenticated/unauthenticated</a:t>
            </a:r>
          </a:p>
          <a:p>
            <a:pPr lvl="1"/>
            <a:endParaRPr lang="en-US" dirty="0"/>
          </a:p>
          <a:p>
            <a:r>
              <a:rPr lang="en-US" dirty="0"/>
              <a:t>Update Application Note to reflect ONAP flows</a:t>
            </a:r>
          </a:p>
          <a:p>
            <a:pPr lvl="1"/>
            <a:r>
              <a:rPr lang="en-US" dirty="0"/>
              <a:t>Zero-touch</a:t>
            </a:r>
          </a:p>
          <a:p>
            <a:pPr lvl="1"/>
            <a:r>
              <a:rPr lang="en-US" dirty="0"/>
              <a:t>Include Edge SDN M&amp;C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Future: Service change; topology discovery; service monitoring (FYI)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363115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9DA848-2134-4B17-BEFA-D9F713238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9144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B2FCB1F-6A00-417B-A2F0-4B0702751310}"/>
              </a:ext>
            </a:extLst>
          </p:cNvPr>
          <p:cNvSpPr txBox="1">
            <a:spLocks/>
          </p:cNvSpPr>
          <p:nvPr/>
        </p:nvSpPr>
        <p:spPr>
          <a:xfrm>
            <a:off x="295065" y="195264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Thank you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39BC0-9795-440E-9CC0-20720D39B26B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E6881E-6057-44F1-98C5-BED81F8EA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B84CF8-0742-48AA-9EF3-D4C557C9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3627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C2831C-C192-466A-AB4B-AE965321C0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4F1943-73E5-404D-A05F-7AABEA194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26FF2F-104D-4E22-B59D-D2643C5E3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What are we trying to do in ONAP</a:t>
            </a:r>
          </a:p>
          <a:p>
            <a:pPr lvl="1"/>
            <a:r>
              <a:rPr lang="en-US" dirty="0"/>
              <a:t>Develop a set of Broadband Services designed to deployed across different locations (e.g., Central Office, Core) and technology domains (e.g., Access, Edge) within the locations.</a:t>
            </a:r>
          </a:p>
          <a:p>
            <a:pPr lvl="2"/>
            <a:r>
              <a:rPr lang="en-US" dirty="0"/>
              <a:t>The same service design is deployed using against network resources implemented by different vendors.</a:t>
            </a:r>
          </a:p>
          <a:p>
            <a:pPr lvl="1"/>
            <a:endParaRPr lang="en-US" dirty="0"/>
          </a:p>
          <a:p>
            <a:r>
              <a:rPr lang="en-US" dirty="0"/>
              <a:t>What we are trying to do with the BBS Use Case and </a:t>
            </a:r>
            <a:r>
              <a:rPr lang="en-US" dirty="0" err="1"/>
              <a:t>CloudCO</a:t>
            </a:r>
            <a:endParaRPr lang="en-US" dirty="0"/>
          </a:p>
          <a:p>
            <a:pPr lvl="1"/>
            <a:r>
              <a:rPr lang="en-US" dirty="0"/>
              <a:t>Integrate TR-384 </a:t>
            </a:r>
            <a:r>
              <a:rPr lang="en-US" dirty="0" err="1"/>
              <a:t>CloudCO</a:t>
            </a:r>
            <a:r>
              <a:rPr lang="en-US" dirty="0"/>
              <a:t> Framework and ONAP for Broadband Services based on Application Note: </a:t>
            </a:r>
            <a:r>
              <a:rPr lang="en-US" dirty="0">
                <a:hlinkClick r:id="rId2"/>
              </a:rPr>
              <a:t>Cloud-CO-APPN-446 : ONAP Integration for HSIA Service (Access)</a:t>
            </a:r>
            <a:endParaRPr lang="en-US" dirty="0"/>
          </a:p>
          <a:p>
            <a:pPr lvl="1"/>
            <a:endParaRPr lang="en-US" dirty="0"/>
          </a:p>
          <a:p>
            <a:pPr lvl="2"/>
            <a:r>
              <a:rPr lang="en-US" dirty="0"/>
              <a:t>Use the design pattern of the Application Note as basis (i.e., use of Domain Specific Management and Control elements)</a:t>
            </a:r>
          </a:p>
          <a:p>
            <a:pPr lvl="2"/>
            <a:r>
              <a:rPr lang="en-US" dirty="0"/>
              <a:t>We varied the use case based on an operator’s actual deployment scenarios that highlight advantages of an automation platform like ONAP (Zero touch service activation, ONT Relocation)</a:t>
            </a:r>
          </a:p>
          <a:p>
            <a:pPr marL="685800" lvl="2" indent="0">
              <a:buNone/>
            </a:pPr>
            <a:endParaRPr lang="en-US" dirty="0"/>
          </a:p>
          <a:p>
            <a:r>
              <a:rPr lang="en-US" dirty="0"/>
              <a:t>Why is it important to show the ONAP to </a:t>
            </a:r>
            <a:r>
              <a:rPr lang="en-US" dirty="0" err="1"/>
              <a:t>CloudCO</a:t>
            </a:r>
            <a:r>
              <a:rPr lang="en-US" dirty="0"/>
              <a:t> integration</a:t>
            </a:r>
          </a:p>
          <a:p>
            <a:pPr lvl="1"/>
            <a:r>
              <a:rPr lang="en-US" dirty="0"/>
              <a:t>Shows how standards organizations and open source projects can collaborate:</a:t>
            </a:r>
          </a:p>
          <a:p>
            <a:pPr lvl="2"/>
            <a:r>
              <a:rPr lang="en-US" dirty="0"/>
              <a:t>Integrate the framework architecture</a:t>
            </a:r>
          </a:p>
          <a:p>
            <a:pPr lvl="2"/>
            <a:r>
              <a:rPr lang="en-US" dirty="0"/>
              <a:t>Feedback the APIs to relevant interfaces for standardization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16745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031B76-03F6-40BF-BEB1-71D989ACA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67F54F-70BD-4A85-96C1-921E26D25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Broadband Services Use Case: Dublin</a:t>
            </a:r>
          </a:p>
        </p:txBody>
      </p:sp>
      <p:pic>
        <p:nvPicPr>
          <p:cNvPr id="6" name="Picture 5" descr="A picture containing text&#10;&#10;Description generated with very high confidence">
            <a:extLst>
              <a:ext uri="{FF2B5EF4-FFF2-40B4-BE49-F238E27FC236}">
                <a16:creationId xmlns:a16="http://schemas.microsoft.com/office/drawing/2014/main" id="{01A43450-7C2F-453B-A34D-3C08A59D45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29" y="1060263"/>
            <a:ext cx="5448853" cy="3163850"/>
          </a:xfrm>
          <a:prstGeom prst="rect">
            <a:avLst/>
          </a:prstGeom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86897DD9-4B6D-44D3-823B-3B65CC3E54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01395" y="3702424"/>
            <a:ext cx="3764476" cy="209531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Nomadic ONT scenario is a “zero-touch” activation scenario both for initial service activation and for when the user moves their location taking their ONT/RG along with them. </a:t>
            </a:r>
          </a:p>
        </p:txBody>
      </p:sp>
    </p:spTree>
    <p:extLst>
      <p:ext uri="{BB962C8B-B14F-4D97-AF65-F5344CB8AC3E}">
        <p14:creationId xmlns:p14="http://schemas.microsoft.com/office/powerpoint/2010/main" val="401665812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F52EB7-AB22-4A4A-B896-7D8CC07B6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2AE570-6D2C-446C-B83A-8D043D7DA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Topology – Some Differences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46E4FA-6D1A-45EE-B324-468C89530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1" y="3801033"/>
            <a:ext cx="5217582" cy="2241177"/>
          </a:xfrm>
          <a:prstGeom prst="rect">
            <a:avLst/>
          </a:prstGeom>
        </p:spPr>
      </p:pic>
      <p:pic>
        <p:nvPicPr>
          <p:cNvPr id="8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3807160-0CCB-4B55-9B7A-6C2DF64996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49" y="1102658"/>
            <a:ext cx="3944666" cy="2241177"/>
          </a:xfrm>
          <a:prstGeom prst="rect">
            <a:avLst/>
          </a:prstGeom>
        </p:spPr>
      </p:pic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06D6178C-2798-43CD-86B8-0AE29991AD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01395" y="1102658"/>
            <a:ext cx="3764476" cy="4695079"/>
          </a:xfrm>
        </p:spPr>
        <p:txBody>
          <a:bodyPr/>
          <a:lstStyle/>
          <a:p>
            <a:r>
              <a:rPr lang="en-US" dirty="0"/>
              <a:t>The application note did not consider</a:t>
            </a:r>
          </a:p>
          <a:p>
            <a:pPr lvl="1"/>
            <a:r>
              <a:rPr lang="en-US" dirty="0"/>
              <a:t>Interactions with the Edge SDN M&amp;C</a:t>
            </a:r>
          </a:p>
          <a:p>
            <a:pPr lvl="2"/>
            <a:r>
              <a:rPr lang="en-US" dirty="0"/>
              <a:t>Needed for provisioning the AAA, IPAM and Router</a:t>
            </a:r>
          </a:p>
          <a:p>
            <a:pPr lvl="2"/>
            <a:r>
              <a:rPr lang="en-US" dirty="0"/>
              <a:t>Needed for events in zero touch activation</a:t>
            </a:r>
          </a:p>
          <a:p>
            <a:pPr lvl="1"/>
            <a:r>
              <a:rPr lang="en-US" dirty="0"/>
              <a:t>Did not consider the events needed for zero-touch activation to DCAE</a:t>
            </a:r>
          </a:p>
          <a:p>
            <a:r>
              <a:rPr lang="en-US" dirty="0"/>
              <a:t>In BBS the residential gateway function is hosted on the ONT</a:t>
            </a:r>
          </a:p>
        </p:txBody>
      </p:sp>
    </p:spTree>
    <p:extLst>
      <p:ext uri="{BB962C8B-B14F-4D97-AF65-F5344CB8AC3E}">
        <p14:creationId xmlns:p14="http://schemas.microsoft.com/office/powerpoint/2010/main" val="176865357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B455B9-8BC4-4FED-94B4-0D8B1EAE8D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E17BB8-432F-419C-8F53-CFDE39BE8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Services used in BBS for a HSIA service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F756E7-632C-42B8-BFB2-CBFDD2026C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5744" y="4527176"/>
            <a:ext cx="8629650" cy="178155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HSIA Service is comprised of resource facing services for the Access domain. In addition there is a HSIA service profile that is applied across domains.</a:t>
            </a:r>
          </a:p>
        </p:txBody>
      </p:sp>
      <p:pic>
        <p:nvPicPr>
          <p:cNvPr id="7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8EE6077F-0D53-4B7E-9C8F-232F216E75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43" y="1531358"/>
            <a:ext cx="8405433" cy="290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765072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DB706A-61BB-4BA8-A588-CE50647E54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9C3F21-86B7-4BCA-A851-D1C7E9C92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BBS Service Model</a:t>
            </a:r>
          </a:p>
        </p:txBody>
      </p:sp>
      <p:pic>
        <p:nvPicPr>
          <p:cNvPr id="5" name="Picture 4" descr="A close up of a map&#10;&#10;Description generated with high confidence">
            <a:extLst>
              <a:ext uri="{FF2B5EF4-FFF2-40B4-BE49-F238E27FC236}">
                <a16:creationId xmlns:a16="http://schemas.microsoft.com/office/drawing/2014/main" id="{8B012C7A-AE77-424E-A081-C7AAF4B514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1138036"/>
            <a:ext cx="8382000" cy="5099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391308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B455B9-8BC4-4FED-94B4-0D8B1EAE8D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E17BB8-432F-419C-8F53-CFDE39BE8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Instantiation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F756E7-632C-42B8-BFB2-CBFDD2026C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5744" y="4527176"/>
            <a:ext cx="8629650" cy="17815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The HSIA Access RFS and Internet Profile RFS are customer specific services – 1 instance per customer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HSIA Edge is a set of infrastructure resources – 1 instance for many customers. The resources are not modelled as a service; simply installed in ONAP</a:t>
            </a:r>
          </a:p>
        </p:txBody>
      </p:sp>
      <p:pic>
        <p:nvPicPr>
          <p:cNvPr id="6" name="Picture 5" descr="A close up of a map&#10;&#10;Description generated with high confidence">
            <a:extLst>
              <a:ext uri="{FF2B5EF4-FFF2-40B4-BE49-F238E27FC236}">
                <a16:creationId xmlns:a16="http://schemas.microsoft.com/office/drawing/2014/main" id="{0B1548F6-C54D-40E0-97D6-EB75C7B75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4" y="1266271"/>
            <a:ext cx="8324850" cy="322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519025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B455B9-8BC4-4FED-94B4-0D8B1EAE8D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E17BB8-432F-419C-8F53-CFDE39BE8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Activation Flow - ONAP</a:t>
            </a:r>
          </a:p>
        </p:txBody>
      </p:sp>
      <p:pic>
        <p:nvPicPr>
          <p:cNvPr id="5" name="Picture 4" descr="A screenshot of a map&#10;&#10;Description generated with very high confidence">
            <a:extLst>
              <a:ext uri="{FF2B5EF4-FFF2-40B4-BE49-F238E27FC236}">
                <a16:creationId xmlns:a16="http://schemas.microsoft.com/office/drawing/2014/main" id="{87A2F4FF-5882-415D-9F7D-1F443EBEC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8059"/>
            <a:ext cx="9144000" cy="418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882669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B455B9-8BC4-4FED-94B4-0D8B1EAE8D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E17BB8-432F-419C-8F53-CFDE39BE8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Activation Flow – ONAP (Continued)</a:t>
            </a:r>
          </a:p>
        </p:txBody>
      </p:sp>
      <p:pic>
        <p:nvPicPr>
          <p:cNvPr id="6" name="Picture 5" descr="A screenshot of a map&#10;&#10;Description generated with very high confidence">
            <a:extLst>
              <a:ext uri="{FF2B5EF4-FFF2-40B4-BE49-F238E27FC236}">
                <a16:creationId xmlns:a16="http://schemas.microsoft.com/office/drawing/2014/main" id="{556BAF23-D554-4274-ADA4-FDE217F0D8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5395"/>
            <a:ext cx="9144000" cy="266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394257"/>
      </p:ext>
    </p:extLst>
  </p:cSld>
  <p:clrMapOvr>
    <a:masterClrMapping/>
  </p:clrMapOvr>
  <p:transition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 White Master">
  <a:themeElements>
    <a:clrScheme name="C 2018 Nokia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124191"/>
      </a:hlink>
      <a:folHlink>
        <a:srgbClr val="001135"/>
      </a:folHlink>
    </a:clrScheme>
    <a:fontScheme name="Nokia 2018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<a:prstTxWarp prst="textNoShape">
          <a:avLst/>
        </a:prstTxWarp>
        <a:noAutofit/>
      </a:bodyPr>
      <a:lstStyle>
        <a:defPPr algn="l">
          <a:spcAft>
            <a:spcPts val="300"/>
          </a:spcAft>
          <a:buSzPct val="100000"/>
          <a:defRPr sz="12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72000" rIns="72000" bIns="72000" rtlCol="0">
        <a:noAutofit/>
      </a:bodyPr>
      <a:lstStyle>
        <a:defPPr algn="l">
          <a:spcAft>
            <a:spcPts val="300"/>
          </a:spcAft>
          <a:buSzPct val="100000"/>
          <a:defRPr sz="1200" dirty="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okia Pure PowerPoint" id="{7BAB860A-E724-4F4A-99B4-1006A8C659F1}" vid="{FE952FBB-5457-4A32-BE2A-8D02ACC009B9}"/>
    </a:ext>
  </a:extLst>
</a:theme>
</file>

<file path=ppt/theme/theme5.xml><?xml version="1.0" encoding="utf-8"?>
<a:theme xmlns:a="http://schemas.openxmlformats.org/drawingml/2006/main" name="3_Nokia Master Blue Background">
  <a:themeElements>
    <a:clrScheme name="Nokia 120515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0645AD"/>
      </a:hlink>
      <a:folHlink>
        <a:srgbClr val="0B0080"/>
      </a:folHlink>
    </a:clrScheme>
    <a:fontScheme name="Nokia Pure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tIns="90000" bIns="90000" rtlCol="0" anchor="t" anchorCtr="0"/>
      <a:lstStyle>
        <a:defPPr algn="ctr" fontAlgn="auto">
          <a:spcBef>
            <a:spcPts val="0"/>
          </a:spcBef>
          <a:spcAft>
            <a:spcPts val="0"/>
          </a:spcAft>
          <a:defRPr dirty="0" smtClean="0">
            <a:solidFill>
              <a:schemeClr val="accent4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bg2"/>
          </a:solidFill>
        </a:ln>
      </a:spPr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9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okia_Pure_PPT_CORP_V3.1" id="{655C0B4C-DD58-4366-A06D-BF0A1B81A469}" vid="{0014268F-4AA0-40E4-9A1C-DE908DD31C6B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3542</TotalTime>
  <Words>709</Words>
  <Application>Microsoft Office PowerPoint</Application>
  <PresentationFormat>On-screen Show (4:3)</PresentationFormat>
  <Paragraphs>91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34" baseType="lpstr">
      <vt:lpstr>等线</vt:lpstr>
      <vt:lpstr>DengXian Light</vt:lpstr>
      <vt:lpstr>.AppleSystemUIFont</vt:lpstr>
      <vt:lpstr>Arial</vt:lpstr>
      <vt:lpstr>Calibri</vt:lpstr>
      <vt:lpstr>Calibri Light</vt:lpstr>
      <vt:lpstr>Lucida Grande</vt:lpstr>
      <vt:lpstr>Nokia Pure Headline Light</vt:lpstr>
      <vt:lpstr>Nokia Pure Headline Ultra Light</vt:lpstr>
      <vt:lpstr>Nokia Pure Text</vt:lpstr>
      <vt:lpstr>Nokia Pure Text Light</vt:lpstr>
      <vt:lpstr>ヒラギノ角ゴ Pro W3</vt:lpstr>
      <vt:lpstr>Office Theme</vt:lpstr>
      <vt:lpstr>1_Office Theme</vt:lpstr>
      <vt:lpstr>1_Custom Design</vt:lpstr>
      <vt:lpstr>1 White Master</vt:lpstr>
      <vt:lpstr>3_Nokia Master Blue Background</vt:lpstr>
      <vt:lpstr>think-cell Slide</vt:lpstr>
      <vt:lpstr>BBS-Broadband Service Use case proposal for Dublin release    Sponsors: Swisscom, Huawei, Nokia</vt:lpstr>
      <vt:lpstr>Objectives</vt:lpstr>
      <vt:lpstr>Broadband Services Use Case: Dublin</vt:lpstr>
      <vt:lpstr>System Topology – Some Differences</vt:lpstr>
      <vt:lpstr>Services used in BBS for a HSIA service</vt:lpstr>
      <vt:lpstr>BBS Service Model</vt:lpstr>
      <vt:lpstr>Service Instantiation</vt:lpstr>
      <vt:lpstr>Service Activation Flow - ONAP</vt:lpstr>
      <vt:lpstr>Service Activation Flow – ONAP (Continued)</vt:lpstr>
      <vt:lpstr>Feedback to the BBF</vt:lpstr>
      <vt:lpstr>Open Source Innovation to Standardized Solutions</vt:lpstr>
      <vt:lpstr>Service Activation Flow – CloudCO Application Note</vt:lpstr>
      <vt:lpstr>Service Activation Flow - ONAP</vt:lpstr>
      <vt:lpstr>Service Activation Flow – ONAP (Continued)</vt:lpstr>
      <vt:lpstr>Potential standardization action items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Carey, Timothy (Nokia - US)</dc:creator>
  <cp:lastModifiedBy>Carey, Timothy (Nokia - US)</cp:lastModifiedBy>
  <cp:revision>169</cp:revision>
  <dcterms:created xsi:type="dcterms:W3CDTF">2018-11-05T14:19:16Z</dcterms:created>
  <dcterms:modified xsi:type="dcterms:W3CDTF">2019-02-28T20:02:02Z</dcterms:modified>
</cp:coreProperties>
</file>