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4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theme/theme6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7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8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9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10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77" r:id="rId2"/>
    <p:sldMasterId id="2147483686" r:id="rId3"/>
    <p:sldMasterId id="2147483701" r:id="rId4"/>
    <p:sldMasterId id="2147483707" r:id="rId5"/>
    <p:sldMasterId id="2147483724" r:id="rId6"/>
    <p:sldMasterId id="2147483727" r:id="rId7"/>
    <p:sldMasterId id="2147483739" r:id="rId8"/>
    <p:sldMasterId id="2147483751" r:id="rId9"/>
    <p:sldMasterId id="2147483764" r:id="rId10"/>
    <p:sldMasterId id="2147483768" r:id="rId11"/>
  </p:sldMasterIdLst>
  <p:notesMasterIdLst>
    <p:notesMasterId r:id="rId36"/>
  </p:notesMasterIdLst>
  <p:sldIdLst>
    <p:sldId id="256" r:id="rId12"/>
    <p:sldId id="628" r:id="rId13"/>
    <p:sldId id="627" r:id="rId14"/>
    <p:sldId id="632" r:id="rId15"/>
    <p:sldId id="633" r:id="rId16"/>
    <p:sldId id="634" r:id="rId17"/>
    <p:sldId id="635" r:id="rId18"/>
    <p:sldId id="629" r:id="rId19"/>
    <p:sldId id="649" r:id="rId20"/>
    <p:sldId id="652" r:id="rId21"/>
    <p:sldId id="650" r:id="rId22"/>
    <p:sldId id="651" r:id="rId23"/>
    <p:sldId id="641" r:id="rId24"/>
    <p:sldId id="643" r:id="rId25"/>
    <p:sldId id="644" r:id="rId26"/>
    <p:sldId id="645" r:id="rId27"/>
    <p:sldId id="653" r:id="rId28"/>
    <p:sldId id="623" r:id="rId29"/>
    <p:sldId id="624" r:id="rId30"/>
    <p:sldId id="314" r:id="rId31"/>
    <p:sldId id="625" r:id="rId32"/>
    <p:sldId id="626" r:id="rId33"/>
    <p:sldId id="277" r:id="rId34"/>
    <p:sldId id="275" r:id="rId3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DFE4"/>
    <a:srgbClr val="F2A4A4"/>
    <a:srgbClr val="FFECE1"/>
    <a:srgbClr val="0000CC"/>
    <a:srgbClr val="FF00FF"/>
    <a:srgbClr val="124191"/>
    <a:srgbClr val="00B0F0"/>
    <a:srgbClr val="0066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68" autoAdjust="0"/>
    <p:restoredTop sz="96208" autoAdjust="0"/>
  </p:normalViewPr>
  <p:slideViewPr>
    <p:cSldViewPr snapToGrid="0">
      <p:cViewPr varScale="1">
        <p:scale>
          <a:sx n="115" d="100"/>
          <a:sy n="115" d="100"/>
        </p:scale>
        <p:origin x="232" y="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theme" Target="theme/theme1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C7F0A4-A42A-44BA-8F69-45608BEAB7AE}" type="datetimeFigureOut">
              <a:rPr lang="en-US" smtClean="0"/>
              <a:t>4/4/19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DE8AA0-0A82-4DD8-8DED-2DC8E58C00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650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DE8AA0-0A82-4DD8-8DED-2DC8E58C00B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4629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DE8AA0-0A82-4DD8-8DED-2DC8E58C00B5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4076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DE8AA0-0A82-4DD8-8DED-2DC8E58C00B5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4891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1.bin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9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9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9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9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9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0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0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9" y="-9138"/>
            <a:ext cx="12198371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6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5" y="2823498"/>
            <a:ext cx="11332719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85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6" y="4554183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35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8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0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1" y="499222"/>
            <a:ext cx="3748643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035097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DC278BA-E610-4D30-818A-1D772E517E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784958" y="6550224"/>
            <a:ext cx="344966" cy="253916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 algn="r"/>
            <a:fld id="{137707FA-DA0D-44A4-94B1-8EAC83670A87}" type="slidenum">
              <a:rPr lang="zh-CN" altLang="en-US" sz="1050" b="1">
                <a:solidFill>
                  <a:srgbClr val="006032"/>
                </a:solidFill>
              </a:rPr>
              <a:pPr algn="r"/>
              <a:t>‹#›</a:t>
            </a:fld>
            <a:endParaRPr lang="en-US" altLang="zh-CN" sz="1050" b="1" dirty="0">
              <a:solidFill>
                <a:srgbClr val="006032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05B6552-FF1A-4DCE-A046-22A0DBFFEF0D}"/>
              </a:ext>
            </a:extLst>
          </p:cNvPr>
          <p:cNvGrpSpPr/>
          <p:nvPr userDrawn="1"/>
        </p:nvGrpSpPr>
        <p:grpSpPr>
          <a:xfrm>
            <a:off x="-4580" y="-18997"/>
            <a:ext cx="3352800" cy="221266"/>
            <a:chOff x="122821" y="-726698"/>
            <a:chExt cx="3352800" cy="22126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877ED2E-0166-4EEB-AD1D-57F54E638289}"/>
                </a:ext>
              </a:extLst>
            </p:cNvPr>
            <p:cNvSpPr/>
            <p:nvPr userDrawn="1"/>
          </p:nvSpPr>
          <p:spPr>
            <a:xfrm>
              <a:off x="122821" y="-724889"/>
              <a:ext cx="3352800" cy="219456"/>
            </a:xfrm>
            <a:prstGeom prst="rect">
              <a:avLst/>
            </a:prstGeom>
            <a:gradFill>
              <a:gsLst>
                <a:gs pos="41000">
                  <a:srgbClr val="8381A3"/>
                </a:gs>
                <a:gs pos="100000">
                  <a:schemeClr val="bg1"/>
                </a:gs>
                <a:gs pos="0">
                  <a:srgbClr val="4D587C"/>
                </a:gs>
              </a:gsLst>
              <a:lin ang="3000000" scaled="0"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1D317FE-1B67-4B32-B0DD-C9D04FAB1389}"/>
                </a:ext>
              </a:extLst>
            </p:cNvPr>
            <p:cNvSpPr/>
            <p:nvPr userDrawn="1"/>
          </p:nvSpPr>
          <p:spPr>
            <a:xfrm>
              <a:off x="231605" y="-615161"/>
              <a:ext cx="3015416" cy="109728"/>
            </a:xfrm>
            <a:prstGeom prst="rect">
              <a:avLst/>
            </a:prstGeom>
            <a:gradFill>
              <a:gsLst>
                <a:gs pos="59000">
                  <a:srgbClr val="FDF8C9">
                    <a:alpha val="61000"/>
                  </a:srgbClr>
                </a:gs>
                <a:gs pos="0">
                  <a:srgbClr val="FDF8C9">
                    <a:alpha val="48000"/>
                  </a:srgbClr>
                </a:gs>
                <a:gs pos="45000">
                  <a:srgbClr val="FDF8C9">
                    <a:alpha val="47000"/>
                  </a:srgbClr>
                </a:gs>
              </a:gsLst>
              <a:lin ang="0" scaled="0"/>
            </a:gra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7C486DD-5809-4D6F-B831-C1BA0178363C}"/>
                </a:ext>
              </a:extLst>
            </p:cNvPr>
            <p:cNvSpPr/>
            <p:nvPr userDrawn="1"/>
          </p:nvSpPr>
          <p:spPr>
            <a:xfrm>
              <a:off x="3242448" y="-614904"/>
              <a:ext cx="233172" cy="109471"/>
            </a:xfrm>
            <a:prstGeom prst="rect">
              <a:avLst/>
            </a:prstGeom>
            <a:solidFill>
              <a:srgbClr val="FDFAD6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4A4739E8-0EE1-4C71-A65A-EDF30CDD57E6}"/>
                </a:ext>
              </a:extLst>
            </p:cNvPr>
            <p:cNvSpPr/>
            <p:nvPr userDrawn="1"/>
          </p:nvSpPr>
          <p:spPr>
            <a:xfrm flipH="1">
              <a:off x="3132720" y="-615161"/>
              <a:ext cx="109728" cy="109728"/>
            </a:xfrm>
            <a:prstGeom prst="rtTriangle">
              <a:avLst/>
            </a:prstGeom>
            <a:solidFill>
              <a:srgbClr val="FDFAD6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12" name="Right Triangle 11">
              <a:extLst>
                <a:ext uri="{FF2B5EF4-FFF2-40B4-BE49-F238E27FC236}">
                  <a16:creationId xmlns:a16="http://schemas.microsoft.com/office/drawing/2014/main" id="{FA4995B9-64D9-46F6-B9FB-AFA40346CE92}"/>
                </a:ext>
              </a:extLst>
            </p:cNvPr>
            <p:cNvSpPr/>
            <p:nvPr userDrawn="1"/>
          </p:nvSpPr>
          <p:spPr>
            <a:xfrm flipH="1">
              <a:off x="3361320" y="-726698"/>
              <a:ext cx="109728" cy="109728"/>
            </a:xfrm>
            <a:prstGeom prst="rtTriangle">
              <a:avLst/>
            </a:prstGeom>
            <a:solidFill>
              <a:srgbClr val="FDFAD6"/>
            </a:solidFill>
            <a:ln w="9525">
              <a:solidFill>
                <a:srgbClr val="ECF6E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5B4D7D1-DAAD-4636-9650-E7A54A723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207" y="200462"/>
            <a:ext cx="11249596" cy="82824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83198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DC278BA-E610-4D30-818A-1D772E517E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784958" y="6550224"/>
            <a:ext cx="344966" cy="253916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 algn="r"/>
            <a:fld id="{137707FA-DA0D-44A4-94B1-8EAC83670A87}" type="slidenum">
              <a:rPr lang="zh-CN" altLang="en-US" sz="1050" b="1">
                <a:solidFill>
                  <a:srgbClr val="006032"/>
                </a:solidFill>
              </a:rPr>
              <a:pPr algn="r"/>
              <a:t>‹#›</a:t>
            </a:fld>
            <a:endParaRPr lang="en-US" altLang="zh-CN" sz="1050" b="1" dirty="0">
              <a:solidFill>
                <a:srgbClr val="006032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05B6552-FF1A-4DCE-A046-22A0DBFFEF0D}"/>
              </a:ext>
            </a:extLst>
          </p:cNvPr>
          <p:cNvGrpSpPr/>
          <p:nvPr userDrawn="1"/>
        </p:nvGrpSpPr>
        <p:grpSpPr>
          <a:xfrm>
            <a:off x="-4580" y="-18997"/>
            <a:ext cx="3352800" cy="221266"/>
            <a:chOff x="122821" y="-726698"/>
            <a:chExt cx="3352800" cy="22126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877ED2E-0166-4EEB-AD1D-57F54E638289}"/>
                </a:ext>
              </a:extLst>
            </p:cNvPr>
            <p:cNvSpPr/>
            <p:nvPr userDrawn="1"/>
          </p:nvSpPr>
          <p:spPr>
            <a:xfrm>
              <a:off x="122821" y="-724889"/>
              <a:ext cx="3352800" cy="219456"/>
            </a:xfrm>
            <a:prstGeom prst="rect">
              <a:avLst/>
            </a:prstGeom>
            <a:gradFill>
              <a:gsLst>
                <a:gs pos="41000">
                  <a:srgbClr val="8381A3"/>
                </a:gs>
                <a:gs pos="100000">
                  <a:schemeClr val="bg1"/>
                </a:gs>
                <a:gs pos="0">
                  <a:srgbClr val="4D587C"/>
                </a:gs>
              </a:gsLst>
              <a:lin ang="3000000" scaled="0"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1D317FE-1B67-4B32-B0DD-C9D04FAB1389}"/>
                </a:ext>
              </a:extLst>
            </p:cNvPr>
            <p:cNvSpPr/>
            <p:nvPr userDrawn="1"/>
          </p:nvSpPr>
          <p:spPr>
            <a:xfrm>
              <a:off x="231605" y="-615161"/>
              <a:ext cx="3015416" cy="109728"/>
            </a:xfrm>
            <a:prstGeom prst="rect">
              <a:avLst/>
            </a:prstGeom>
            <a:gradFill>
              <a:gsLst>
                <a:gs pos="59000">
                  <a:srgbClr val="FDF8C9">
                    <a:alpha val="61000"/>
                  </a:srgbClr>
                </a:gs>
                <a:gs pos="0">
                  <a:srgbClr val="FDF8C9">
                    <a:alpha val="48000"/>
                  </a:srgbClr>
                </a:gs>
                <a:gs pos="45000">
                  <a:srgbClr val="FDF8C9">
                    <a:alpha val="47000"/>
                  </a:srgbClr>
                </a:gs>
              </a:gsLst>
              <a:lin ang="0" scaled="0"/>
            </a:gra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7C486DD-5809-4D6F-B831-C1BA0178363C}"/>
                </a:ext>
              </a:extLst>
            </p:cNvPr>
            <p:cNvSpPr/>
            <p:nvPr userDrawn="1"/>
          </p:nvSpPr>
          <p:spPr>
            <a:xfrm>
              <a:off x="3242448" y="-614904"/>
              <a:ext cx="233172" cy="109471"/>
            </a:xfrm>
            <a:prstGeom prst="rect">
              <a:avLst/>
            </a:prstGeom>
            <a:solidFill>
              <a:srgbClr val="FDFAD6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4A4739E8-0EE1-4C71-A65A-EDF30CDD57E6}"/>
                </a:ext>
              </a:extLst>
            </p:cNvPr>
            <p:cNvSpPr/>
            <p:nvPr userDrawn="1"/>
          </p:nvSpPr>
          <p:spPr>
            <a:xfrm flipH="1">
              <a:off x="3132720" y="-615161"/>
              <a:ext cx="109728" cy="109728"/>
            </a:xfrm>
            <a:prstGeom prst="rtTriangle">
              <a:avLst/>
            </a:prstGeom>
            <a:solidFill>
              <a:srgbClr val="FDFAD6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12" name="Right Triangle 11">
              <a:extLst>
                <a:ext uri="{FF2B5EF4-FFF2-40B4-BE49-F238E27FC236}">
                  <a16:creationId xmlns:a16="http://schemas.microsoft.com/office/drawing/2014/main" id="{FA4995B9-64D9-46F6-B9FB-AFA40346CE92}"/>
                </a:ext>
              </a:extLst>
            </p:cNvPr>
            <p:cNvSpPr/>
            <p:nvPr userDrawn="1"/>
          </p:nvSpPr>
          <p:spPr>
            <a:xfrm flipH="1">
              <a:off x="3361320" y="-726698"/>
              <a:ext cx="109728" cy="109728"/>
            </a:xfrm>
            <a:prstGeom prst="rtTriangle">
              <a:avLst/>
            </a:prstGeom>
            <a:solidFill>
              <a:srgbClr val="FDFAD6"/>
            </a:solidFill>
            <a:ln w="9525">
              <a:solidFill>
                <a:srgbClr val="ECF6E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5B4D7D1-DAAD-4636-9650-E7A54A723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207" y="200462"/>
            <a:ext cx="11249596" cy="82824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52104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88963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1_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543A0E-70E6-46DB-8F7C-06A0214599E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/>
              <a:t>&lt;Document ID: change ID in footer or remove&gt; &lt;Change information classification in footer&gt;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9879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2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A1D69DC-9F16-4CA4-A0E0-1872B8AD5D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&lt;Document ID: change ID in footer or remove&gt; &lt;Change information classification in footer&gt;</a:t>
            </a:r>
            <a:endParaRPr lang="en-US"/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99A4E175-66C0-4DDD-AA07-5D4B03CEA1D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bg2"/>
                </a:solidFill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 noProof="0" dirty="0"/>
              <a:t>Click to edit secondary headline</a:t>
            </a:r>
          </a:p>
        </p:txBody>
      </p:sp>
      <p:sp>
        <p:nvSpPr>
          <p:cNvPr id="5" name="Text Placeholder 42">
            <a:extLst>
              <a:ext uri="{FF2B5EF4-FFF2-40B4-BE49-F238E27FC236}">
                <a16:creationId xmlns:a16="http://schemas.microsoft.com/office/drawing/2014/main" id="{F4102E0A-65A1-4E0C-ABCA-2CEBB8D5BF5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800" y="3744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</p:spTree>
    <p:extLst>
      <p:ext uri="{BB962C8B-B14F-4D97-AF65-F5344CB8AC3E}">
        <p14:creationId xmlns:p14="http://schemas.microsoft.com/office/powerpoint/2010/main" val="22596215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3_Single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D5DDEE8-FF3C-4742-BB8C-B09BB2526AC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&lt;Document ID: change ID in footer or remove&gt; &lt;Change information classification in footer&gt;</a:t>
            </a:r>
            <a:endParaRPr lang="en-US"/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B4B383DF-E841-4958-AC70-1FE077578D0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bg2"/>
                </a:solidFill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 noProof="0" dirty="0"/>
              <a:t>Click to edit secondary headline</a:t>
            </a:r>
          </a:p>
        </p:txBody>
      </p:sp>
      <p:sp>
        <p:nvSpPr>
          <p:cNvPr id="5" name="Text Placeholder 42">
            <a:extLst>
              <a:ext uri="{FF2B5EF4-FFF2-40B4-BE49-F238E27FC236}">
                <a16:creationId xmlns:a16="http://schemas.microsoft.com/office/drawing/2014/main" id="{6D425CB6-0BAB-4AB6-ADCE-D68F0C1DF88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800" y="3744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087D8427-6029-4956-BF93-C47F0DB879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6800" y="1440000"/>
            <a:ext cx="11078400" cy="4747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39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582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2972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363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345" indent="-22859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735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127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0859025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4_Single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2">
            <a:extLst>
              <a:ext uri="{FF2B5EF4-FFF2-40B4-BE49-F238E27FC236}">
                <a16:creationId xmlns:a16="http://schemas.microsoft.com/office/drawing/2014/main" id="{4F384717-39C3-4AC7-9EA1-C3EA1A638B6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56800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bg2"/>
                </a:solidFill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 noProof="0" dirty="0"/>
              <a:t>Click to edit secondary headline</a:t>
            </a:r>
          </a:p>
        </p:txBody>
      </p:sp>
      <p:sp>
        <p:nvSpPr>
          <p:cNvPr id="3" name="Text Placeholder 42">
            <a:extLst>
              <a:ext uri="{FF2B5EF4-FFF2-40B4-BE49-F238E27FC236}">
                <a16:creationId xmlns:a16="http://schemas.microsoft.com/office/drawing/2014/main" id="{6D6C4B20-F952-4A3C-AB73-2A06B8C3F6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3744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6" name="Table Placeholder 2">
            <a:extLst>
              <a:ext uri="{FF2B5EF4-FFF2-40B4-BE49-F238E27FC236}">
                <a16:creationId xmlns:a16="http://schemas.microsoft.com/office/drawing/2014/main" id="{1CF4B30C-BC0A-4BED-8EEF-4DDEF7B9FABC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556800" y="1435200"/>
            <a:ext cx="11078400" cy="475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746ED1-96F6-4AE8-9D3A-0266CB4B7380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&lt;Document ID: change ID in footer or remove&gt; &lt;Change information classification in footer&gt;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1688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5_Single 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2">
            <a:extLst>
              <a:ext uri="{FF2B5EF4-FFF2-40B4-BE49-F238E27FC236}">
                <a16:creationId xmlns:a16="http://schemas.microsoft.com/office/drawing/2014/main" id="{4F384717-39C3-4AC7-9EA1-C3EA1A638B6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56800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bg2"/>
                </a:solidFill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 noProof="0" dirty="0"/>
              <a:t>Click to edit secondary headline</a:t>
            </a:r>
          </a:p>
        </p:txBody>
      </p:sp>
      <p:sp>
        <p:nvSpPr>
          <p:cNvPr id="3" name="Text Placeholder 42">
            <a:extLst>
              <a:ext uri="{FF2B5EF4-FFF2-40B4-BE49-F238E27FC236}">
                <a16:creationId xmlns:a16="http://schemas.microsoft.com/office/drawing/2014/main" id="{6D6C4B20-F952-4A3C-AB73-2A06B8C3F6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3744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7" name="SmartArt Placeholder 2">
            <a:extLst>
              <a:ext uri="{FF2B5EF4-FFF2-40B4-BE49-F238E27FC236}">
                <a16:creationId xmlns:a16="http://schemas.microsoft.com/office/drawing/2014/main" id="{9E969AE7-D418-4354-A166-2D9EC9AFFBD5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>
          <a:xfrm>
            <a:off x="556800" y="1435200"/>
            <a:ext cx="11078400" cy="475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SmartArt graphic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B72D45-B478-45D6-BC5D-D958ACDFA9E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&lt;Document ID: change ID in footer or remove&gt; &lt;Change information classification in footer&gt;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382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6_Two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2">
            <a:extLst>
              <a:ext uri="{FF2B5EF4-FFF2-40B4-BE49-F238E27FC236}">
                <a16:creationId xmlns:a16="http://schemas.microsoft.com/office/drawing/2014/main" id="{4F384717-39C3-4AC7-9EA1-C3EA1A638B6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56800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bg2"/>
                </a:solidFill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 noProof="0" dirty="0"/>
              <a:t>Click to edit secondary headline</a:t>
            </a:r>
          </a:p>
        </p:txBody>
      </p:sp>
      <p:sp>
        <p:nvSpPr>
          <p:cNvPr id="3" name="Text Placeholder 42">
            <a:extLst>
              <a:ext uri="{FF2B5EF4-FFF2-40B4-BE49-F238E27FC236}">
                <a16:creationId xmlns:a16="http://schemas.microsoft.com/office/drawing/2014/main" id="{6D6C4B20-F952-4A3C-AB73-2A06B8C3F6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3744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D48EFACD-CEB2-4692-815C-86D19FBB4A4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6800" y="1440000"/>
            <a:ext cx="5347200" cy="4747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39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582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2972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363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345" indent="-22859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735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127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3CBCB907-9E7B-4CB2-B9DE-4FC3076D2A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88000" y="1440000"/>
            <a:ext cx="5347200" cy="4747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39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582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2972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363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345" indent="-22859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735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127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14DFDF-6038-42CF-9F88-F60BDA6A7F2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&lt;Document ID: change ID in footer or remove&gt; &lt;Change information classification in footer&gt;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2591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7_Two Column Mix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2">
            <a:extLst>
              <a:ext uri="{FF2B5EF4-FFF2-40B4-BE49-F238E27FC236}">
                <a16:creationId xmlns:a16="http://schemas.microsoft.com/office/drawing/2014/main" id="{4F384717-39C3-4AC7-9EA1-C3EA1A638B6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56800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bg2"/>
                </a:solidFill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 noProof="0" dirty="0"/>
              <a:t>Click to edit secondary headline</a:t>
            </a:r>
          </a:p>
        </p:txBody>
      </p:sp>
      <p:sp>
        <p:nvSpPr>
          <p:cNvPr id="3" name="Text Placeholder 42">
            <a:extLst>
              <a:ext uri="{FF2B5EF4-FFF2-40B4-BE49-F238E27FC236}">
                <a16:creationId xmlns:a16="http://schemas.microsoft.com/office/drawing/2014/main" id="{6D6C4B20-F952-4A3C-AB73-2A06B8C3F6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3744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8C469832-DACB-40B0-988E-5D708FA937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88000" y="1440000"/>
            <a:ext cx="5347200" cy="4747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39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582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2972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363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345" indent="-22859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735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127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9" name="Table Placeholder 4">
            <a:extLst>
              <a:ext uri="{FF2B5EF4-FFF2-40B4-BE49-F238E27FC236}">
                <a16:creationId xmlns:a16="http://schemas.microsoft.com/office/drawing/2014/main" id="{B3F0CABE-2F16-456A-A120-390FEDFE43A9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556800" y="1440000"/>
            <a:ext cx="5347200" cy="4747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noProof="0"/>
              <a:t>Click icon to add table</a:t>
            </a:r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28BA92-8F61-4F9A-B36F-9769D72C71A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&lt;Document ID: change ID in footer or remove&gt; &lt;Change information classification in footer&gt;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836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2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4" y="6489327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7" y="6504195"/>
            <a:ext cx="607359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41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24379802"/>
      </p:ext>
    </p:extLst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8_Three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2">
            <a:extLst>
              <a:ext uri="{FF2B5EF4-FFF2-40B4-BE49-F238E27FC236}">
                <a16:creationId xmlns:a16="http://schemas.microsoft.com/office/drawing/2014/main" id="{4F384717-39C3-4AC7-9EA1-C3EA1A638B6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56800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bg2"/>
                </a:solidFill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 noProof="0" dirty="0"/>
              <a:t>Click to edit secondary headline</a:t>
            </a:r>
          </a:p>
        </p:txBody>
      </p:sp>
      <p:sp>
        <p:nvSpPr>
          <p:cNvPr id="3" name="Text Placeholder 42">
            <a:extLst>
              <a:ext uri="{FF2B5EF4-FFF2-40B4-BE49-F238E27FC236}">
                <a16:creationId xmlns:a16="http://schemas.microsoft.com/office/drawing/2014/main" id="{6D6C4B20-F952-4A3C-AB73-2A06B8C3F6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3744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2B478DF6-0668-488C-9E0C-4567E0DE8FC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6800" y="1440000"/>
            <a:ext cx="3456000" cy="4747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39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582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2972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363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345" indent="-22859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735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127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2EC091DE-89A6-4271-8BB9-BAB40C67B3E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67808" y="1440000"/>
            <a:ext cx="3456000" cy="4747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39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582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2972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363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345" indent="-22859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735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127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4D1772D9-E08D-420E-AB34-CCAC26D77FE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179200" y="1440000"/>
            <a:ext cx="3456000" cy="4747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39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582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2972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363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345" indent="-22859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735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127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D23F99-89E3-4290-B5FE-D72F99F36EA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&lt;Document ID: change ID in footer or remove&gt; &lt;Change information classification in footer&gt;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8763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9_Three Column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2">
            <a:extLst>
              <a:ext uri="{FF2B5EF4-FFF2-40B4-BE49-F238E27FC236}">
                <a16:creationId xmlns:a16="http://schemas.microsoft.com/office/drawing/2014/main" id="{4F384717-39C3-4AC7-9EA1-C3EA1A638B6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56800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bg2"/>
                </a:solidFill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 noProof="0" dirty="0"/>
              <a:t>Click to edit secondary headline</a:t>
            </a:r>
          </a:p>
        </p:txBody>
      </p:sp>
      <p:sp>
        <p:nvSpPr>
          <p:cNvPr id="3" name="Text Placeholder 42">
            <a:extLst>
              <a:ext uri="{FF2B5EF4-FFF2-40B4-BE49-F238E27FC236}">
                <a16:creationId xmlns:a16="http://schemas.microsoft.com/office/drawing/2014/main" id="{6D6C4B20-F952-4A3C-AB73-2A06B8C3F6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3744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9" name="Table Placeholder 2">
            <a:extLst>
              <a:ext uri="{FF2B5EF4-FFF2-40B4-BE49-F238E27FC236}">
                <a16:creationId xmlns:a16="http://schemas.microsoft.com/office/drawing/2014/main" id="{D0874136-2C1C-4222-98DA-D238FBD9743F}"/>
              </a:ext>
            </a:extLst>
          </p:cNvPr>
          <p:cNvSpPr>
            <a:spLocks noGrp="1"/>
          </p:cNvSpPr>
          <p:nvPr>
            <p:ph type="tbl" sz="quarter" idx="15"/>
          </p:nvPr>
        </p:nvSpPr>
        <p:spPr>
          <a:xfrm>
            <a:off x="556416" y="1440000"/>
            <a:ext cx="3456000" cy="4747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12" name="Table Placeholder 2">
            <a:extLst>
              <a:ext uri="{FF2B5EF4-FFF2-40B4-BE49-F238E27FC236}">
                <a16:creationId xmlns:a16="http://schemas.microsoft.com/office/drawing/2014/main" id="{B9EA6A3E-9087-42C1-89A6-8204E100E361}"/>
              </a:ext>
            </a:extLst>
          </p:cNvPr>
          <p:cNvSpPr>
            <a:spLocks noGrp="1"/>
          </p:cNvSpPr>
          <p:nvPr>
            <p:ph type="tbl" sz="quarter" idx="16"/>
          </p:nvPr>
        </p:nvSpPr>
        <p:spPr>
          <a:xfrm>
            <a:off x="8176564" y="1440000"/>
            <a:ext cx="3456000" cy="4747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13" name="Table Placeholder 2">
            <a:extLst>
              <a:ext uri="{FF2B5EF4-FFF2-40B4-BE49-F238E27FC236}">
                <a16:creationId xmlns:a16="http://schemas.microsoft.com/office/drawing/2014/main" id="{98BD97D8-C9D8-4E9B-90F2-C010D6EE811E}"/>
              </a:ext>
            </a:extLst>
          </p:cNvPr>
          <p:cNvSpPr>
            <a:spLocks noGrp="1"/>
          </p:cNvSpPr>
          <p:nvPr>
            <p:ph type="tbl" sz="quarter" idx="17"/>
          </p:nvPr>
        </p:nvSpPr>
        <p:spPr>
          <a:xfrm>
            <a:off x="4365172" y="1440000"/>
            <a:ext cx="3456000" cy="4747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C81E09-B357-4439-BD31-02945978E3D5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&lt;Document ID: change ID in footer or remove&gt; &lt;Change information classification in footer&gt;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6589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10_Four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2">
            <a:extLst>
              <a:ext uri="{FF2B5EF4-FFF2-40B4-BE49-F238E27FC236}">
                <a16:creationId xmlns:a16="http://schemas.microsoft.com/office/drawing/2014/main" id="{4F384717-39C3-4AC7-9EA1-C3EA1A638B6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56800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bg2"/>
                </a:solidFill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 noProof="0" dirty="0"/>
              <a:t>Click to edit secondary headline</a:t>
            </a:r>
          </a:p>
        </p:txBody>
      </p:sp>
      <p:sp>
        <p:nvSpPr>
          <p:cNvPr id="3" name="Text Placeholder 42">
            <a:extLst>
              <a:ext uri="{FF2B5EF4-FFF2-40B4-BE49-F238E27FC236}">
                <a16:creationId xmlns:a16="http://schemas.microsoft.com/office/drawing/2014/main" id="{6D6C4B20-F952-4A3C-AB73-2A06B8C3F6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3744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09C1B709-09CD-404B-B852-419096D0681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6800" y="1440000"/>
            <a:ext cx="2524800" cy="4747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39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582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2972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363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345" indent="-22859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735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127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2D9B7F28-94B8-42B4-A97D-4EBCB20F67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08000" y="1440000"/>
            <a:ext cx="2524800" cy="4747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39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582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2972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363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345" indent="-22859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735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127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7AB4DD6D-9400-4306-8B75-2CFF920828F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59200" y="1440000"/>
            <a:ext cx="2524800" cy="4747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39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582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2972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363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345" indent="-22859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735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127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7D6FBD4C-557B-402F-9039-EF287BD8EA5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110400" y="1440000"/>
            <a:ext cx="2524800" cy="4747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39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582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2972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363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345" indent="-22859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735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127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EF9DDB-0B87-42B5-98DF-391316BABF9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&lt;Document ID: change ID in footer or remove&gt; &lt;Change information classification in footer&gt;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2095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-1 White - plain with head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13B5AD8E-A554-47F5-9924-EE11C6A2C09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2122" y="2118"/>
          <a:ext cx="2116" cy="21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13B5AD8E-A554-47F5-9924-EE11C6A2C09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22" y="2118"/>
                        <a:ext cx="2116" cy="21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556800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bg2"/>
                </a:solidFill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 dirty="0"/>
              <a:t>Click to edit secondary headline</a:t>
            </a:r>
          </a:p>
        </p:txBody>
      </p:sp>
      <p:sp>
        <p:nvSpPr>
          <p:cNvPr id="68" name="Text Placeholder 42"/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3744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headline</a:t>
            </a:r>
          </a:p>
        </p:txBody>
      </p:sp>
      <p:sp>
        <p:nvSpPr>
          <p:cNvPr id="84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590400" y="6422400"/>
            <a:ext cx="3441600" cy="1632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tx2"/>
                </a:solidFill>
                <a:latin typeface="Nokia Pure Text" panose="020B0503020202020204" pitchFamily="34" charset="0"/>
                <a:ea typeface="Nokia Pure Text" panose="020B0503020202020204" pitchFamily="34" charset="0"/>
              </a:defRPr>
            </a:lvl1pPr>
          </a:lstStyle>
          <a:p>
            <a:r>
              <a:rPr lang="en-US">
                <a:cs typeface="Arial" panose="020B0604020202020204" pitchFamily="34" charset="0"/>
              </a:rPr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8934051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 Placeholder 42"/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3744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headline</a:t>
            </a:r>
          </a:p>
        </p:txBody>
      </p:sp>
    </p:spTree>
    <p:extLst>
      <p:ext uri="{BB962C8B-B14F-4D97-AF65-F5344CB8AC3E}">
        <p14:creationId xmlns:p14="http://schemas.microsoft.com/office/powerpoint/2010/main" val="41572815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kia Whi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556797" y="1440000"/>
            <a:ext cx="11078400" cy="474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Aft>
                <a:spcPts val="600"/>
              </a:spcAft>
              <a:buFont typeface="Arial" pitchFamily="34" charset="0"/>
              <a:buNone/>
              <a:defRPr sz="1400" baseline="0">
                <a:solidFill>
                  <a:schemeClr val="tx2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590400" y="6422400"/>
            <a:ext cx="3441600" cy="1632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dirty="0">
                <a:cs typeface="Arial" panose="020B0604020202020204" pitchFamily="34" charset="0"/>
              </a:rPr>
              <a:t>&lt;Change information classification in footer&gt;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556800" y="372332"/>
            <a:ext cx="11078400" cy="412800"/>
          </a:xfrm>
        </p:spPr>
        <p:txBody>
          <a:bodyPr/>
          <a:lstStyle>
            <a:lvl1pPr>
              <a:defRPr sz="20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dirty="0"/>
              <a:t>Click to edit headline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56683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4571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 sz="2000">
                <a:solidFill>
                  <a:schemeClr val="bg2"/>
                </a:solidFill>
                <a:latin typeface="+mj-lt"/>
              </a:defRPr>
            </a:lvl1pPr>
          </a:lstStyle>
          <a:p>
            <a:pPr marL="0" marR="0" lvl="0" indent="0" algn="l" defTabSz="4571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GB" dirty="0"/>
              <a:t>Click to edit secondary headline</a:t>
            </a:r>
          </a:p>
        </p:txBody>
      </p:sp>
    </p:spTree>
    <p:extLst>
      <p:ext uri="{BB962C8B-B14F-4D97-AF65-F5344CB8AC3E}">
        <p14:creationId xmlns:p14="http://schemas.microsoft.com/office/powerpoint/2010/main" val="20795739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kia White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556800" y="372332"/>
            <a:ext cx="11078400" cy="412800"/>
          </a:xfrm>
        </p:spPr>
        <p:txBody>
          <a:bodyPr/>
          <a:lstStyle>
            <a:lvl1pPr>
              <a:defRPr sz="20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dirty="0"/>
              <a:t>Click to edit headline</a:t>
            </a:r>
            <a:endParaRPr lang="en-US" dirty="0"/>
          </a:p>
        </p:txBody>
      </p:sp>
      <p:sp>
        <p:nvSpPr>
          <p:cNvPr id="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590400" y="6422400"/>
            <a:ext cx="3441600" cy="1632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dirty="0">
                <a:cs typeface="Arial" panose="020B0604020202020204" pitchFamily="34" charset="0"/>
              </a:rPr>
              <a:t>&lt;Change information classification in footer&gt;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56683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4571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 sz="2000">
                <a:solidFill>
                  <a:schemeClr val="bg2"/>
                </a:solidFill>
                <a:latin typeface="+mj-lt"/>
              </a:defRPr>
            </a:lvl1pPr>
          </a:lstStyle>
          <a:p>
            <a:pPr marL="0" marR="0" lvl="0" indent="0" algn="l" defTabSz="4571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GB" dirty="0"/>
              <a:t>Click to edit secondary headline</a:t>
            </a:r>
          </a:p>
        </p:txBody>
      </p:sp>
    </p:spTree>
    <p:extLst>
      <p:ext uri="{BB962C8B-B14F-4D97-AF65-F5344CB8AC3E}">
        <p14:creationId xmlns:p14="http://schemas.microsoft.com/office/powerpoint/2010/main" val="35172910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Nokia Blue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89600" y="1200000"/>
            <a:ext cx="11145600" cy="2640000"/>
          </a:xfrm>
        </p:spPr>
        <p:txBody>
          <a:bodyPr/>
          <a:lstStyle>
            <a:lvl1pPr marL="0" indent="0">
              <a:buNone/>
              <a:defRPr sz="6600">
                <a:solidFill>
                  <a:schemeClr val="bg1"/>
                </a:solidFill>
                <a:latin typeface="Nokia Pure Headline Ultra Light" panose="020B0204020202020204" pitchFamily="34" charset="0"/>
              </a:defRPr>
            </a:lvl1pPr>
          </a:lstStyle>
          <a:p>
            <a:pPr eaLnBrk="1" hangingPunct="1"/>
            <a:r>
              <a:rPr lang="en-US" dirty="0">
                <a:ea typeface="ヒラギノ角ゴ Pro W3"/>
                <a:cs typeface="ヒラギノ角ゴ Pro W3"/>
              </a:rPr>
              <a:t>Main headline in</a:t>
            </a:r>
            <a:br>
              <a:rPr lang="en-US" dirty="0">
                <a:ea typeface="ヒラギノ角ゴ Pro W3"/>
                <a:cs typeface="ヒラギノ角ゴ Pro W3"/>
              </a:rPr>
            </a:br>
            <a:r>
              <a:rPr lang="en-US" dirty="0">
                <a:ea typeface="ヒラギノ角ゴ Pro W3"/>
                <a:cs typeface="ヒラギノ角ゴ Pro W3"/>
              </a:rPr>
              <a:t>lower case here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800" y="374109"/>
            <a:ext cx="1440000" cy="233711"/>
          </a:xfrm>
          <a:prstGeom prst="rect">
            <a:avLst/>
          </a:prstGeom>
        </p:spPr>
      </p:pic>
      <p:sp>
        <p:nvSpPr>
          <p:cNvPr id="8" name="Content Placeholder 12"/>
          <p:cNvSpPr>
            <a:spLocks noGrp="1"/>
          </p:cNvSpPr>
          <p:nvPr>
            <p:ph sz="quarter" idx="13" hasCustomPrompt="1"/>
          </p:nvPr>
        </p:nvSpPr>
        <p:spPr>
          <a:xfrm>
            <a:off x="556800" y="4079999"/>
            <a:ext cx="11078400" cy="2102400"/>
          </a:xfrm>
        </p:spPr>
        <p:txBody>
          <a:bodyPr/>
          <a:lstStyle>
            <a:lvl1pPr marL="0" indent="0">
              <a:buNone/>
              <a:defRPr sz="1800"/>
            </a:lvl1pPr>
            <a:lvl2pPr marL="230390" indent="-228590">
              <a:buFont typeface="Arial" panose="020B0604020202020204" pitchFamily="34" charset="0"/>
              <a:buChar char="•"/>
              <a:defRPr sz="1800"/>
            </a:lvl2pPr>
          </a:lstStyle>
          <a:p>
            <a:pPr lvl="0"/>
            <a:r>
              <a:rPr lang="en-US" dirty="0"/>
              <a:t>Supporting headline in sentence case here </a:t>
            </a:r>
          </a:p>
          <a:p>
            <a:pPr lvl="1"/>
            <a:r>
              <a:rPr lang="en-US" dirty="0"/>
              <a:t>Author/Presenter</a:t>
            </a:r>
          </a:p>
          <a:p>
            <a:pPr lvl="1"/>
            <a:r>
              <a:rPr lang="en-US" dirty="0"/>
              <a:t>DD-MM-YYYY</a:t>
            </a:r>
          </a:p>
        </p:txBody>
      </p:sp>
    </p:spTree>
    <p:extLst>
      <p:ext uri="{BB962C8B-B14F-4D97-AF65-F5344CB8AC3E}">
        <p14:creationId xmlns:p14="http://schemas.microsoft.com/office/powerpoint/2010/main" val="11674873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okia Whi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557491" y="1440000"/>
            <a:ext cx="11078400" cy="4747200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solidFill>
                  <a:schemeClr val="bg1"/>
                </a:solidFill>
              </a:defRPr>
            </a:lvl1pPr>
            <a:lvl2pPr marL="460782">
              <a:defRPr sz="1400"/>
            </a:lvl2pPr>
            <a:lvl3pPr marL="691172" indent="-230390">
              <a:defRPr sz="1200"/>
            </a:lvl3pPr>
            <a:lvl4pPr marL="921563">
              <a:defRPr sz="1000"/>
            </a:lvl4pPr>
            <a:lvl5pPr marL="1151954">
              <a:defRPr sz="800"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557493" y="372332"/>
            <a:ext cx="11078400" cy="412800"/>
          </a:xfrm>
        </p:spPr>
        <p:txBody>
          <a:bodyPr/>
          <a:lstStyle>
            <a:lvl1pPr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headline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605" y="6408000"/>
            <a:ext cx="920505" cy="149398"/>
          </a:xfrm>
          <a:prstGeom prst="rect">
            <a:avLst/>
          </a:prstGeom>
        </p:spPr>
      </p:pic>
      <p:sp>
        <p:nvSpPr>
          <p:cNvPr id="7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56683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4571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4571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GB" dirty="0"/>
              <a:t>Click to edit secondary headline</a:t>
            </a:r>
          </a:p>
        </p:txBody>
      </p:sp>
    </p:spTree>
    <p:extLst>
      <p:ext uri="{BB962C8B-B14F-4D97-AF65-F5344CB8AC3E}">
        <p14:creationId xmlns:p14="http://schemas.microsoft.com/office/powerpoint/2010/main" val="18725673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okia Blue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56799" y="374399"/>
            <a:ext cx="11078400" cy="5812800"/>
          </a:xfrm>
        </p:spPr>
        <p:txBody>
          <a:bodyPr/>
          <a:lstStyle>
            <a:lvl1pPr marL="0" indent="0">
              <a:spcAft>
                <a:spcPts val="1200"/>
              </a:spcAft>
              <a:buNone/>
              <a:defRPr sz="4400" baseline="0">
                <a:solidFill>
                  <a:schemeClr val="bg1"/>
                </a:solidFill>
                <a:latin typeface="Nokia Pure Headline Ultra Light" panose="020B0204020202020204" pitchFamily="34" charset="0"/>
              </a:defRPr>
            </a:lvl1pPr>
            <a:lvl2pPr>
              <a:defRPr>
                <a:solidFill>
                  <a:schemeClr val="bg1"/>
                </a:solidFill>
                <a:latin typeface="+mn-lt"/>
              </a:defRPr>
            </a:lvl2pPr>
            <a:lvl3pPr>
              <a:defRPr>
                <a:solidFill>
                  <a:schemeClr val="bg1"/>
                </a:solidFill>
                <a:latin typeface="+mn-lt"/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605" y="6408000"/>
            <a:ext cx="920505" cy="149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794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4" y="6489327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7" y="6504195"/>
            <a:ext cx="607359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7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96047695"/>
      </p:ext>
    </p:extLst>
  </p:cSld>
  <p:clrMapOvr>
    <a:masterClrMapping/>
  </p:clrMapOvr>
  <p:transition>
    <p:wipe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Nokia Blue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605" y="6408000"/>
            <a:ext cx="920505" cy="149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333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kia Blue Sepa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3069" y="3240618"/>
            <a:ext cx="2321432" cy="376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65687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kia White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556800" y="372332"/>
            <a:ext cx="11078400" cy="412800"/>
          </a:xfrm>
        </p:spPr>
        <p:txBody>
          <a:bodyPr/>
          <a:lstStyle>
            <a:lvl1pPr>
              <a:defRPr sz="20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dirty="0"/>
              <a:t>Click to edit headline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56683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4571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 sz="2000">
                <a:solidFill>
                  <a:schemeClr val="bg2"/>
                </a:solidFill>
                <a:latin typeface="+mj-lt"/>
              </a:defRPr>
            </a:lvl1pPr>
          </a:lstStyle>
          <a:p>
            <a:pPr marL="0" marR="0" lvl="0" indent="0" algn="l" defTabSz="4571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GB" dirty="0"/>
              <a:t>Click to edit secondary headline</a:t>
            </a:r>
          </a:p>
        </p:txBody>
      </p:sp>
    </p:spTree>
    <p:extLst>
      <p:ext uri="{BB962C8B-B14F-4D97-AF65-F5344CB8AC3E}">
        <p14:creationId xmlns:p14="http://schemas.microsoft.com/office/powerpoint/2010/main" val="17441407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kia Whi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556797" y="1440000"/>
            <a:ext cx="11078400" cy="474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Aft>
                <a:spcPts val="600"/>
              </a:spcAft>
              <a:buFont typeface="Arial" pitchFamily="34" charset="0"/>
              <a:buNone/>
              <a:defRPr sz="1400" baseline="0">
                <a:solidFill>
                  <a:schemeClr val="tx2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556800" y="372332"/>
            <a:ext cx="11078400" cy="412800"/>
          </a:xfrm>
        </p:spPr>
        <p:txBody>
          <a:bodyPr/>
          <a:lstStyle>
            <a:lvl1pPr>
              <a:defRPr sz="20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dirty="0"/>
              <a:t>Click to edit headline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56683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4571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 sz="2000">
                <a:solidFill>
                  <a:schemeClr val="bg2"/>
                </a:solidFill>
                <a:latin typeface="+mj-lt"/>
              </a:defRPr>
            </a:lvl1pPr>
          </a:lstStyle>
          <a:p>
            <a:pPr marL="0" marR="0" lvl="0" indent="0" algn="l" defTabSz="4571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GB" dirty="0"/>
              <a:t>Click to edit secondary headline</a:t>
            </a:r>
          </a:p>
        </p:txBody>
      </p:sp>
    </p:spTree>
    <p:extLst>
      <p:ext uri="{BB962C8B-B14F-4D97-AF65-F5344CB8AC3E}">
        <p14:creationId xmlns:p14="http://schemas.microsoft.com/office/powerpoint/2010/main" val="427442089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kia Whi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557491" y="1440000"/>
            <a:ext cx="11078400" cy="47472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>
                <a:solidFill>
                  <a:schemeClr val="tx2"/>
                </a:solidFill>
              </a:defRPr>
            </a:lvl1pPr>
            <a:lvl2pPr marL="460782" algn="l">
              <a:defRPr sz="1400">
                <a:solidFill>
                  <a:schemeClr val="tx2"/>
                </a:solidFill>
              </a:defRPr>
            </a:lvl2pPr>
            <a:lvl3pPr marL="691172" indent="-230390" algn="l">
              <a:defRPr sz="1200">
                <a:solidFill>
                  <a:schemeClr val="tx2"/>
                </a:solidFill>
              </a:defRPr>
            </a:lvl3pPr>
            <a:lvl4pPr marL="921563" algn="l">
              <a:defRPr sz="1000">
                <a:solidFill>
                  <a:schemeClr val="tx2"/>
                </a:solidFill>
              </a:defRPr>
            </a:lvl4pPr>
            <a:lvl5pPr marL="1151954" algn="l">
              <a:defRPr sz="8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556800" y="372332"/>
            <a:ext cx="11078400" cy="412800"/>
          </a:xfrm>
        </p:spPr>
        <p:txBody>
          <a:bodyPr/>
          <a:lstStyle>
            <a:lvl1pPr>
              <a:defRPr sz="20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dirty="0"/>
              <a:t>Click to edit headline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56683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4571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 sz="2000">
                <a:solidFill>
                  <a:schemeClr val="bg2"/>
                </a:solidFill>
                <a:latin typeface="+mj-lt"/>
              </a:defRPr>
            </a:lvl1pPr>
          </a:lstStyle>
          <a:p>
            <a:pPr marL="0" marR="0" lvl="0" indent="0" algn="l" defTabSz="4571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GB" dirty="0"/>
              <a:t>Click to edit secondary headline</a:t>
            </a:r>
          </a:p>
        </p:txBody>
      </p:sp>
    </p:spTree>
    <p:extLst>
      <p:ext uri="{BB962C8B-B14F-4D97-AF65-F5344CB8AC3E}">
        <p14:creationId xmlns:p14="http://schemas.microsoft.com/office/powerpoint/2010/main" val="356439338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kia Whi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556800" y="1440000"/>
            <a:ext cx="5347200" cy="474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Aft>
                <a:spcPts val="600"/>
              </a:spcAft>
              <a:buFont typeface="Arial" pitchFamily="34" charset="0"/>
              <a:buNone/>
              <a:defRPr sz="1400" baseline="0">
                <a:solidFill>
                  <a:schemeClr val="tx2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7"/>
          </p:nvPr>
        </p:nvSpPr>
        <p:spPr>
          <a:xfrm>
            <a:off x="6288000" y="1440000"/>
            <a:ext cx="5347200" cy="474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Aft>
                <a:spcPts val="600"/>
              </a:spcAft>
              <a:buNone/>
              <a:defRPr sz="1400" baseline="0">
                <a:solidFill>
                  <a:schemeClr val="tx2"/>
                </a:solidFill>
              </a:defRPr>
            </a:lvl1pPr>
            <a:lvl2pPr marL="0" indent="0">
              <a:spcAft>
                <a:spcPts val="600"/>
              </a:spcAft>
              <a:buNone/>
              <a:defRPr sz="1400">
                <a:solidFill>
                  <a:schemeClr val="tx2"/>
                </a:solidFill>
              </a:defRPr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556800" y="372332"/>
            <a:ext cx="11078400" cy="412800"/>
          </a:xfrm>
        </p:spPr>
        <p:txBody>
          <a:bodyPr/>
          <a:lstStyle>
            <a:lvl1pPr>
              <a:defRPr sz="20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dirty="0"/>
              <a:t>Click to edit headline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56683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4571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 sz="2000">
                <a:solidFill>
                  <a:schemeClr val="bg2"/>
                </a:solidFill>
                <a:latin typeface="+mj-lt"/>
              </a:defRPr>
            </a:lvl1pPr>
          </a:lstStyle>
          <a:p>
            <a:pPr marL="0" marR="0" lvl="0" indent="0" algn="l" defTabSz="4571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GB" dirty="0"/>
              <a:t>Click to edit secondary headline</a:t>
            </a:r>
          </a:p>
        </p:txBody>
      </p:sp>
    </p:spTree>
    <p:extLst>
      <p:ext uri="{BB962C8B-B14F-4D97-AF65-F5344CB8AC3E}">
        <p14:creationId xmlns:p14="http://schemas.microsoft.com/office/powerpoint/2010/main" val="278148369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kia Whi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quarter" idx="15"/>
          </p:nvPr>
        </p:nvSpPr>
        <p:spPr>
          <a:xfrm>
            <a:off x="557492" y="1440000"/>
            <a:ext cx="5347200" cy="4747200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solidFill>
                  <a:schemeClr val="tx2"/>
                </a:solidFill>
              </a:defRPr>
            </a:lvl1pPr>
            <a:lvl2pPr marL="460782">
              <a:defRPr sz="1400">
                <a:solidFill>
                  <a:schemeClr val="tx2"/>
                </a:solidFill>
              </a:defRPr>
            </a:lvl2pPr>
            <a:lvl3pPr marL="691172" indent="-230390">
              <a:defRPr sz="1200">
                <a:solidFill>
                  <a:schemeClr val="tx2"/>
                </a:solidFill>
              </a:defRPr>
            </a:lvl3pPr>
            <a:lvl4pPr marL="921563">
              <a:defRPr sz="1000">
                <a:solidFill>
                  <a:schemeClr val="tx2"/>
                </a:solidFill>
              </a:defRPr>
            </a:lvl4pPr>
            <a:lvl5pPr marL="1151954">
              <a:defRPr sz="8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9"/>
          </p:nvPr>
        </p:nvSpPr>
        <p:spPr>
          <a:xfrm>
            <a:off x="6288000" y="1440000"/>
            <a:ext cx="5347200" cy="4747200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solidFill>
                  <a:schemeClr val="tx2"/>
                </a:solidFill>
              </a:defRPr>
            </a:lvl1pPr>
            <a:lvl2pPr marL="460782">
              <a:defRPr sz="1400"/>
            </a:lvl2pPr>
            <a:lvl3pPr marL="691172" indent="-230390">
              <a:defRPr sz="1200"/>
            </a:lvl3pPr>
            <a:lvl4pPr marL="921563">
              <a:defRPr sz="1000"/>
            </a:lvl4pPr>
            <a:lvl5pPr marL="1151954">
              <a:defRPr sz="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556800" y="372332"/>
            <a:ext cx="11078400" cy="412800"/>
          </a:xfrm>
        </p:spPr>
        <p:txBody>
          <a:bodyPr/>
          <a:lstStyle>
            <a:lvl1pPr>
              <a:defRPr sz="20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dirty="0"/>
              <a:t>Click to edit headline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56683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4571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 sz="2000">
                <a:solidFill>
                  <a:schemeClr val="bg2"/>
                </a:solidFill>
                <a:latin typeface="+mj-lt"/>
              </a:defRPr>
            </a:lvl1pPr>
          </a:lstStyle>
          <a:p>
            <a:pPr marL="0" marR="0" lvl="0" indent="0" algn="l" defTabSz="4571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GB" dirty="0"/>
              <a:t>Click to edit secondary headline</a:t>
            </a:r>
          </a:p>
        </p:txBody>
      </p:sp>
    </p:spTree>
    <p:extLst>
      <p:ext uri="{BB962C8B-B14F-4D97-AF65-F5344CB8AC3E}">
        <p14:creationId xmlns:p14="http://schemas.microsoft.com/office/powerpoint/2010/main" val="261953628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kia Whit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556800" y="1440000"/>
            <a:ext cx="3456000" cy="474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Aft>
                <a:spcPts val="600"/>
              </a:spcAft>
              <a:buFont typeface="Arial" pitchFamily="34" charset="0"/>
              <a:buNone/>
              <a:defRPr sz="1400" baseline="0">
                <a:solidFill>
                  <a:schemeClr val="tx2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7"/>
          </p:nvPr>
        </p:nvSpPr>
        <p:spPr>
          <a:xfrm>
            <a:off x="8160000" y="1440000"/>
            <a:ext cx="3456000" cy="474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Aft>
                <a:spcPts val="600"/>
              </a:spcAft>
              <a:buNone/>
              <a:defRPr sz="1400" baseline="0">
                <a:solidFill>
                  <a:schemeClr val="tx2"/>
                </a:solidFill>
              </a:defRPr>
            </a:lvl1pPr>
            <a:lvl2pPr marL="0" indent="0">
              <a:spcAft>
                <a:spcPts val="600"/>
              </a:spcAft>
              <a:buNone/>
              <a:defRPr sz="1400">
                <a:solidFill>
                  <a:schemeClr val="tx2"/>
                </a:solidFill>
              </a:defRPr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9"/>
          </p:nvPr>
        </p:nvSpPr>
        <p:spPr>
          <a:xfrm>
            <a:off x="4348800" y="1440000"/>
            <a:ext cx="3456000" cy="474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Aft>
                <a:spcPts val="600"/>
              </a:spcAft>
              <a:buFont typeface="Arial" pitchFamily="34" charset="0"/>
              <a:buNone/>
              <a:defRPr sz="1400" baseline="0">
                <a:solidFill>
                  <a:schemeClr val="tx2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556800" y="372332"/>
            <a:ext cx="11078400" cy="412800"/>
          </a:xfrm>
        </p:spPr>
        <p:txBody>
          <a:bodyPr/>
          <a:lstStyle>
            <a:lvl1pPr>
              <a:defRPr sz="20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dirty="0"/>
              <a:t>Click to edit headline</a:t>
            </a: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56683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4571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 sz="2000">
                <a:solidFill>
                  <a:schemeClr val="bg2"/>
                </a:solidFill>
                <a:latin typeface="+mj-lt"/>
              </a:defRPr>
            </a:lvl1pPr>
          </a:lstStyle>
          <a:p>
            <a:pPr marL="0" marR="0" lvl="0" indent="0" algn="l" defTabSz="4571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GB" dirty="0"/>
              <a:t>Click to edit secondary headline</a:t>
            </a:r>
          </a:p>
        </p:txBody>
      </p:sp>
    </p:spTree>
    <p:extLst>
      <p:ext uri="{BB962C8B-B14F-4D97-AF65-F5344CB8AC3E}">
        <p14:creationId xmlns:p14="http://schemas.microsoft.com/office/powerpoint/2010/main" val="414729414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kia Whit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sz="quarter" idx="15"/>
          </p:nvPr>
        </p:nvSpPr>
        <p:spPr>
          <a:xfrm>
            <a:off x="557492" y="1440000"/>
            <a:ext cx="3456000" cy="4747200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solidFill>
                  <a:schemeClr val="tx2"/>
                </a:solidFill>
              </a:defRPr>
            </a:lvl1pPr>
            <a:lvl2pPr marL="460782">
              <a:defRPr sz="1400"/>
            </a:lvl2pPr>
            <a:lvl3pPr marL="691172" indent="-230390">
              <a:defRPr sz="1200"/>
            </a:lvl3pPr>
            <a:lvl4pPr marL="921563">
              <a:defRPr sz="1000"/>
            </a:lvl4pPr>
            <a:lvl5pPr marL="1151954">
              <a:defRPr sz="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1" name="Content Placeholder 2"/>
          <p:cNvSpPr>
            <a:spLocks noGrp="1"/>
          </p:cNvSpPr>
          <p:nvPr>
            <p:ph sz="quarter" idx="19"/>
          </p:nvPr>
        </p:nvSpPr>
        <p:spPr>
          <a:xfrm>
            <a:off x="4348800" y="1440000"/>
            <a:ext cx="3456000" cy="4747200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solidFill>
                  <a:schemeClr val="tx2"/>
                </a:solidFill>
              </a:defRPr>
            </a:lvl1pPr>
            <a:lvl2pPr marL="460782">
              <a:defRPr sz="1400"/>
            </a:lvl2pPr>
            <a:lvl3pPr marL="691172" indent="-230390">
              <a:defRPr sz="1200"/>
            </a:lvl3pPr>
            <a:lvl4pPr marL="921563">
              <a:defRPr sz="1000"/>
            </a:lvl4pPr>
            <a:lvl5pPr marL="1151954">
              <a:defRPr sz="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3" name="Content Placeholder 2"/>
          <p:cNvSpPr>
            <a:spLocks noGrp="1"/>
          </p:cNvSpPr>
          <p:nvPr>
            <p:ph sz="quarter" idx="20"/>
          </p:nvPr>
        </p:nvSpPr>
        <p:spPr>
          <a:xfrm>
            <a:off x="8160000" y="1440000"/>
            <a:ext cx="3456000" cy="4747200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solidFill>
                  <a:schemeClr val="tx2"/>
                </a:solidFill>
              </a:defRPr>
            </a:lvl1pPr>
            <a:lvl2pPr marL="460782">
              <a:defRPr sz="1400"/>
            </a:lvl2pPr>
            <a:lvl3pPr marL="691172" indent="-230390">
              <a:defRPr sz="1200"/>
            </a:lvl3pPr>
            <a:lvl4pPr marL="921563">
              <a:defRPr sz="1000"/>
            </a:lvl4pPr>
            <a:lvl5pPr marL="1151954">
              <a:defRPr sz="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556800" y="372332"/>
            <a:ext cx="11078400" cy="412800"/>
          </a:xfrm>
        </p:spPr>
        <p:txBody>
          <a:bodyPr/>
          <a:lstStyle>
            <a:lvl1pPr>
              <a:defRPr sz="20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dirty="0"/>
              <a:t>Click to edit headline</a:t>
            </a: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56683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4571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 sz="2000">
                <a:solidFill>
                  <a:schemeClr val="bg2"/>
                </a:solidFill>
                <a:latin typeface="+mj-lt"/>
              </a:defRPr>
            </a:lvl1pPr>
          </a:lstStyle>
          <a:p>
            <a:pPr marL="0" marR="0" lvl="0" indent="0" algn="l" defTabSz="4571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GB" dirty="0"/>
              <a:t>Click to edit secondary headline</a:t>
            </a:r>
          </a:p>
        </p:txBody>
      </p:sp>
    </p:spTree>
    <p:extLst>
      <p:ext uri="{BB962C8B-B14F-4D97-AF65-F5344CB8AC3E}">
        <p14:creationId xmlns:p14="http://schemas.microsoft.com/office/powerpoint/2010/main" val="169851941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kia Whit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556800" y="1440000"/>
            <a:ext cx="2524800" cy="474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Aft>
                <a:spcPts val="600"/>
              </a:spcAft>
              <a:buFont typeface="Arial" pitchFamily="34" charset="0"/>
              <a:buNone/>
              <a:defRPr sz="1400" baseline="0">
                <a:solidFill>
                  <a:schemeClr val="tx2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7"/>
          </p:nvPr>
        </p:nvSpPr>
        <p:spPr>
          <a:xfrm>
            <a:off x="6259200" y="1440000"/>
            <a:ext cx="2524800" cy="474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Aft>
                <a:spcPts val="600"/>
              </a:spcAft>
              <a:buNone/>
              <a:defRPr sz="1400" baseline="0">
                <a:solidFill>
                  <a:schemeClr val="tx2"/>
                </a:solidFill>
              </a:defRPr>
            </a:lvl1pPr>
            <a:lvl2pPr marL="0" indent="0">
              <a:spcAft>
                <a:spcPts val="600"/>
              </a:spcAft>
              <a:buNone/>
              <a:defRPr sz="1400">
                <a:solidFill>
                  <a:schemeClr val="tx2"/>
                </a:solidFill>
              </a:defRPr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9"/>
          </p:nvPr>
        </p:nvSpPr>
        <p:spPr>
          <a:xfrm>
            <a:off x="3408000" y="1440000"/>
            <a:ext cx="2524800" cy="474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Aft>
                <a:spcPts val="600"/>
              </a:spcAft>
              <a:buFont typeface="Arial" pitchFamily="34" charset="0"/>
              <a:buNone/>
              <a:defRPr sz="1400" baseline="0">
                <a:solidFill>
                  <a:schemeClr val="tx2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20"/>
          </p:nvPr>
        </p:nvSpPr>
        <p:spPr>
          <a:xfrm>
            <a:off x="9110400" y="1440000"/>
            <a:ext cx="2524800" cy="474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Aft>
                <a:spcPts val="600"/>
              </a:spcAft>
              <a:buNone/>
              <a:defRPr sz="1400" baseline="0">
                <a:solidFill>
                  <a:schemeClr val="tx2"/>
                </a:solidFill>
              </a:defRPr>
            </a:lvl1pPr>
            <a:lvl2pPr marL="0" indent="0">
              <a:spcAft>
                <a:spcPts val="600"/>
              </a:spcAft>
              <a:buNone/>
              <a:defRPr sz="1400">
                <a:solidFill>
                  <a:schemeClr val="tx2"/>
                </a:solidFill>
              </a:defRPr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556800" y="372332"/>
            <a:ext cx="11078400" cy="412800"/>
          </a:xfrm>
        </p:spPr>
        <p:txBody>
          <a:bodyPr/>
          <a:lstStyle>
            <a:lvl1pPr>
              <a:defRPr sz="20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dirty="0"/>
              <a:t>Click to edit headline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56683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4571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 sz="2000">
                <a:solidFill>
                  <a:schemeClr val="bg2"/>
                </a:solidFill>
                <a:latin typeface="+mj-lt"/>
              </a:defRPr>
            </a:lvl1pPr>
          </a:lstStyle>
          <a:p>
            <a:pPr marL="0" marR="0" lvl="0" indent="0" algn="l" defTabSz="4571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GB" dirty="0"/>
              <a:t>Click to edit secondary headline</a:t>
            </a:r>
          </a:p>
        </p:txBody>
      </p:sp>
    </p:spTree>
    <p:extLst>
      <p:ext uri="{BB962C8B-B14F-4D97-AF65-F5344CB8AC3E}">
        <p14:creationId xmlns:p14="http://schemas.microsoft.com/office/powerpoint/2010/main" val="2038895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" y="-9138"/>
            <a:ext cx="12198371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9"/>
            <a:ext cx="5495775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1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630787"/>
      </p:ext>
    </p:extLst>
  </p:cSld>
  <p:clrMapOvr>
    <a:masterClrMapping/>
  </p:clrMapOvr>
  <p:transition>
    <p:wipe dir="r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kia Whit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sz="quarter" idx="15"/>
          </p:nvPr>
        </p:nvSpPr>
        <p:spPr>
          <a:xfrm>
            <a:off x="557492" y="1440000"/>
            <a:ext cx="2524800" cy="4747200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solidFill>
                  <a:schemeClr val="tx2"/>
                </a:solidFill>
              </a:defRPr>
            </a:lvl1pPr>
            <a:lvl2pPr marL="460782">
              <a:defRPr sz="1400">
                <a:solidFill>
                  <a:schemeClr val="tx2"/>
                </a:solidFill>
              </a:defRPr>
            </a:lvl2pPr>
            <a:lvl3pPr marL="691172" indent="-230390">
              <a:defRPr sz="1200">
                <a:solidFill>
                  <a:schemeClr val="tx2"/>
                </a:solidFill>
              </a:defRPr>
            </a:lvl3pPr>
            <a:lvl4pPr marL="921563">
              <a:defRPr sz="1000">
                <a:solidFill>
                  <a:schemeClr val="tx2"/>
                </a:solidFill>
              </a:defRPr>
            </a:lvl4pPr>
            <a:lvl5pPr marL="1151954">
              <a:defRPr sz="8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1" name="Content Placeholder 2"/>
          <p:cNvSpPr>
            <a:spLocks noGrp="1"/>
          </p:cNvSpPr>
          <p:nvPr>
            <p:ph sz="quarter" idx="19"/>
          </p:nvPr>
        </p:nvSpPr>
        <p:spPr>
          <a:xfrm>
            <a:off x="3408000" y="1440000"/>
            <a:ext cx="2524800" cy="4747200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solidFill>
                  <a:schemeClr val="tx2"/>
                </a:solidFill>
              </a:defRPr>
            </a:lvl1pPr>
            <a:lvl2pPr marL="460782">
              <a:defRPr sz="1400">
                <a:solidFill>
                  <a:schemeClr val="tx2"/>
                </a:solidFill>
              </a:defRPr>
            </a:lvl2pPr>
            <a:lvl3pPr marL="691172" indent="-230390">
              <a:defRPr sz="1200">
                <a:solidFill>
                  <a:schemeClr val="tx2"/>
                </a:solidFill>
              </a:defRPr>
            </a:lvl3pPr>
            <a:lvl4pPr marL="921563">
              <a:defRPr sz="1000">
                <a:solidFill>
                  <a:schemeClr val="tx2"/>
                </a:solidFill>
              </a:defRPr>
            </a:lvl4pPr>
            <a:lvl5pPr marL="1151954">
              <a:defRPr sz="8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3" name="Content Placeholder 2"/>
          <p:cNvSpPr>
            <a:spLocks noGrp="1"/>
          </p:cNvSpPr>
          <p:nvPr>
            <p:ph sz="quarter" idx="20"/>
          </p:nvPr>
        </p:nvSpPr>
        <p:spPr>
          <a:xfrm>
            <a:off x="6259200" y="1440000"/>
            <a:ext cx="2524800" cy="4747200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solidFill>
                  <a:schemeClr val="tx2"/>
                </a:solidFill>
              </a:defRPr>
            </a:lvl1pPr>
            <a:lvl2pPr marL="460782">
              <a:defRPr sz="1400">
                <a:solidFill>
                  <a:schemeClr val="tx2"/>
                </a:solidFill>
              </a:defRPr>
            </a:lvl2pPr>
            <a:lvl3pPr marL="691172" indent="-230390">
              <a:defRPr sz="1200">
                <a:solidFill>
                  <a:schemeClr val="tx2"/>
                </a:solidFill>
              </a:defRPr>
            </a:lvl3pPr>
            <a:lvl4pPr marL="921563">
              <a:defRPr sz="1000">
                <a:solidFill>
                  <a:schemeClr val="tx2"/>
                </a:solidFill>
              </a:defRPr>
            </a:lvl4pPr>
            <a:lvl5pPr marL="1151954">
              <a:defRPr sz="8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6" name="Content Placeholder 2"/>
          <p:cNvSpPr>
            <a:spLocks noGrp="1"/>
          </p:cNvSpPr>
          <p:nvPr>
            <p:ph sz="quarter" idx="21"/>
          </p:nvPr>
        </p:nvSpPr>
        <p:spPr>
          <a:xfrm>
            <a:off x="9110400" y="1440000"/>
            <a:ext cx="2524800" cy="4747200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solidFill>
                  <a:schemeClr val="tx2"/>
                </a:solidFill>
              </a:defRPr>
            </a:lvl1pPr>
            <a:lvl2pPr marL="460782">
              <a:defRPr sz="1400">
                <a:solidFill>
                  <a:schemeClr val="tx2"/>
                </a:solidFill>
              </a:defRPr>
            </a:lvl2pPr>
            <a:lvl3pPr marL="691172" indent="-230390">
              <a:defRPr sz="1200">
                <a:solidFill>
                  <a:schemeClr val="tx2"/>
                </a:solidFill>
              </a:defRPr>
            </a:lvl3pPr>
            <a:lvl4pPr marL="921563">
              <a:defRPr sz="1000">
                <a:solidFill>
                  <a:schemeClr val="tx2"/>
                </a:solidFill>
              </a:defRPr>
            </a:lvl4pPr>
            <a:lvl5pPr marL="1151954">
              <a:defRPr sz="8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556800" y="372332"/>
            <a:ext cx="11078400" cy="412800"/>
          </a:xfrm>
        </p:spPr>
        <p:txBody>
          <a:bodyPr/>
          <a:lstStyle>
            <a:lvl1pPr>
              <a:defRPr sz="20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dirty="0"/>
              <a:t>Click to edit headline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56683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4571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 sz="2000">
                <a:solidFill>
                  <a:schemeClr val="bg2"/>
                </a:solidFill>
                <a:latin typeface="+mj-lt"/>
              </a:defRPr>
            </a:lvl1pPr>
          </a:lstStyle>
          <a:p>
            <a:pPr marL="0" marR="0" lvl="0" indent="0" algn="l" defTabSz="4571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GB" dirty="0"/>
              <a:t>Click to edit secondary headline</a:t>
            </a:r>
          </a:p>
        </p:txBody>
      </p:sp>
    </p:spTree>
    <p:extLst>
      <p:ext uri="{BB962C8B-B14F-4D97-AF65-F5344CB8AC3E}">
        <p14:creationId xmlns:p14="http://schemas.microsoft.com/office/powerpoint/2010/main" val="243913155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-1 White - INTERNAL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5D454D4-7C71-4581-B97C-9585F425EA2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fi-FI" sz="1200" dirty="0" err="1">
              <a:solidFill>
                <a:schemeClr val="bg1"/>
              </a:solidFill>
            </a:endParaRPr>
          </a:p>
        </p:txBody>
      </p:sp>
      <p:sp>
        <p:nvSpPr>
          <p:cNvPr id="68" name="Text Placeholder 42"/>
          <p:cNvSpPr>
            <a:spLocks noGrp="1"/>
          </p:cNvSpPr>
          <p:nvPr>
            <p:ph type="body" sz="quarter" idx="11" hasCustomPrompt="1"/>
          </p:nvPr>
        </p:nvSpPr>
        <p:spPr>
          <a:xfrm>
            <a:off x="489600" y="1200000"/>
            <a:ext cx="11145600" cy="264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6600" baseline="0">
                <a:solidFill>
                  <a:schemeClr val="tx2"/>
                </a:solidFill>
                <a:latin typeface="Nokia Pure Headline Ultra Light" panose="020B0204020202020204" pitchFamily="34" charset="0"/>
              </a:defRPr>
            </a:lvl1pPr>
          </a:lstStyle>
          <a:p>
            <a:pPr lvl="0"/>
            <a:r>
              <a:rPr lang="en-US" dirty="0"/>
              <a:t>Main headline in sentence case here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556800" y="4080000"/>
            <a:ext cx="11078400" cy="2102400"/>
          </a:xfrm>
          <a:prstGeom prst="rect">
            <a:avLst/>
          </a:prstGeom>
        </p:spPr>
        <p:txBody>
          <a:bodyPr lIns="0" tIns="0" rIns="0" bIns="0"/>
          <a:lstStyle>
            <a:lvl1pPr marL="230390" indent="-230390">
              <a:spcBef>
                <a:spcPts val="0"/>
              </a:spcBef>
              <a:spcAft>
                <a:spcPts val="600"/>
              </a:spcAft>
              <a:defRPr sz="16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1pPr>
            <a:lvl2pPr marL="460782" indent="-230390">
              <a:spcBef>
                <a:spcPts val="0"/>
              </a:spcBef>
              <a:spcAft>
                <a:spcPts val="600"/>
              </a:spcAft>
              <a:defRPr sz="14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2pPr>
            <a:lvl3pPr marL="691172">
              <a:spcBef>
                <a:spcPts val="0"/>
              </a:spcBef>
              <a:spcAft>
                <a:spcPts val="600"/>
              </a:spcAft>
              <a:defRPr sz="12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3pPr>
            <a:lvl4pPr marL="921563"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4pPr>
            <a:lvl5pPr marL="1151954" indent="-22859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9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5pPr>
            <a:lvl6pPr marL="1382345" indent="-22859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6pPr>
            <a:lvl7pPr marL="1612735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7pPr>
            <a:lvl8pPr marL="1843127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8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sz="800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sz="600" dirty="0"/>
              <a:t>Eighth Level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AFCB5E-93A5-40F7-B73F-61C50D521315}"/>
              </a:ext>
            </a:extLst>
          </p:cNvPr>
          <p:cNvSpPr txBox="1"/>
          <p:nvPr userDrawn="1"/>
        </p:nvSpPr>
        <p:spPr>
          <a:xfrm>
            <a:off x="876000" y="6462276"/>
            <a:ext cx="2400000" cy="123111"/>
          </a:xfrm>
          <a:prstGeom prst="rect">
            <a:avLst/>
          </a:prstGeom>
          <a:noFill/>
        </p:spPr>
        <p:txBody>
          <a:bodyPr wrap="square" lIns="0" tIns="0" rIns="0" bIns="0" anchor="b">
            <a:spAutoFit/>
          </a:bodyPr>
          <a:lstStyle/>
          <a:p>
            <a:r>
              <a:rPr lang="en-GB" sz="800" dirty="0">
                <a:solidFill>
                  <a:schemeClr val="tx2"/>
                </a:solidFill>
                <a:latin typeface="+mn-lt"/>
                <a:cs typeface="Arial" charset="0"/>
              </a:rPr>
              <a:t>© 2018 Nokia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F7BA703-F63A-4409-9A79-9E842683AA5B}"/>
              </a:ext>
            </a:extLst>
          </p:cNvPr>
          <p:cNvPicPr>
            <a:picLocks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600" y="6408002"/>
            <a:ext cx="921600" cy="14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76269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Nokia Whi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557491" y="1440000"/>
            <a:ext cx="11078400" cy="4747200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solidFill>
                  <a:schemeClr val="bg1"/>
                </a:solidFill>
              </a:defRPr>
            </a:lvl1pPr>
            <a:lvl2pPr marL="460782">
              <a:defRPr sz="1400"/>
            </a:lvl2pPr>
            <a:lvl3pPr marL="691172" indent="-230390">
              <a:defRPr sz="1200"/>
            </a:lvl3pPr>
            <a:lvl4pPr marL="921563">
              <a:defRPr sz="1000"/>
            </a:lvl4pPr>
            <a:lvl5pPr marL="1151954">
              <a:defRPr sz="800"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557493" y="372332"/>
            <a:ext cx="11078400" cy="412800"/>
          </a:xfrm>
        </p:spPr>
        <p:txBody>
          <a:bodyPr/>
          <a:lstStyle>
            <a:lvl1pPr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headline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605" y="6408000"/>
            <a:ext cx="920505" cy="149398"/>
          </a:xfrm>
          <a:prstGeom prst="rect">
            <a:avLst/>
          </a:prstGeom>
        </p:spPr>
      </p:pic>
      <p:sp>
        <p:nvSpPr>
          <p:cNvPr id="7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56683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4571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45718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GB" dirty="0"/>
              <a:t>Click to edit secondary headline</a:t>
            </a:r>
          </a:p>
        </p:txBody>
      </p:sp>
    </p:spTree>
    <p:extLst>
      <p:ext uri="{BB962C8B-B14F-4D97-AF65-F5344CB8AC3E}">
        <p14:creationId xmlns:p14="http://schemas.microsoft.com/office/powerpoint/2010/main" val="229920469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Nokia Blue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56799" y="374399"/>
            <a:ext cx="11078400" cy="5812800"/>
          </a:xfrm>
        </p:spPr>
        <p:txBody>
          <a:bodyPr/>
          <a:lstStyle>
            <a:lvl1pPr marL="0" indent="0">
              <a:spcAft>
                <a:spcPts val="1200"/>
              </a:spcAft>
              <a:buNone/>
              <a:defRPr sz="4400" baseline="0">
                <a:solidFill>
                  <a:schemeClr val="bg1"/>
                </a:solidFill>
                <a:latin typeface="Nokia Pure Headline Ultra Light" panose="020B0204020202020204" pitchFamily="34" charset="0"/>
              </a:defRPr>
            </a:lvl1pPr>
            <a:lvl2pPr>
              <a:defRPr>
                <a:solidFill>
                  <a:schemeClr val="bg1"/>
                </a:solidFill>
                <a:latin typeface="+mn-lt"/>
              </a:defRPr>
            </a:lvl2pPr>
            <a:lvl3pPr>
              <a:defRPr>
                <a:solidFill>
                  <a:schemeClr val="bg1"/>
                </a:solidFill>
                <a:latin typeface="+mn-lt"/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605" y="6408000"/>
            <a:ext cx="920505" cy="149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69780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297766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1-1 White - plain with head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556800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bg2"/>
                </a:solidFill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 noProof="0" dirty="0"/>
              <a:t>Click to edit secondary headline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6" name="Footer Placeholder 27">
            <a:extLst>
              <a:ext uri="{FF2B5EF4-FFF2-40B4-BE49-F238E27FC236}">
                <a16:creationId xmlns:a16="http://schemas.microsoft.com/office/drawing/2014/main" id="{9BC8D4D7-852B-6245-93A3-E01668F2C4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90400" y="6422400"/>
            <a:ext cx="3441600" cy="1632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 b="0" i="0">
                <a:solidFill>
                  <a:schemeClr val="tx2"/>
                </a:solidFill>
                <a:latin typeface="Nokia Pure Text Light" panose="020B0304040602060303" pitchFamily="34" charset="77"/>
              </a:defRPr>
            </a:lvl1pPr>
          </a:lstStyle>
          <a:p>
            <a:r>
              <a:rPr lang="en-US" dirty="0">
                <a:solidFill>
                  <a:srgbClr val="001135"/>
                </a:solidFill>
                <a:cs typeface="Arial" panose="020B0604020202020204" pitchFamily="34" charset="0"/>
              </a:rPr>
              <a:t>Nokia internal use</a:t>
            </a:r>
          </a:p>
        </p:txBody>
      </p:sp>
    </p:spTree>
    <p:extLst>
      <p:ext uri="{BB962C8B-B14F-4D97-AF65-F5344CB8AC3E}">
        <p14:creationId xmlns:p14="http://schemas.microsoft.com/office/powerpoint/2010/main" val="95615727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ig heading + Imag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25EB379-3CFC-DF47-8200-D36434E040C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1ADAC0C-E2F7-7C48-ADF7-9D85EA427315}"/>
              </a:ext>
            </a:extLst>
          </p:cNvPr>
          <p:cNvSpPr/>
          <p:nvPr userDrawn="1"/>
        </p:nvSpPr>
        <p:spPr>
          <a:xfrm>
            <a:off x="0" y="0"/>
            <a:ext cx="9484963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fi-FI" sz="1200" dirty="0">
              <a:solidFill>
                <a:schemeClr val="bg1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43" name="Text Placeholder 42"/>
          <p:cNvSpPr>
            <a:spLocks noGrp="1"/>
          </p:cNvSpPr>
          <p:nvPr>
            <p:ph type="body" sz="quarter" idx="11" hasCustomPrompt="1"/>
          </p:nvPr>
        </p:nvSpPr>
        <p:spPr>
          <a:xfrm>
            <a:off x="556802" y="480469"/>
            <a:ext cx="8024492" cy="2688113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5400" b="0" i="0" baseline="0">
                <a:solidFill>
                  <a:schemeClr val="tx2"/>
                </a:solidFill>
                <a:latin typeface="Nokia Pure Headline Ultra Light" charset="0"/>
                <a:ea typeface="Nokia Pure Headline Ultra Light" charset="0"/>
                <a:cs typeface="Nokia Pure Headline Ultra Light" charset="0"/>
              </a:defRPr>
            </a:lvl1pPr>
          </a:lstStyle>
          <a:p>
            <a:pPr lvl="0"/>
            <a:r>
              <a:rPr lang="en-US" dirty="0"/>
              <a:t>Click to edit headline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558803" y="6462276"/>
            <a:ext cx="2400000" cy="123111"/>
          </a:xfrm>
          <a:prstGeom prst="rect">
            <a:avLst/>
          </a:prstGeom>
          <a:noFill/>
        </p:spPr>
        <p:txBody>
          <a:bodyPr wrap="square" lIns="0" tIns="0" rIns="0" bIns="0" anchor="b">
            <a:spAutoFit/>
          </a:bodyPr>
          <a:lstStyle/>
          <a:p>
            <a:r>
              <a:rPr lang="en-GB" sz="800" dirty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2018 Nokia       Nokia</a:t>
            </a:r>
            <a:r>
              <a:rPr lang="en-GB" sz="800" baseline="0" dirty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 internal use</a:t>
            </a:r>
            <a:endParaRPr lang="en-GB" sz="800" dirty="0">
              <a:solidFill>
                <a:schemeClr val="tx2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pic>
        <p:nvPicPr>
          <p:cNvPr id="8" name="image9.png">
            <a:extLst>
              <a:ext uri="{FF2B5EF4-FFF2-40B4-BE49-F238E27FC236}">
                <a16:creationId xmlns:a16="http://schemas.microsoft.com/office/drawing/2014/main" id="{01255D13-BA7C-6D44-AB99-A993836B37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11810" y="6209655"/>
            <a:ext cx="1317663" cy="55520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9618219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1_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2">
            <a:extLst>
              <a:ext uri="{FF2B5EF4-FFF2-40B4-BE49-F238E27FC236}">
                <a16:creationId xmlns:a16="http://schemas.microsoft.com/office/drawing/2014/main" id="{A4F04206-BA94-4881-BA5F-F4855044D62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9600" y="1200000"/>
            <a:ext cx="11145600" cy="264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6600" baseline="0">
                <a:solidFill>
                  <a:schemeClr val="tx1"/>
                </a:solidFill>
                <a:latin typeface="Nokia Pure Headline Ultra Light" panose="020B0204020202020204" pitchFamily="34" charset="0"/>
              </a:defRPr>
            </a:lvl1pPr>
          </a:lstStyle>
          <a:p>
            <a:pPr lvl="0"/>
            <a:r>
              <a:rPr lang="en-US" dirty="0"/>
              <a:t>Main headline in sentence case here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82395FE5-ACED-4CF9-93C7-742199141A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79336" y="4080000"/>
            <a:ext cx="11055864" cy="21024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>
                <a:solidFill>
                  <a:schemeClr val="tx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1pPr>
            <a:lvl2pPr marL="23039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2pPr>
            <a:lvl3pPr marL="462582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3pPr>
            <a:lvl4pPr marL="692972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4pPr>
            <a:lvl5pPr marL="923363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900">
                <a:solidFill>
                  <a:schemeClr val="tx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5pPr>
            <a:lvl6pPr marL="1153754" indent="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None/>
              <a:defRPr sz="800" baseline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6pPr>
            <a:lvl7pPr marL="1384145" indent="0">
              <a:spcBef>
                <a:spcPts val="0"/>
              </a:spcBef>
              <a:spcAft>
                <a:spcPts val="600"/>
              </a:spcAft>
              <a:buNone/>
              <a:defRPr sz="7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7pPr>
            <a:lvl8pPr marL="1614535" indent="0">
              <a:spcBef>
                <a:spcPts val="0"/>
              </a:spcBef>
              <a:spcAft>
                <a:spcPts val="600"/>
              </a:spcAft>
              <a:buNone/>
              <a:defRPr sz="6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8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441332EC-6B80-4828-AE81-B63F414EEB65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/>
              <a:t>&lt;Document ID: change ID in footer or remove&gt; &lt;Change information classification in footer&gt;</a:t>
            </a:r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2A079B4-2296-4AF6-9A4A-00A11E579D4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600" y="48000"/>
            <a:ext cx="2132333" cy="89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79288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1 White - plain with head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556800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bg2"/>
                </a:solidFill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 noProof="0"/>
              <a:t>Click to edit secondary headline</a:t>
            </a:r>
          </a:p>
        </p:txBody>
      </p:sp>
      <p:sp>
        <p:nvSpPr>
          <p:cNvPr id="68" name="Text Placeholder 42"/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3744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Click to edit headline</a:t>
            </a:r>
          </a:p>
        </p:txBody>
      </p:sp>
      <p:sp>
        <p:nvSpPr>
          <p:cNvPr id="5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072000" y="6422400"/>
            <a:ext cx="6048000" cy="1632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332411112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2 White - one col tier text with head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556800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bg2"/>
                </a:solidFill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 noProof="0"/>
              <a:t>Click to edit secondary headline</a:t>
            </a:r>
          </a:p>
        </p:txBody>
      </p:sp>
      <p:sp>
        <p:nvSpPr>
          <p:cNvPr id="43" name="Text Placeholder 42"/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3744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Click to edit headline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556800" y="1440000"/>
            <a:ext cx="11078400" cy="4747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1pPr>
            <a:lvl2pPr marL="23039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2pPr>
            <a:lvl3pPr marL="462582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3pPr>
            <a:lvl4pPr marL="692972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4pPr>
            <a:lvl5pPr marL="923363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5pPr>
            <a:lvl6pPr marL="1382345" indent="-22859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6pPr>
            <a:lvl7pPr marL="1612735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7pPr>
            <a:lvl8pPr marL="1843127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8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072000" y="6422400"/>
            <a:ext cx="6048000" cy="1632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1133507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BA78592-C501-4695-B5EA-C8D7DE0A426D}"/>
              </a:ext>
            </a:extLst>
          </p:cNvPr>
          <p:cNvSpPr/>
          <p:nvPr userDrawn="1"/>
        </p:nvSpPr>
        <p:spPr>
          <a:xfrm>
            <a:off x="-27782" y="-18997"/>
            <a:ext cx="12219783" cy="6894184"/>
          </a:xfrm>
          <a:prstGeom prst="rect">
            <a:avLst/>
          </a:prstGeom>
          <a:pattFill prst="dkUpDiag">
            <a:fgClr>
              <a:srgbClr val="F6FAF2"/>
            </a:fgClr>
            <a:bgClr>
              <a:srgbClr val="8381A3"/>
            </a:bgClr>
          </a:patt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6A66BD7-48A4-4A48-8664-945C8E21966D}"/>
              </a:ext>
            </a:extLst>
          </p:cNvPr>
          <p:cNvSpPr/>
          <p:nvPr userDrawn="1"/>
        </p:nvSpPr>
        <p:spPr>
          <a:xfrm flipH="1" flipV="1">
            <a:off x="-27791" y="0"/>
            <a:ext cx="12219780" cy="6877930"/>
          </a:xfrm>
          <a:prstGeom prst="rect">
            <a:avLst/>
          </a:prstGeom>
          <a:gradFill>
            <a:gsLst>
              <a:gs pos="100000">
                <a:srgbClr val="F6FAF2"/>
              </a:gs>
              <a:gs pos="51000">
                <a:srgbClr val="F6FAF2">
                  <a:alpha val="93000"/>
                </a:srgbClr>
              </a:gs>
              <a:gs pos="0">
                <a:srgbClr val="F6FAF2">
                  <a:alpha val="30000"/>
                </a:srgbClr>
              </a:gs>
            </a:gsLst>
            <a:lin ang="0" scaled="0"/>
          </a:gra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35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2AEE9CD-EFEB-4F33-B4EA-DFBCF4124C14}"/>
              </a:ext>
            </a:extLst>
          </p:cNvPr>
          <p:cNvGrpSpPr/>
          <p:nvPr userDrawn="1"/>
        </p:nvGrpSpPr>
        <p:grpSpPr>
          <a:xfrm>
            <a:off x="11125189" y="6479825"/>
            <a:ext cx="1066800" cy="412552"/>
            <a:chOff x="6638924" y="-1908840"/>
            <a:chExt cx="342900" cy="109728"/>
          </a:xfrm>
          <a:solidFill>
            <a:schemeClr val="bg1">
              <a:alpha val="29000"/>
            </a:schemeClr>
          </a:solidFill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8590654-5344-473F-8DA7-51781A19927B}"/>
                </a:ext>
              </a:extLst>
            </p:cNvPr>
            <p:cNvSpPr/>
            <p:nvPr userDrawn="1"/>
          </p:nvSpPr>
          <p:spPr>
            <a:xfrm>
              <a:off x="6748652" y="-1908583"/>
              <a:ext cx="233172" cy="109471"/>
            </a:xfrm>
            <a:prstGeom prst="rect">
              <a:avLst/>
            </a:prstGeom>
            <a:grpFill/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13" name="Right Triangle 12">
              <a:extLst>
                <a:ext uri="{FF2B5EF4-FFF2-40B4-BE49-F238E27FC236}">
                  <a16:creationId xmlns:a16="http://schemas.microsoft.com/office/drawing/2014/main" id="{BF8411AD-05C1-42E1-B1C2-174C9D828937}"/>
                </a:ext>
              </a:extLst>
            </p:cNvPr>
            <p:cNvSpPr/>
            <p:nvPr userDrawn="1"/>
          </p:nvSpPr>
          <p:spPr>
            <a:xfrm flipH="1">
              <a:off x="6638924" y="-1908840"/>
              <a:ext cx="109728" cy="109728"/>
            </a:xfrm>
            <a:prstGeom prst="rtTriangle">
              <a:avLst/>
            </a:prstGeom>
            <a:grpFill/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690A6F0C-7607-4FA0-B286-EB9D0597752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784958" y="6550224"/>
            <a:ext cx="344966" cy="253916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 algn="r"/>
            <a:fld id="{137707FA-DA0D-44A4-94B1-8EAC83670A87}" type="slidenum">
              <a:rPr lang="zh-CN" altLang="en-US" sz="1050" b="1">
                <a:solidFill>
                  <a:srgbClr val="4D587C"/>
                </a:solidFill>
              </a:rPr>
              <a:pPr algn="r"/>
              <a:t>‹#›</a:t>
            </a:fld>
            <a:endParaRPr lang="en-US" altLang="zh-CN" sz="1050" b="1" dirty="0">
              <a:solidFill>
                <a:srgbClr val="4D587C"/>
              </a:solidFill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BA70F08-710D-4585-BD72-9D13EAFE0D64}"/>
              </a:ext>
            </a:extLst>
          </p:cNvPr>
          <p:cNvGrpSpPr/>
          <p:nvPr userDrawn="1"/>
        </p:nvGrpSpPr>
        <p:grpSpPr>
          <a:xfrm>
            <a:off x="-46707" y="-18997"/>
            <a:ext cx="3352800" cy="221266"/>
            <a:chOff x="-46706" y="-18997"/>
            <a:chExt cx="3352800" cy="221265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193C555-24D4-4CDA-8722-1AF2C1B47F28}"/>
                </a:ext>
              </a:extLst>
            </p:cNvPr>
            <p:cNvSpPr/>
            <p:nvPr userDrawn="1"/>
          </p:nvSpPr>
          <p:spPr>
            <a:xfrm>
              <a:off x="-46706" y="-17188"/>
              <a:ext cx="3352800" cy="219456"/>
            </a:xfrm>
            <a:prstGeom prst="rect">
              <a:avLst/>
            </a:prstGeom>
            <a:gradFill>
              <a:gsLst>
                <a:gs pos="41000">
                  <a:srgbClr val="8381A3"/>
                </a:gs>
                <a:gs pos="100000">
                  <a:schemeClr val="bg1"/>
                </a:gs>
                <a:gs pos="0">
                  <a:srgbClr val="4D587C"/>
                </a:gs>
              </a:gsLst>
              <a:lin ang="3000000" scaled="0"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6161702-94EE-45FE-88CB-F07F91D28453}"/>
                </a:ext>
              </a:extLst>
            </p:cNvPr>
            <p:cNvSpPr/>
            <p:nvPr userDrawn="1"/>
          </p:nvSpPr>
          <p:spPr>
            <a:xfrm>
              <a:off x="62078" y="92540"/>
              <a:ext cx="3015416" cy="109728"/>
            </a:xfrm>
            <a:prstGeom prst="rect">
              <a:avLst/>
            </a:prstGeom>
            <a:gradFill>
              <a:gsLst>
                <a:gs pos="59000">
                  <a:srgbClr val="FDF8C9">
                    <a:alpha val="61000"/>
                  </a:srgbClr>
                </a:gs>
                <a:gs pos="0">
                  <a:srgbClr val="FDF8C9">
                    <a:alpha val="48000"/>
                  </a:srgbClr>
                </a:gs>
                <a:gs pos="45000">
                  <a:srgbClr val="FDF8C9">
                    <a:alpha val="47000"/>
                  </a:srgbClr>
                </a:gs>
              </a:gsLst>
              <a:lin ang="0" scaled="0"/>
            </a:gra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5BF352D1-C3F4-4817-BCF2-C780BB23152D}"/>
                </a:ext>
              </a:extLst>
            </p:cNvPr>
            <p:cNvGrpSpPr/>
            <p:nvPr userDrawn="1"/>
          </p:nvGrpSpPr>
          <p:grpSpPr>
            <a:xfrm>
              <a:off x="2963193" y="-18997"/>
              <a:ext cx="342900" cy="221265"/>
              <a:chOff x="2963193" y="-18997"/>
              <a:chExt cx="342900" cy="221265"/>
            </a:xfrm>
            <a:solidFill>
              <a:srgbClr val="F6FAF2">
                <a:alpha val="84000"/>
              </a:srgbClr>
            </a:solidFill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0686E7F-DD56-4176-9313-B5F65D12631A}"/>
                  </a:ext>
                </a:extLst>
              </p:cNvPr>
              <p:cNvSpPr/>
              <p:nvPr userDrawn="1"/>
            </p:nvSpPr>
            <p:spPr>
              <a:xfrm>
                <a:off x="3072921" y="92797"/>
                <a:ext cx="233172" cy="109471"/>
              </a:xfrm>
              <a:prstGeom prst="rect">
                <a:avLst/>
              </a:prstGeom>
              <a:grpFill/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 sz="1350" dirty="0"/>
              </a:p>
            </p:txBody>
          </p:sp>
          <p:sp>
            <p:nvSpPr>
              <p:cNvPr id="19" name="Right Triangle 18">
                <a:extLst>
                  <a:ext uri="{FF2B5EF4-FFF2-40B4-BE49-F238E27FC236}">
                    <a16:creationId xmlns:a16="http://schemas.microsoft.com/office/drawing/2014/main" id="{3AB304CB-1390-4703-ADCB-552C7EECB1DF}"/>
                  </a:ext>
                </a:extLst>
              </p:cNvPr>
              <p:cNvSpPr/>
              <p:nvPr userDrawn="1"/>
            </p:nvSpPr>
            <p:spPr>
              <a:xfrm flipH="1">
                <a:off x="2963193" y="92540"/>
                <a:ext cx="109728" cy="109728"/>
              </a:xfrm>
              <a:prstGeom prst="rtTriangle">
                <a:avLst/>
              </a:prstGeom>
              <a:grpFill/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 sz="1350" dirty="0"/>
              </a:p>
            </p:txBody>
          </p:sp>
          <p:sp>
            <p:nvSpPr>
              <p:cNvPr id="20" name="Right Triangle 19">
                <a:extLst>
                  <a:ext uri="{FF2B5EF4-FFF2-40B4-BE49-F238E27FC236}">
                    <a16:creationId xmlns:a16="http://schemas.microsoft.com/office/drawing/2014/main" id="{EB1AB0E0-6413-4851-8A72-2CE36D6B982B}"/>
                  </a:ext>
                </a:extLst>
              </p:cNvPr>
              <p:cNvSpPr/>
              <p:nvPr userDrawn="1"/>
            </p:nvSpPr>
            <p:spPr>
              <a:xfrm flipH="1">
                <a:off x="3191793" y="-18997"/>
                <a:ext cx="109728" cy="109728"/>
              </a:xfrm>
              <a:prstGeom prst="rtTriangle">
                <a:avLst/>
              </a:prstGeom>
              <a:grpFill/>
              <a:ln w="9525">
                <a:solidFill>
                  <a:srgbClr val="ECF6E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 sz="1350" dirty="0"/>
              </a:p>
            </p:txBody>
          </p:sp>
        </p:grp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58F99D94-15E4-49C4-A86F-44300F67A53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146" b="14486"/>
          <a:stretch/>
        </p:blipFill>
        <p:spPr>
          <a:xfrm>
            <a:off x="62079" y="6397774"/>
            <a:ext cx="1434459" cy="37817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474FC66F-0774-4B32-9A8B-CA1CF440F4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3590" b="-3155"/>
          <a:stretch/>
        </p:blipFill>
        <p:spPr>
          <a:xfrm>
            <a:off x="3841464" y="643090"/>
            <a:ext cx="4509072" cy="1105422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26F4352C-64D8-43AC-ADFB-2F14210D6967}"/>
              </a:ext>
            </a:extLst>
          </p:cNvPr>
          <p:cNvSpPr/>
          <p:nvPr userDrawn="1"/>
        </p:nvSpPr>
        <p:spPr>
          <a:xfrm>
            <a:off x="-27792" y="2744085"/>
            <a:ext cx="12257608" cy="2170817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8102B6-D081-49EE-A5DF-1685FDEB6729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-8879" y="2741342"/>
            <a:ext cx="12219781" cy="1002872"/>
          </a:xfrm>
        </p:spPr>
        <p:txBody>
          <a:bodyPr anchor="b">
            <a:normAutofit/>
          </a:bodyPr>
          <a:lstStyle>
            <a:lvl1pPr algn="ctr"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BFCCEC-0A7A-4387-B85E-9530AC55887E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-1" y="4031550"/>
            <a:ext cx="12191989" cy="8556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latin typeface="+mj-lt"/>
              </a:defRPr>
            </a:lvl1pPr>
            <a:lvl2pPr marL="342887" indent="0" algn="ctr">
              <a:buNone/>
              <a:defRPr sz="1500"/>
            </a:lvl2pPr>
            <a:lvl3pPr marL="685772" indent="0" algn="ctr">
              <a:buNone/>
              <a:defRPr sz="1350"/>
            </a:lvl3pPr>
            <a:lvl4pPr marL="1028659" indent="0" algn="ctr">
              <a:buNone/>
              <a:defRPr sz="1200"/>
            </a:lvl4pPr>
            <a:lvl5pPr marL="1371545" indent="0" algn="ctr">
              <a:buNone/>
              <a:defRPr sz="1200"/>
            </a:lvl5pPr>
            <a:lvl6pPr marL="1714432" indent="0" algn="ctr">
              <a:buNone/>
              <a:defRPr sz="1200"/>
            </a:lvl6pPr>
            <a:lvl7pPr marL="2057317" indent="0" algn="ctr">
              <a:buNone/>
              <a:defRPr sz="1200"/>
            </a:lvl7pPr>
            <a:lvl8pPr marL="2400204" indent="0" algn="ctr">
              <a:buNone/>
              <a:defRPr sz="1200"/>
            </a:lvl8pPr>
            <a:lvl9pPr marL="2743091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7C97D8E-F909-4F73-9619-A632E67FF69F}"/>
              </a:ext>
            </a:extLst>
          </p:cNvPr>
          <p:cNvCxnSpPr/>
          <p:nvPr userDrawn="1"/>
        </p:nvCxnSpPr>
        <p:spPr>
          <a:xfrm>
            <a:off x="-35424" y="3873615"/>
            <a:ext cx="12238707" cy="17188"/>
          </a:xfrm>
          <a:prstGeom prst="line">
            <a:avLst/>
          </a:prstGeom>
          <a:ln w="38100">
            <a:gradFill>
              <a:gsLst>
                <a:gs pos="0">
                  <a:srgbClr val="4D587C"/>
                </a:gs>
                <a:gs pos="50000">
                  <a:srgbClr val="F6FAF2"/>
                </a:gs>
                <a:gs pos="82000">
                  <a:srgbClr val="8381A3"/>
                </a:gs>
                <a:gs pos="18000">
                  <a:srgbClr val="8381A3"/>
                </a:gs>
                <a:gs pos="100000">
                  <a:srgbClr val="4D587C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383202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-2 White - one col tier text with head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556800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bg2"/>
                </a:solidFill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 noProof="0"/>
              <a:t>Click to edit secondary headline</a:t>
            </a:r>
          </a:p>
        </p:txBody>
      </p:sp>
      <p:sp>
        <p:nvSpPr>
          <p:cNvPr id="43" name="Text Placeholder 42"/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3744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Click to edit headline</a:t>
            </a:r>
          </a:p>
        </p:txBody>
      </p:sp>
      <p:sp>
        <p:nvSpPr>
          <p:cNvPr id="9" name="Table Placeholder 2"/>
          <p:cNvSpPr>
            <a:spLocks noGrp="1"/>
          </p:cNvSpPr>
          <p:nvPr>
            <p:ph type="tbl" sz="quarter" idx="13"/>
          </p:nvPr>
        </p:nvSpPr>
        <p:spPr>
          <a:xfrm>
            <a:off x="556800" y="1435200"/>
            <a:ext cx="11078400" cy="475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/>
              <a:t>Click icon to add table</a:t>
            </a:r>
          </a:p>
        </p:txBody>
      </p:sp>
      <p:sp>
        <p:nvSpPr>
          <p:cNvPr id="6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072000" y="6422400"/>
            <a:ext cx="6048000" cy="1632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212557868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-2 White - one col tier text with head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556800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bg2"/>
                </a:solidFill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 noProof="0"/>
              <a:t>Click to edit secondary headline</a:t>
            </a:r>
          </a:p>
        </p:txBody>
      </p:sp>
      <p:sp>
        <p:nvSpPr>
          <p:cNvPr id="43" name="Text Placeholder 42"/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3744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Click to edit headline</a:t>
            </a:r>
          </a:p>
        </p:txBody>
      </p:sp>
      <p:sp>
        <p:nvSpPr>
          <p:cNvPr id="10" name="SmartArt Placeholder 2"/>
          <p:cNvSpPr>
            <a:spLocks noGrp="1"/>
          </p:cNvSpPr>
          <p:nvPr>
            <p:ph type="dgm" sz="quarter" idx="14"/>
          </p:nvPr>
        </p:nvSpPr>
        <p:spPr>
          <a:xfrm>
            <a:off x="556800" y="1435200"/>
            <a:ext cx="11078400" cy="475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SmartArt graphic</a:t>
            </a:r>
          </a:p>
        </p:txBody>
      </p:sp>
      <p:sp>
        <p:nvSpPr>
          <p:cNvPr id="6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072000" y="6422400"/>
            <a:ext cx="6048000" cy="1632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27977589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3 White - two col tier text with head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556800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bg2"/>
                </a:solidFill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 noProof="0"/>
              <a:t>Click to edit secondary headline</a:t>
            </a:r>
          </a:p>
        </p:txBody>
      </p:sp>
      <p:sp>
        <p:nvSpPr>
          <p:cNvPr id="43" name="Text Placeholder 42"/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3744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Click to edit headline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556800" y="1440000"/>
            <a:ext cx="5347200" cy="4747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39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582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2972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363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345" indent="-22859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735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127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288000" y="1440000"/>
            <a:ext cx="5347200" cy="4747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39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582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2972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363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345" indent="-22859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735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127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072000" y="6422400"/>
            <a:ext cx="6048000" cy="1632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229506332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-3 White - two col tier text with head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556800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bg2"/>
                </a:solidFill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 noProof="0"/>
              <a:t>Click to edit secondary headline</a:t>
            </a:r>
          </a:p>
        </p:txBody>
      </p:sp>
      <p:sp>
        <p:nvSpPr>
          <p:cNvPr id="43" name="Text Placeholder 42"/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3744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Click to edit headline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288000" y="1440000"/>
            <a:ext cx="5347200" cy="4747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39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582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2972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363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345" indent="-22859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735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127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4"/>
          </p:nvPr>
        </p:nvSpPr>
        <p:spPr>
          <a:xfrm>
            <a:off x="556800" y="1440000"/>
            <a:ext cx="5347200" cy="4747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noProof="0"/>
              <a:t>Click icon to add table</a:t>
            </a:r>
          </a:p>
        </p:txBody>
      </p:sp>
      <p:sp>
        <p:nvSpPr>
          <p:cNvPr id="7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072000" y="6422400"/>
            <a:ext cx="6048000" cy="1632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57513816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4 White - three col tier text with head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556800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bg2"/>
                </a:solidFill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 noProof="0"/>
              <a:t>Click to edit secondary headline</a:t>
            </a:r>
          </a:p>
        </p:txBody>
      </p:sp>
      <p:sp>
        <p:nvSpPr>
          <p:cNvPr id="43" name="Text Placeholder 42"/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3744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Click to edit headline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556800" y="1440000"/>
            <a:ext cx="3456000" cy="4747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39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582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2972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363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345" indent="-22859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735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127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367808" y="1440000"/>
            <a:ext cx="3456000" cy="4747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39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582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2972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363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345" indent="-22859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735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127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8179200" y="1440000"/>
            <a:ext cx="3456000" cy="4747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39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582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2972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363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345" indent="-22859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735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127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072000" y="6422400"/>
            <a:ext cx="6048000" cy="1632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328728180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-4 White - three col tier text with head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556800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bg2"/>
                </a:solidFill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 noProof="0"/>
              <a:t>Click to edit secondary headline</a:t>
            </a:r>
          </a:p>
        </p:txBody>
      </p:sp>
      <p:sp>
        <p:nvSpPr>
          <p:cNvPr id="43" name="Text Placeholder 42"/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3744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Click to edit headline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5"/>
          </p:nvPr>
        </p:nvSpPr>
        <p:spPr>
          <a:xfrm>
            <a:off x="556416" y="1440000"/>
            <a:ext cx="3456000" cy="4747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table</a:t>
            </a:r>
          </a:p>
        </p:txBody>
      </p:sp>
      <p:sp>
        <p:nvSpPr>
          <p:cNvPr id="14" name="Table Placeholder 2"/>
          <p:cNvSpPr>
            <a:spLocks noGrp="1"/>
          </p:cNvSpPr>
          <p:nvPr>
            <p:ph type="tbl" sz="quarter" idx="16"/>
          </p:nvPr>
        </p:nvSpPr>
        <p:spPr>
          <a:xfrm>
            <a:off x="8176564" y="1440000"/>
            <a:ext cx="3456000" cy="4747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table</a:t>
            </a:r>
          </a:p>
        </p:txBody>
      </p:sp>
      <p:sp>
        <p:nvSpPr>
          <p:cNvPr id="15" name="Table Placeholder 2"/>
          <p:cNvSpPr>
            <a:spLocks noGrp="1"/>
          </p:cNvSpPr>
          <p:nvPr>
            <p:ph type="tbl" sz="quarter" idx="17"/>
          </p:nvPr>
        </p:nvSpPr>
        <p:spPr>
          <a:xfrm>
            <a:off x="4365172" y="1440000"/>
            <a:ext cx="3456000" cy="4747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table</a:t>
            </a:r>
          </a:p>
        </p:txBody>
      </p:sp>
      <p:sp>
        <p:nvSpPr>
          <p:cNvPr id="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072000" y="6422400"/>
            <a:ext cx="6048000" cy="1632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273897933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5 White - four col tier text with head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556800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bg2"/>
                </a:solidFill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 noProof="0"/>
              <a:t>Click to edit secondary headline</a:t>
            </a:r>
          </a:p>
        </p:txBody>
      </p:sp>
      <p:sp>
        <p:nvSpPr>
          <p:cNvPr id="43" name="Text Placeholder 42"/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3744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Click to edit headline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556800" y="1440000"/>
            <a:ext cx="2524800" cy="4747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39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582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2972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363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345" indent="-22859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735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127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408000" y="1440000"/>
            <a:ext cx="2524800" cy="4747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39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582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2972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363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345" indent="-22859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735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127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6259200" y="1440000"/>
            <a:ext cx="2524800" cy="4747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39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582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2972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363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345" indent="-22859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735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127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9110400" y="1440000"/>
            <a:ext cx="2524800" cy="4747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39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582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2972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363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345" indent="-22859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735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127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9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072000" y="6422400"/>
            <a:ext cx="6048000" cy="1632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20238705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Nokia Blue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10851" y="6229352"/>
            <a:ext cx="937683" cy="154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56800" y="384000"/>
            <a:ext cx="10992000" cy="3004800"/>
          </a:xfrm>
        </p:spPr>
        <p:txBody>
          <a:bodyPr/>
          <a:lstStyle>
            <a:lvl1pPr marL="0" indent="0">
              <a:spcAft>
                <a:spcPts val="1200"/>
              </a:spcAft>
              <a:buNone/>
              <a:defRPr sz="4400" baseline="0">
                <a:solidFill>
                  <a:schemeClr val="tx2"/>
                </a:solidFill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>
                <a:solidFill>
                  <a:schemeClr val="bg1"/>
                </a:solidFill>
                <a:cs typeface="Arial" panose="020B0604020202020204" pitchFamily="34" charset="0"/>
              </a:rPr>
              <a:t>&lt;Change information classification in footer&gt;</a:t>
            </a:r>
          </a:p>
        </p:txBody>
      </p:sp>
    </p:spTree>
    <p:extLst>
      <p:ext uri="{BB962C8B-B14F-4D97-AF65-F5344CB8AC3E}">
        <p14:creationId xmlns:p14="http://schemas.microsoft.com/office/powerpoint/2010/main" val="418202650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-1 Blue - EXTERNAL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590400" y="6422400"/>
            <a:ext cx="3441600" cy="1632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bg1"/>
                </a:solidFill>
                <a:latin typeface="Nokia Pure Text" panose="020B0503020202020204" pitchFamily="34" charset="0"/>
                <a:ea typeface="Nokia Pure Text" panose="020B0503020202020204" pitchFamily="34" charset="0"/>
              </a:defRPr>
            </a:lvl1pPr>
          </a:lstStyle>
          <a:p>
            <a:r>
              <a:rPr lang="en-US">
                <a:cs typeface="Arial" panose="020B0604020202020204" pitchFamily="34" charset="0"/>
              </a:rPr>
              <a:t>Confidential</a:t>
            </a:r>
          </a:p>
        </p:txBody>
      </p:sp>
      <p:sp>
        <p:nvSpPr>
          <p:cNvPr id="6" name="Text Placeholder 42"/>
          <p:cNvSpPr>
            <a:spLocks noGrp="1"/>
          </p:cNvSpPr>
          <p:nvPr>
            <p:ph type="body" sz="quarter" idx="11" hasCustomPrompt="1"/>
          </p:nvPr>
        </p:nvSpPr>
        <p:spPr>
          <a:xfrm>
            <a:off x="489600" y="1200000"/>
            <a:ext cx="11145600" cy="264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6600" baseline="0">
                <a:solidFill>
                  <a:schemeClr val="bg1"/>
                </a:solidFill>
                <a:latin typeface="Nokia Pure Headline Ultra Light" panose="020B0204020202020204" pitchFamily="34" charset="0"/>
              </a:defRPr>
            </a:lvl1pPr>
          </a:lstStyle>
          <a:p>
            <a:pPr lvl="0"/>
            <a:r>
              <a:rPr lang="en-US"/>
              <a:t>Main headline in sentence case here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556800" y="4080000"/>
            <a:ext cx="11078400" cy="2102400"/>
          </a:xfrm>
          <a:prstGeom prst="rect">
            <a:avLst/>
          </a:prstGeom>
        </p:spPr>
        <p:txBody>
          <a:bodyPr lIns="0" tIns="0" rIns="0" bIns="0"/>
          <a:lstStyle>
            <a:lvl1pPr marL="230390" indent="-230390"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1pPr>
            <a:lvl2pPr marL="460782" indent="-230390">
              <a:spcBef>
                <a:spcPts val="0"/>
              </a:spcBef>
              <a:spcAft>
                <a:spcPts val="600"/>
              </a:spcAft>
              <a:defRPr sz="1400">
                <a:solidFill>
                  <a:schemeClr val="bg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2pPr>
            <a:lvl3pPr marL="691172">
              <a:spcBef>
                <a:spcPts val="0"/>
              </a:spcBef>
              <a:spcAft>
                <a:spcPts val="600"/>
              </a:spcAft>
              <a:defRPr sz="1200">
                <a:solidFill>
                  <a:schemeClr val="bg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3pPr>
            <a:lvl4pPr marL="921563">
              <a:spcBef>
                <a:spcPts val="0"/>
              </a:spcBef>
              <a:spcAft>
                <a:spcPts val="600"/>
              </a:spcAft>
              <a:defRPr sz="1000">
                <a:solidFill>
                  <a:schemeClr val="bg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4pPr>
            <a:lvl5pPr marL="1151954" indent="-22859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900">
                <a:solidFill>
                  <a:schemeClr val="bg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5pPr>
            <a:lvl6pPr marL="1382345" indent="-22859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bg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6pPr>
            <a:lvl7pPr marL="1612735">
              <a:spcBef>
                <a:spcPts val="0"/>
              </a:spcBef>
              <a:spcAft>
                <a:spcPts val="600"/>
              </a:spcAft>
              <a:defRPr sz="700">
                <a:solidFill>
                  <a:schemeClr val="bg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7pPr>
            <a:lvl8pPr marL="1843127">
              <a:spcBef>
                <a:spcPts val="0"/>
              </a:spcBef>
              <a:spcAft>
                <a:spcPts val="600"/>
              </a:spcAft>
              <a:defRPr sz="600">
                <a:solidFill>
                  <a:schemeClr val="bg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8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 sz="800"/>
              <a:t>Sixth level</a:t>
            </a:r>
          </a:p>
          <a:p>
            <a:pPr lvl="6"/>
            <a:r>
              <a:rPr lang="en-US"/>
              <a:t>Seventh level</a:t>
            </a:r>
          </a:p>
          <a:p>
            <a:pPr lvl="7"/>
            <a:r>
              <a:rPr lang="en-US" sz="600"/>
              <a:t>Eighth Level</a:t>
            </a:r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651" y="45394"/>
            <a:ext cx="2119941" cy="892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17524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1_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543A0E-70E6-46DB-8F7C-06A0214599E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/>
              <a:t>&lt;Document ID: change ID in footer or remove&gt; &lt;Change information classification in footer&gt;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896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BA78592-C501-4695-B5EA-C8D7DE0A426D}"/>
              </a:ext>
            </a:extLst>
          </p:cNvPr>
          <p:cNvSpPr/>
          <p:nvPr userDrawn="1"/>
        </p:nvSpPr>
        <p:spPr>
          <a:xfrm>
            <a:off x="-27782" y="-18997"/>
            <a:ext cx="12219783" cy="6894184"/>
          </a:xfrm>
          <a:prstGeom prst="rect">
            <a:avLst/>
          </a:prstGeom>
          <a:pattFill prst="dkUpDiag">
            <a:fgClr>
              <a:srgbClr val="F6FAF2"/>
            </a:fgClr>
            <a:bgClr>
              <a:srgbClr val="8381A3"/>
            </a:bgClr>
          </a:patt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6A66BD7-48A4-4A48-8664-945C8E21966D}"/>
              </a:ext>
            </a:extLst>
          </p:cNvPr>
          <p:cNvSpPr/>
          <p:nvPr userDrawn="1"/>
        </p:nvSpPr>
        <p:spPr>
          <a:xfrm flipH="1" flipV="1">
            <a:off x="-27791" y="0"/>
            <a:ext cx="12219780" cy="6877930"/>
          </a:xfrm>
          <a:prstGeom prst="rect">
            <a:avLst/>
          </a:prstGeom>
          <a:gradFill>
            <a:gsLst>
              <a:gs pos="100000">
                <a:srgbClr val="F6FAF2"/>
              </a:gs>
              <a:gs pos="51000">
                <a:srgbClr val="F6FAF2">
                  <a:alpha val="93000"/>
                </a:srgbClr>
              </a:gs>
              <a:gs pos="0">
                <a:srgbClr val="F6FAF2">
                  <a:alpha val="30000"/>
                </a:srgbClr>
              </a:gs>
            </a:gsLst>
            <a:lin ang="0" scaled="0"/>
          </a:gra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35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2AEE9CD-EFEB-4F33-B4EA-DFBCF4124C14}"/>
              </a:ext>
            </a:extLst>
          </p:cNvPr>
          <p:cNvGrpSpPr/>
          <p:nvPr userDrawn="1"/>
        </p:nvGrpSpPr>
        <p:grpSpPr>
          <a:xfrm>
            <a:off x="11125189" y="6479825"/>
            <a:ext cx="1066800" cy="412552"/>
            <a:chOff x="6638924" y="-1908840"/>
            <a:chExt cx="342900" cy="109728"/>
          </a:xfrm>
          <a:solidFill>
            <a:schemeClr val="bg1">
              <a:alpha val="29000"/>
            </a:schemeClr>
          </a:solidFill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8590654-5344-473F-8DA7-51781A19927B}"/>
                </a:ext>
              </a:extLst>
            </p:cNvPr>
            <p:cNvSpPr/>
            <p:nvPr userDrawn="1"/>
          </p:nvSpPr>
          <p:spPr>
            <a:xfrm>
              <a:off x="6748652" y="-1908583"/>
              <a:ext cx="233172" cy="109471"/>
            </a:xfrm>
            <a:prstGeom prst="rect">
              <a:avLst/>
            </a:prstGeom>
            <a:grpFill/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13" name="Right Triangle 12">
              <a:extLst>
                <a:ext uri="{FF2B5EF4-FFF2-40B4-BE49-F238E27FC236}">
                  <a16:creationId xmlns:a16="http://schemas.microsoft.com/office/drawing/2014/main" id="{BF8411AD-05C1-42E1-B1C2-174C9D828937}"/>
                </a:ext>
              </a:extLst>
            </p:cNvPr>
            <p:cNvSpPr/>
            <p:nvPr userDrawn="1"/>
          </p:nvSpPr>
          <p:spPr>
            <a:xfrm flipH="1">
              <a:off x="6638924" y="-1908840"/>
              <a:ext cx="109728" cy="109728"/>
            </a:xfrm>
            <a:prstGeom prst="rtTriangle">
              <a:avLst/>
            </a:prstGeom>
            <a:grpFill/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690A6F0C-7607-4FA0-B286-EB9D0597752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784958" y="6550224"/>
            <a:ext cx="344966" cy="253916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 algn="r"/>
            <a:fld id="{137707FA-DA0D-44A4-94B1-8EAC83670A87}" type="slidenum">
              <a:rPr lang="zh-CN" altLang="en-US" sz="1050" b="1">
                <a:solidFill>
                  <a:srgbClr val="4D587C"/>
                </a:solidFill>
              </a:rPr>
              <a:pPr algn="r"/>
              <a:t>‹#›</a:t>
            </a:fld>
            <a:endParaRPr lang="en-US" altLang="zh-CN" sz="1050" b="1" dirty="0">
              <a:solidFill>
                <a:srgbClr val="4D587C"/>
              </a:solidFill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BA70F08-710D-4585-BD72-9D13EAFE0D64}"/>
              </a:ext>
            </a:extLst>
          </p:cNvPr>
          <p:cNvGrpSpPr/>
          <p:nvPr userDrawn="1"/>
        </p:nvGrpSpPr>
        <p:grpSpPr>
          <a:xfrm>
            <a:off x="-46707" y="-18997"/>
            <a:ext cx="3352800" cy="221266"/>
            <a:chOff x="-46706" y="-18997"/>
            <a:chExt cx="3352800" cy="221265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193C555-24D4-4CDA-8722-1AF2C1B47F28}"/>
                </a:ext>
              </a:extLst>
            </p:cNvPr>
            <p:cNvSpPr/>
            <p:nvPr userDrawn="1"/>
          </p:nvSpPr>
          <p:spPr>
            <a:xfrm>
              <a:off x="-46706" y="-17188"/>
              <a:ext cx="3352800" cy="219456"/>
            </a:xfrm>
            <a:prstGeom prst="rect">
              <a:avLst/>
            </a:prstGeom>
            <a:gradFill>
              <a:gsLst>
                <a:gs pos="41000">
                  <a:srgbClr val="8381A3"/>
                </a:gs>
                <a:gs pos="100000">
                  <a:schemeClr val="bg1"/>
                </a:gs>
                <a:gs pos="0">
                  <a:srgbClr val="4D587C"/>
                </a:gs>
              </a:gsLst>
              <a:lin ang="3000000" scaled="0"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6161702-94EE-45FE-88CB-F07F91D28453}"/>
                </a:ext>
              </a:extLst>
            </p:cNvPr>
            <p:cNvSpPr/>
            <p:nvPr userDrawn="1"/>
          </p:nvSpPr>
          <p:spPr>
            <a:xfrm>
              <a:off x="62078" y="92540"/>
              <a:ext cx="3015416" cy="109728"/>
            </a:xfrm>
            <a:prstGeom prst="rect">
              <a:avLst/>
            </a:prstGeom>
            <a:gradFill>
              <a:gsLst>
                <a:gs pos="59000">
                  <a:srgbClr val="FDF8C9">
                    <a:alpha val="61000"/>
                  </a:srgbClr>
                </a:gs>
                <a:gs pos="0">
                  <a:srgbClr val="FDF8C9">
                    <a:alpha val="48000"/>
                  </a:srgbClr>
                </a:gs>
                <a:gs pos="45000">
                  <a:srgbClr val="FDF8C9">
                    <a:alpha val="47000"/>
                  </a:srgbClr>
                </a:gs>
              </a:gsLst>
              <a:lin ang="0" scaled="0"/>
            </a:gra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5BF352D1-C3F4-4817-BCF2-C780BB23152D}"/>
                </a:ext>
              </a:extLst>
            </p:cNvPr>
            <p:cNvGrpSpPr/>
            <p:nvPr userDrawn="1"/>
          </p:nvGrpSpPr>
          <p:grpSpPr>
            <a:xfrm>
              <a:off x="2963193" y="-18997"/>
              <a:ext cx="342900" cy="221265"/>
              <a:chOff x="2963193" y="-18997"/>
              <a:chExt cx="342900" cy="221265"/>
            </a:xfrm>
            <a:solidFill>
              <a:srgbClr val="F6FAF2">
                <a:alpha val="84000"/>
              </a:srgbClr>
            </a:solidFill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0686E7F-DD56-4176-9313-B5F65D12631A}"/>
                  </a:ext>
                </a:extLst>
              </p:cNvPr>
              <p:cNvSpPr/>
              <p:nvPr userDrawn="1"/>
            </p:nvSpPr>
            <p:spPr>
              <a:xfrm>
                <a:off x="3072921" y="92797"/>
                <a:ext cx="233172" cy="109471"/>
              </a:xfrm>
              <a:prstGeom prst="rect">
                <a:avLst/>
              </a:prstGeom>
              <a:grpFill/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 sz="1350" dirty="0"/>
              </a:p>
            </p:txBody>
          </p:sp>
          <p:sp>
            <p:nvSpPr>
              <p:cNvPr id="19" name="Right Triangle 18">
                <a:extLst>
                  <a:ext uri="{FF2B5EF4-FFF2-40B4-BE49-F238E27FC236}">
                    <a16:creationId xmlns:a16="http://schemas.microsoft.com/office/drawing/2014/main" id="{3AB304CB-1390-4703-ADCB-552C7EECB1DF}"/>
                  </a:ext>
                </a:extLst>
              </p:cNvPr>
              <p:cNvSpPr/>
              <p:nvPr userDrawn="1"/>
            </p:nvSpPr>
            <p:spPr>
              <a:xfrm flipH="1">
                <a:off x="2963193" y="92540"/>
                <a:ext cx="109728" cy="109728"/>
              </a:xfrm>
              <a:prstGeom prst="rtTriangle">
                <a:avLst/>
              </a:prstGeom>
              <a:grpFill/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 sz="1350" dirty="0"/>
              </a:p>
            </p:txBody>
          </p:sp>
          <p:sp>
            <p:nvSpPr>
              <p:cNvPr id="20" name="Right Triangle 19">
                <a:extLst>
                  <a:ext uri="{FF2B5EF4-FFF2-40B4-BE49-F238E27FC236}">
                    <a16:creationId xmlns:a16="http://schemas.microsoft.com/office/drawing/2014/main" id="{EB1AB0E0-6413-4851-8A72-2CE36D6B982B}"/>
                  </a:ext>
                </a:extLst>
              </p:cNvPr>
              <p:cNvSpPr/>
              <p:nvPr userDrawn="1"/>
            </p:nvSpPr>
            <p:spPr>
              <a:xfrm flipH="1">
                <a:off x="3191793" y="-18997"/>
                <a:ext cx="109728" cy="109728"/>
              </a:xfrm>
              <a:prstGeom prst="rtTriangle">
                <a:avLst/>
              </a:prstGeom>
              <a:grpFill/>
              <a:ln w="9525">
                <a:solidFill>
                  <a:srgbClr val="ECF6E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 sz="1350" dirty="0"/>
              </a:p>
            </p:txBody>
          </p:sp>
        </p:grp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58F99D94-15E4-49C4-A86F-44300F67A53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146" b="14486"/>
          <a:stretch/>
        </p:blipFill>
        <p:spPr>
          <a:xfrm>
            <a:off x="62079" y="6397774"/>
            <a:ext cx="1434459" cy="378176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26F4352C-64D8-43AC-ADFB-2F14210D6967}"/>
              </a:ext>
            </a:extLst>
          </p:cNvPr>
          <p:cNvSpPr/>
          <p:nvPr userDrawn="1"/>
        </p:nvSpPr>
        <p:spPr>
          <a:xfrm>
            <a:off x="-27792" y="2744085"/>
            <a:ext cx="12257608" cy="2170817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8102B6-D081-49EE-A5DF-1685FDEB6729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-8879" y="2741342"/>
            <a:ext cx="12219781" cy="1002872"/>
          </a:xfrm>
        </p:spPr>
        <p:txBody>
          <a:bodyPr anchor="b">
            <a:normAutofit/>
          </a:bodyPr>
          <a:lstStyle>
            <a:lvl1pPr algn="ctr"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BFCCEC-0A7A-4387-B85E-9530AC55887E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-1" y="4031550"/>
            <a:ext cx="12191989" cy="8556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latin typeface="+mj-lt"/>
              </a:defRPr>
            </a:lvl1pPr>
            <a:lvl2pPr marL="342887" indent="0" algn="ctr">
              <a:buNone/>
              <a:defRPr sz="1500"/>
            </a:lvl2pPr>
            <a:lvl3pPr marL="685772" indent="0" algn="ctr">
              <a:buNone/>
              <a:defRPr sz="1350"/>
            </a:lvl3pPr>
            <a:lvl4pPr marL="1028659" indent="0" algn="ctr">
              <a:buNone/>
              <a:defRPr sz="1200"/>
            </a:lvl4pPr>
            <a:lvl5pPr marL="1371545" indent="0" algn="ctr">
              <a:buNone/>
              <a:defRPr sz="1200"/>
            </a:lvl5pPr>
            <a:lvl6pPr marL="1714432" indent="0" algn="ctr">
              <a:buNone/>
              <a:defRPr sz="1200"/>
            </a:lvl6pPr>
            <a:lvl7pPr marL="2057317" indent="0" algn="ctr">
              <a:buNone/>
              <a:defRPr sz="1200"/>
            </a:lvl7pPr>
            <a:lvl8pPr marL="2400204" indent="0" algn="ctr">
              <a:buNone/>
              <a:defRPr sz="1200"/>
            </a:lvl8pPr>
            <a:lvl9pPr marL="2743091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7C97D8E-F909-4F73-9619-A632E67FF69F}"/>
              </a:ext>
            </a:extLst>
          </p:cNvPr>
          <p:cNvCxnSpPr/>
          <p:nvPr userDrawn="1"/>
        </p:nvCxnSpPr>
        <p:spPr>
          <a:xfrm>
            <a:off x="-35424" y="3873615"/>
            <a:ext cx="12238707" cy="17188"/>
          </a:xfrm>
          <a:prstGeom prst="line">
            <a:avLst/>
          </a:prstGeom>
          <a:ln w="38100">
            <a:gradFill>
              <a:gsLst>
                <a:gs pos="0">
                  <a:srgbClr val="4D587C"/>
                </a:gs>
                <a:gs pos="50000">
                  <a:srgbClr val="F6FAF2"/>
                </a:gs>
                <a:gs pos="82000">
                  <a:srgbClr val="8381A3"/>
                </a:gs>
                <a:gs pos="18000">
                  <a:srgbClr val="8381A3"/>
                </a:gs>
                <a:gs pos="100000">
                  <a:srgbClr val="4D587C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0">
            <a:extLst>
              <a:ext uri="{FF2B5EF4-FFF2-40B4-BE49-F238E27FC236}">
                <a16:creationId xmlns:a16="http://schemas.microsoft.com/office/drawing/2014/main" id="{E3D7AE72-094B-4785-8AD0-8D421D0A623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154" y="914400"/>
            <a:ext cx="4457700" cy="1174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42535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2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A1D69DC-9F16-4CA4-A0E0-1872B8AD5D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&lt;Document ID: change ID in footer or remove&gt; &lt;Change information classification in footer&gt;</a:t>
            </a:r>
            <a:endParaRPr lang="en-US"/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99A4E175-66C0-4DDD-AA07-5D4B03CEA1D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bg2"/>
                </a:solidFill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 noProof="0" dirty="0"/>
              <a:t>Click to edit secondary headline</a:t>
            </a:r>
          </a:p>
        </p:txBody>
      </p:sp>
      <p:sp>
        <p:nvSpPr>
          <p:cNvPr id="5" name="Text Placeholder 42">
            <a:extLst>
              <a:ext uri="{FF2B5EF4-FFF2-40B4-BE49-F238E27FC236}">
                <a16:creationId xmlns:a16="http://schemas.microsoft.com/office/drawing/2014/main" id="{F4102E0A-65A1-4E0C-ABCA-2CEBB8D5BF5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800" y="3744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</p:spTree>
    <p:extLst>
      <p:ext uri="{BB962C8B-B14F-4D97-AF65-F5344CB8AC3E}">
        <p14:creationId xmlns:p14="http://schemas.microsoft.com/office/powerpoint/2010/main" val="371446366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3_Single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D5DDEE8-FF3C-4742-BB8C-B09BB2526AC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&lt;Document ID: change ID in footer or remove&gt; &lt;Change information classification in footer&gt;</a:t>
            </a:r>
            <a:endParaRPr lang="en-US"/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B4B383DF-E841-4958-AC70-1FE077578D0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bg2"/>
                </a:solidFill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 noProof="0" dirty="0"/>
              <a:t>Click to edit secondary headline</a:t>
            </a:r>
          </a:p>
        </p:txBody>
      </p:sp>
      <p:sp>
        <p:nvSpPr>
          <p:cNvPr id="5" name="Text Placeholder 42">
            <a:extLst>
              <a:ext uri="{FF2B5EF4-FFF2-40B4-BE49-F238E27FC236}">
                <a16:creationId xmlns:a16="http://schemas.microsoft.com/office/drawing/2014/main" id="{6D425CB6-0BAB-4AB6-ADCE-D68F0C1DF88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800" y="3744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087D8427-6029-4956-BF93-C47F0DB879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6800" y="1440000"/>
            <a:ext cx="11078400" cy="4747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39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582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2972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363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345" indent="-22859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735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127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95004418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4_Single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2">
            <a:extLst>
              <a:ext uri="{FF2B5EF4-FFF2-40B4-BE49-F238E27FC236}">
                <a16:creationId xmlns:a16="http://schemas.microsoft.com/office/drawing/2014/main" id="{4F384717-39C3-4AC7-9EA1-C3EA1A638B6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56800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bg2"/>
                </a:solidFill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 noProof="0" dirty="0"/>
              <a:t>Click to edit secondary headline</a:t>
            </a:r>
          </a:p>
        </p:txBody>
      </p:sp>
      <p:sp>
        <p:nvSpPr>
          <p:cNvPr id="3" name="Text Placeholder 42">
            <a:extLst>
              <a:ext uri="{FF2B5EF4-FFF2-40B4-BE49-F238E27FC236}">
                <a16:creationId xmlns:a16="http://schemas.microsoft.com/office/drawing/2014/main" id="{6D6C4B20-F952-4A3C-AB73-2A06B8C3F6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3744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6" name="Table Placeholder 2">
            <a:extLst>
              <a:ext uri="{FF2B5EF4-FFF2-40B4-BE49-F238E27FC236}">
                <a16:creationId xmlns:a16="http://schemas.microsoft.com/office/drawing/2014/main" id="{1CF4B30C-BC0A-4BED-8EEF-4DDEF7B9FABC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556800" y="1435200"/>
            <a:ext cx="11078400" cy="475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746ED1-96F6-4AE8-9D3A-0266CB4B7380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&lt;Document ID: change ID in footer or remove&gt; &lt;Change information classification in footer&gt;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59396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5_Single 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2">
            <a:extLst>
              <a:ext uri="{FF2B5EF4-FFF2-40B4-BE49-F238E27FC236}">
                <a16:creationId xmlns:a16="http://schemas.microsoft.com/office/drawing/2014/main" id="{4F384717-39C3-4AC7-9EA1-C3EA1A638B6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56800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bg2"/>
                </a:solidFill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 noProof="0" dirty="0"/>
              <a:t>Click to edit secondary headline</a:t>
            </a:r>
          </a:p>
        </p:txBody>
      </p:sp>
      <p:sp>
        <p:nvSpPr>
          <p:cNvPr id="3" name="Text Placeholder 42">
            <a:extLst>
              <a:ext uri="{FF2B5EF4-FFF2-40B4-BE49-F238E27FC236}">
                <a16:creationId xmlns:a16="http://schemas.microsoft.com/office/drawing/2014/main" id="{6D6C4B20-F952-4A3C-AB73-2A06B8C3F6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3744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7" name="SmartArt Placeholder 2">
            <a:extLst>
              <a:ext uri="{FF2B5EF4-FFF2-40B4-BE49-F238E27FC236}">
                <a16:creationId xmlns:a16="http://schemas.microsoft.com/office/drawing/2014/main" id="{9E969AE7-D418-4354-A166-2D9EC9AFFBD5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>
          <a:xfrm>
            <a:off x="556800" y="1435200"/>
            <a:ext cx="11078400" cy="475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SmartArt graphic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B72D45-B478-45D6-BC5D-D958ACDFA9E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&lt;Document ID: change ID in footer or remove&gt; &lt;Change information classification in footer&gt;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77520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6_Two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2">
            <a:extLst>
              <a:ext uri="{FF2B5EF4-FFF2-40B4-BE49-F238E27FC236}">
                <a16:creationId xmlns:a16="http://schemas.microsoft.com/office/drawing/2014/main" id="{4F384717-39C3-4AC7-9EA1-C3EA1A638B6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56800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bg2"/>
                </a:solidFill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 noProof="0" dirty="0"/>
              <a:t>Click to edit secondary headline</a:t>
            </a:r>
          </a:p>
        </p:txBody>
      </p:sp>
      <p:sp>
        <p:nvSpPr>
          <p:cNvPr id="3" name="Text Placeholder 42">
            <a:extLst>
              <a:ext uri="{FF2B5EF4-FFF2-40B4-BE49-F238E27FC236}">
                <a16:creationId xmlns:a16="http://schemas.microsoft.com/office/drawing/2014/main" id="{6D6C4B20-F952-4A3C-AB73-2A06B8C3F6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3744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D48EFACD-CEB2-4692-815C-86D19FBB4A4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6800" y="1440000"/>
            <a:ext cx="5347200" cy="4747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39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582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2972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363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345" indent="-22859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735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127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3CBCB907-9E7B-4CB2-B9DE-4FC3076D2A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88000" y="1440000"/>
            <a:ext cx="5347200" cy="4747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39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582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2972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363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345" indent="-22859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735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127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14DFDF-6038-42CF-9F88-F60BDA6A7F2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&lt;Document ID: change ID in footer or remove&gt; &lt;Change information classification in footer&gt;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59041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7_Two Column Mix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2">
            <a:extLst>
              <a:ext uri="{FF2B5EF4-FFF2-40B4-BE49-F238E27FC236}">
                <a16:creationId xmlns:a16="http://schemas.microsoft.com/office/drawing/2014/main" id="{4F384717-39C3-4AC7-9EA1-C3EA1A638B6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56800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bg2"/>
                </a:solidFill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 noProof="0" dirty="0"/>
              <a:t>Click to edit secondary headline</a:t>
            </a:r>
          </a:p>
        </p:txBody>
      </p:sp>
      <p:sp>
        <p:nvSpPr>
          <p:cNvPr id="3" name="Text Placeholder 42">
            <a:extLst>
              <a:ext uri="{FF2B5EF4-FFF2-40B4-BE49-F238E27FC236}">
                <a16:creationId xmlns:a16="http://schemas.microsoft.com/office/drawing/2014/main" id="{6D6C4B20-F952-4A3C-AB73-2A06B8C3F6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3744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8C469832-DACB-40B0-988E-5D708FA937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88000" y="1440000"/>
            <a:ext cx="5347200" cy="4747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39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582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2972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363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345" indent="-22859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735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127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9" name="Table Placeholder 4">
            <a:extLst>
              <a:ext uri="{FF2B5EF4-FFF2-40B4-BE49-F238E27FC236}">
                <a16:creationId xmlns:a16="http://schemas.microsoft.com/office/drawing/2014/main" id="{B3F0CABE-2F16-456A-A120-390FEDFE43A9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556800" y="1440000"/>
            <a:ext cx="5347200" cy="4747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noProof="0"/>
              <a:t>Click icon to add table</a:t>
            </a:r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28BA92-8F61-4F9A-B36F-9769D72C71A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&lt;Document ID: change ID in footer or remove&gt; &lt;Change information classification in footer&gt;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49751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8_Three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2">
            <a:extLst>
              <a:ext uri="{FF2B5EF4-FFF2-40B4-BE49-F238E27FC236}">
                <a16:creationId xmlns:a16="http://schemas.microsoft.com/office/drawing/2014/main" id="{4F384717-39C3-4AC7-9EA1-C3EA1A638B6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56800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bg2"/>
                </a:solidFill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 noProof="0" dirty="0"/>
              <a:t>Click to edit secondary headline</a:t>
            </a:r>
          </a:p>
        </p:txBody>
      </p:sp>
      <p:sp>
        <p:nvSpPr>
          <p:cNvPr id="3" name="Text Placeholder 42">
            <a:extLst>
              <a:ext uri="{FF2B5EF4-FFF2-40B4-BE49-F238E27FC236}">
                <a16:creationId xmlns:a16="http://schemas.microsoft.com/office/drawing/2014/main" id="{6D6C4B20-F952-4A3C-AB73-2A06B8C3F6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3744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2B478DF6-0668-488C-9E0C-4567E0DE8FC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6800" y="1440000"/>
            <a:ext cx="3456000" cy="4747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39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582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2972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363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345" indent="-22859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735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127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2EC091DE-89A6-4271-8BB9-BAB40C67B3E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67808" y="1440000"/>
            <a:ext cx="3456000" cy="4747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39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582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2972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363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345" indent="-22859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735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127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4D1772D9-E08D-420E-AB34-CCAC26D77FE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179200" y="1440000"/>
            <a:ext cx="3456000" cy="4747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39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582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2972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363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345" indent="-22859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735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127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D23F99-89E3-4290-B5FE-D72F99F36EA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&lt;Document ID: change ID in footer or remove&gt; &lt;Change information classification in footer&gt;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94291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9_Three Column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2">
            <a:extLst>
              <a:ext uri="{FF2B5EF4-FFF2-40B4-BE49-F238E27FC236}">
                <a16:creationId xmlns:a16="http://schemas.microsoft.com/office/drawing/2014/main" id="{4F384717-39C3-4AC7-9EA1-C3EA1A638B6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56800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bg2"/>
                </a:solidFill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 noProof="0" dirty="0"/>
              <a:t>Click to edit secondary headline</a:t>
            </a:r>
          </a:p>
        </p:txBody>
      </p:sp>
      <p:sp>
        <p:nvSpPr>
          <p:cNvPr id="3" name="Text Placeholder 42">
            <a:extLst>
              <a:ext uri="{FF2B5EF4-FFF2-40B4-BE49-F238E27FC236}">
                <a16:creationId xmlns:a16="http://schemas.microsoft.com/office/drawing/2014/main" id="{6D6C4B20-F952-4A3C-AB73-2A06B8C3F6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3744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9" name="Table Placeholder 2">
            <a:extLst>
              <a:ext uri="{FF2B5EF4-FFF2-40B4-BE49-F238E27FC236}">
                <a16:creationId xmlns:a16="http://schemas.microsoft.com/office/drawing/2014/main" id="{D0874136-2C1C-4222-98DA-D238FBD9743F}"/>
              </a:ext>
            </a:extLst>
          </p:cNvPr>
          <p:cNvSpPr>
            <a:spLocks noGrp="1"/>
          </p:cNvSpPr>
          <p:nvPr>
            <p:ph type="tbl" sz="quarter" idx="15"/>
          </p:nvPr>
        </p:nvSpPr>
        <p:spPr>
          <a:xfrm>
            <a:off x="556416" y="1440000"/>
            <a:ext cx="3456000" cy="4747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12" name="Table Placeholder 2">
            <a:extLst>
              <a:ext uri="{FF2B5EF4-FFF2-40B4-BE49-F238E27FC236}">
                <a16:creationId xmlns:a16="http://schemas.microsoft.com/office/drawing/2014/main" id="{B9EA6A3E-9087-42C1-89A6-8204E100E361}"/>
              </a:ext>
            </a:extLst>
          </p:cNvPr>
          <p:cNvSpPr>
            <a:spLocks noGrp="1"/>
          </p:cNvSpPr>
          <p:nvPr>
            <p:ph type="tbl" sz="quarter" idx="16"/>
          </p:nvPr>
        </p:nvSpPr>
        <p:spPr>
          <a:xfrm>
            <a:off x="8176564" y="1440000"/>
            <a:ext cx="3456000" cy="4747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13" name="Table Placeholder 2">
            <a:extLst>
              <a:ext uri="{FF2B5EF4-FFF2-40B4-BE49-F238E27FC236}">
                <a16:creationId xmlns:a16="http://schemas.microsoft.com/office/drawing/2014/main" id="{98BD97D8-C9D8-4E9B-90F2-C010D6EE811E}"/>
              </a:ext>
            </a:extLst>
          </p:cNvPr>
          <p:cNvSpPr>
            <a:spLocks noGrp="1"/>
          </p:cNvSpPr>
          <p:nvPr>
            <p:ph type="tbl" sz="quarter" idx="17"/>
          </p:nvPr>
        </p:nvSpPr>
        <p:spPr>
          <a:xfrm>
            <a:off x="4365172" y="1440000"/>
            <a:ext cx="3456000" cy="4747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C81E09-B357-4439-BD31-02945978E3D5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&lt;Document ID: change ID in footer or remove&gt; &lt;Change information classification in footer&gt;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16848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10_Four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2">
            <a:extLst>
              <a:ext uri="{FF2B5EF4-FFF2-40B4-BE49-F238E27FC236}">
                <a16:creationId xmlns:a16="http://schemas.microsoft.com/office/drawing/2014/main" id="{4F384717-39C3-4AC7-9EA1-C3EA1A638B6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56800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bg2"/>
                </a:solidFill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 noProof="0" dirty="0"/>
              <a:t>Click to edit secondary headline</a:t>
            </a:r>
          </a:p>
        </p:txBody>
      </p:sp>
      <p:sp>
        <p:nvSpPr>
          <p:cNvPr id="3" name="Text Placeholder 42">
            <a:extLst>
              <a:ext uri="{FF2B5EF4-FFF2-40B4-BE49-F238E27FC236}">
                <a16:creationId xmlns:a16="http://schemas.microsoft.com/office/drawing/2014/main" id="{6D6C4B20-F952-4A3C-AB73-2A06B8C3F6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3744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09C1B709-09CD-404B-B852-419096D0681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6800" y="1440000"/>
            <a:ext cx="2524800" cy="4747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39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582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2972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363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345" indent="-22859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735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127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2D9B7F28-94B8-42B4-A97D-4EBCB20F67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08000" y="1440000"/>
            <a:ext cx="2524800" cy="4747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39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582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2972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363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345" indent="-22859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735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127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7AB4DD6D-9400-4306-8B75-2CFF920828F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59200" y="1440000"/>
            <a:ext cx="2524800" cy="4747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39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582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2972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363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345" indent="-22859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735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127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7D6FBD4C-557B-402F-9039-EF287BD8EA5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110400" y="1440000"/>
            <a:ext cx="2524800" cy="4747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230390" indent="0"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tx2"/>
                </a:solidFill>
                <a:latin typeface="+mn-lt"/>
              </a:defRPr>
            </a:lvl2pPr>
            <a:lvl3pPr marL="462582" indent="0">
              <a:spcBef>
                <a:spcPts val="0"/>
              </a:spcBef>
              <a:spcAft>
                <a:spcPts val="600"/>
              </a:spcAft>
              <a:buNone/>
              <a:defRPr sz="1200">
                <a:solidFill>
                  <a:schemeClr val="tx2"/>
                </a:solidFill>
                <a:latin typeface="+mn-lt"/>
              </a:defRPr>
            </a:lvl3pPr>
            <a:lvl4pPr marL="692972" indent="0">
              <a:spcBef>
                <a:spcPts val="0"/>
              </a:spcBef>
              <a:spcAft>
                <a:spcPts val="600"/>
              </a:spcAft>
              <a:buNone/>
              <a:defRPr sz="1000">
                <a:solidFill>
                  <a:schemeClr val="tx2"/>
                </a:solidFill>
                <a:latin typeface="+mn-lt"/>
              </a:defRPr>
            </a:lvl4pPr>
            <a:lvl5pPr marL="923363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00">
                <a:solidFill>
                  <a:schemeClr val="tx2"/>
                </a:solidFill>
                <a:latin typeface="+mn-lt"/>
              </a:defRPr>
            </a:lvl5pPr>
            <a:lvl6pPr marL="1382345" indent="-22859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</a:defRPr>
            </a:lvl6pPr>
            <a:lvl7pPr marL="1612735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</a:defRPr>
            </a:lvl7pPr>
            <a:lvl8pPr marL="1843127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EF9DDB-0B87-42B5-98DF-391316BABF9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&lt;Document ID: change ID in footer or remove&gt; &lt;Change information classification in footer&gt;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01538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D38D6796-B8AC-4054-A8F9-D7BB95920B98}"/>
              </a:ext>
            </a:extLst>
          </p:cNvPr>
          <p:cNvSpPr/>
          <p:nvPr userDrawn="1"/>
        </p:nvSpPr>
        <p:spPr>
          <a:xfrm>
            <a:off x="1" y="0"/>
            <a:ext cx="12194507" cy="6858000"/>
          </a:xfrm>
          <a:prstGeom prst="rect">
            <a:avLst/>
          </a:prstGeom>
          <a:pattFill prst="dkUpDiag">
            <a:fgClr>
              <a:srgbClr val="00703C"/>
            </a:fgClr>
            <a:bgClr>
              <a:srgbClr val="7BC143"/>
            </a:bgClr>
          </a:patt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-5865" y="2677874"/>
            <a:ext cx="12187663" cy="1605238"/>
          </a:xfrm>
          <a:prstGeom prst="rect">
            <a:avLst/>
          </a:prstGeom>
          <a:gradFill>
            <a:gsLst>
              <a:gs pos="0">
                <a:srgbClr val="006032">
                  <a:alpha val="48000"/>
                </a:srgbClr>
              </a:gs>
              <a:gs pos="100000">
                <a:srgbClr val="006032">
                  <a:alpha val="52000"/>
                </a:srgbClr>
              </a:gs>
              <a:gs pos="34000">
                <a:schemeClr val="bg1">
                  <a:lumMod val="95000"/>
                  <a:alpha val="50000"/>
                </a:schemeClr>
              </a:gs>
              <a:gs pos="6000">
                <a:srgbClr val="97C642">
                  <a:alpha val="52000"/>
                </a:srgbClr>
              </a:gs>
              <a:gs pos="91000">
                <a:srgbClr val="97C642">
                  <a:alpha val="51000"/>
                </a:srgbClr>
              </a:gs>
              <a:gs pos="62000">
                <a:schemeClr val="bg1">
                  <a:alpha val="48000"/>
                </a:schemeClr>
              </a:gs>
            </a:gsLst>
            <a:lin ang="8400000" scaled="0"/>
          </a:gradFill>
          <a:ln w="9525">
            <a:solidFill>
              <a:srgbClr val="ECF6E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4BEE3DC-F4C2-4867-BC45-58495C772636}"/>
              </a:ext>
            </a:extLst>
          </p:cNvPr>
          <p:cNvSpPr/>
          <p:nvPr userDrawn="1"/>
        </p:nvSpPr>
        <p:spPr>
          <a:xfrm flipH="1" flipV="1">
            <a:off x="-2" y="0"/>
            <a:ext cx="12194507" cy="6857998"/>
          </a:xfrm>
          <a:prstGeom prst="rect">
            <a:avLst/>
          </a:prstGeom>
          <a:gradFill>
            <a:gsLst>
              <a:gs pos="95361">
                <a:srgbClr val="ECF6E2"/>
              </a:gs>
              <a:gs pos="59000">
                <a:srgbClr val="ECF6E2">
                  <a:alpha val="67000"/>
                </a:srgbClr>
              </a:gs>
              <a:gs pos="15000">
                <a:schemeClr val="bg1">
                  <a:alpha val="44000"/>
                </a:schemeClr>
              </a:gs>
            </a:gsLst>
            <a:lin ang="3000000" scaled="0"/>
          </a:gra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" y="2677875"/>
            <a:ext cx="12172507" cy="715547"/>
          </a:xfrm>
        </p:spPr>
        <p:txBody>
          <a:bodyPr/>
          <a:lstStyle>
            <a:lvl1pPr algn="ctr">
              <a:defRPr sz="36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174" y="3429002"/>
            <a:ext cx="12153660" cy="854111"/>
          </a:xfrm>
        </p:spPr>
        <p:txBody>
          <a:bodyPr anchor="t" anchorCtr="1"/>
          <a:lstStyle>
            <a:lvl1pPr marL="0" indent="0" algn="ctr">
              <a:buNone/>
              <a:defRPr sz="2400" b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6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1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8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41" name="Picture 4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9193" y="926373"/>
            <a:ext cx="3993625" cy="911878"/>
          </a:xfrm>
          <a:prstGeom prst="rect">
            <a:avLst/>
          </a:prstGeom>
        </p:spPr>
      </p:pic>
      <p:sp>
        <p:nvSpPr>
          <p:cNvPr id="42" name="Rectangle 41"/>
          <p:cNvSpPr>
            <a:spLocks noChangeArrowheads="1"/>
          </p:cNvSpPr>
          <p:nvPr userDrawn="1"/>
        </p:nvSpPr>
        <p:spPr bwMode="auto">
          <a:xfrm>
            <a:off x="11800487" y="6585582"/>
            <a:ext cx="399885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fld id="{137707FA-DA0D-44A4-94B1-8EAC83670A87}" type="slidenum">
              <a:rPr lang="zh-CN" altLang="en-US" sz="1050" b="1" smtClean="0">
                <a:solidFill>
                  <a:srgbClr val="006032"/>
                </a:solidFill>
              </a:rPr>
              <a:pPr algn="r"/>
              <a:t>‹#›</a:t>
            </a:fld>
            <a:endParaRPr lang="en-US" altLang="zh-CN" sz="1050" b="1" dirty="0">
              <a:solidFill>
                <a:srgbClr val="006032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381D1A5-6186-458F-B31E-939531130D81}"/>
              </a:ext>
            </a:extLst>
          </p:cNvPr>
          <p:cNvCxnSpPr>
            <a:cxnSpLocks/>
          </p:cNvCxnSpPr>
          <p:nvPr userDrawn="1"/>
        </p:nvCxnSpPr>
        <p:spPr>
          <a:xfrm>
            <a:off x="4" y="3429000"/>
            <a:ext cx="12192001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3894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BA78592-C501-4695-B5EA-C8D7DE0A426D}"/>
              </a:ext>
            </a:extLst>
          </p:cNvPr>
          <p:cNvSpPr/>
          <p:nvPr userDrawn="1"/>
        </p:nvSpPr>
        <p:spPr>
          <a:xfrm>
            <a:off x="-27782" y="-18997"/>
            <a:ext cx="12219783" cy="6894184"/>
          </a:xfrm>
          <a:prstGeom prst="rect">
            <a:avLst/>
          </a:prstGeom>
          <a:pattFill prst="dkUpDiag">
            <a:fgClr>
              <a:srgbClr val="F6FAF2"/>
            </a:fgClr>
            <a:bgClr>
              <a:srgbClr val="8381A3"/>
            </a:bgClr>
          </a:patt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6A66BD7-48A4-4A48-8664-945C8E21966D}"/>
              </a:ext>
            </a:extLst>
          </p:cNvPr>
          <p:cNvSpPr/>
          <p:nvPr userDrawn="1"/>
        </p:nvSpPr>
        <p:spPr>
          <a:xfrm flipH="1" flipV="1">
            <a:off x="-27791" y="0"/>
            <a:ext cx="12219780" cy="6877930"/>
          </a:xfrm>
          <a:prstGeom prst="rect">
            <a:avLst/>
          </a:prstGeom>
          <a:gradFill>
            <a:gsLst>
              <a:gs pos="100000">
                <a:srgbClr val="F6FAF2"/>
              </a:gs>
              <a:gs pos="51000">
                <a:srgbClr val="F6FAF2">
                  <a:alpha val="93000"/>
                </a:srgbClr>
              </a:gs>
              <a:gs pos="0">
                <a:srgbClr val="F6FAF2">
                  <a:alpha val="30000"/>
                </a:srgbClr>
              </a:gs>
            </a:gsLst>
            <a:lin ang="0" scaled="0"/>
          </a:gra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35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2AEE9CD-EFEB-4F33-B4EA-DFBCF4124C14}"/>
              </a:ext>
            </a:extLst>
          </p:cNvPr>
          <p:cNvGrpSpPr/>
          <p:nvPr userDrawn="1"/>
        </p:nvGrpSpPr>
        <p:grpSpPr>
          <a:xfrm>
            <a:off x="11125189" y="6479825"/>
            <a:ext cx="1066800" cy="412552"/>
            <a:chOff x="6638924" y="-1908840"/>
            <a:chExt cx="342900" cy="109728"/>
          </a:xfrm>
          <a:solidFill>
            <a:schemeClr val="bg1">
              <a:alpha val="29000"/>
            </a:schemeClr>
          </a:solidFill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8590654-5344-473F-8DA7-51781A19927B}"/>
                </a:ext>
              </a:extLst>
            </p:cNvPr>
            <p:cNvSpPr/>
            <p:nvPr userDrawn="1"/>
          </p:nvSpPr>
          <p:spPr>
            <a:xfrm>
              <a:off x="6748652" y="-1908583"/>
              <a:ext cx="233172" cy="109471"/>
            </a:xfrm>
            <a:prstGeom prst="rect">
              <a:avLst/>
            </a:prstGeom>
            <a:grpFill/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13" name="Right Triangle 12">
              <a:extLst>
                <a:ext uri="{FF2B5EF4-FFF2-40B4-BE49-F238E27FC236}">
                  <a16:creationId xmlns:a16="http://schemas.microsoft.com/office/drawing/2014/main" id="{BF8411AD-05C1-42E1-B1C2-174C9D828937}"/>
                </a:ext>
              </a:extLst>
            </p:cNvPr>
            <p:cNvSpPr/>
            <p:nvPr userDrawn="1"/>
          </p:nvSpPr>
          <p:spPr>
            <a:xfrm flipH="1">
              <a:off x="6638924" y="-1908840"/>
              <a:ext cx="109728" cy="109728"/>
            </a:xfrm>
            <a:prstGeom prst="rtTriangle">
              <a:avLst/>
            </a:prstGeom>
            <a:grpFill/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690A6F0C-7607-4FA0-B286-EB9D0597752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784958" y="6550224"/>
            <a:ext cx="344966" cy="253916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 algn="r"/>
            <a:fld id="{137707FA-DA0D-44A4-94B1-8EAC83670A87}" type="slidenum">
              <a:rPr lang="zh-CN" altLang="en-US" sz="1050" b="1">
                <a:solidFill>
                  <a:srgbClr val="4D587C"/>
                </a:solidFill>
              </a:rPr>
              <a:pPr algn="r"/>
              <a:t>‹#›</a:t>
            </a:fld>
            <a:endParaRPr lang="en-US" altLang="zh-CN" sz="1050" b="1" dirty="0">
              <a:solidFill>
                <a:srgbClr val="4D587C"/>
              </a:solidFill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BA70F08-710D-4585-BD72-9D13EAFE0D64}"/>
              </a:ext>
            </a:extLst>
          </p:cNvPr>
          <p:cNvGrpSpPr/>
          <p:nvPr userDrawn="1"/>
        </p:nvGrpSpPr>
        <p:grpSpPr>
          <a:xfrm>
            <a:off x="-46707" y="-18997"/>
            <a:ext cx="3352800" cy="221266"/>
            <a:chOff x="-46706" y="-18997"/>
            <a:chExt cx="3352800" cy="221265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193C555-24D4-4CDA-8722-1AF2C1B47F28}"/>
                </a:ext>
              </a:extLst>
            </p:cNvPr>
            <p:cNvSpPr/>
            <p:nvPr userDrawn="1"/>
          </p:nvSpPr>
          <p:spPr>
            <a:xfrm>
              <a:off x="-46706" y="-17188"/>
              <a:ext cx="3352800" cy="219456"/>
            </a:xfrm>
            <a:prstGeom prst="rect">
              <a:avLst/>
            </a:prstGeom>
            <a:gradFill>
              <a:gsLst>
                <a:gs pos="41000">
                  <a:srgbClr val="8381A3"/>
                </a:gs>
                <a:gs pos="100000">
                  <a:schemeClr val="bg1"/>
                </a:gs>
                <a:gs pos="0">
                  <a:srgbClr val="4D587C"/>
                </a:gs>
              </a:gsLst>
              <a:lin ang="3000000" scaled="0"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6161702-94EE-45FE-88CB-F07F91D28453}"/>
                </a:ext>
              </a:extLst>
            </p:cNvPr>
            <p:cNvSpPr/>
            <p:nvPr userDrawn="1"/>
          </p:nvSpPr>
          <p:spPr>
            <a:xfrm>
              <a:off x="62078" y="92540"/>
              <a:ext cx="3015416" cy="109728"/>
            </a:xfrm>
            <a:prstGeom prst="rect">
              <a:avLst/>
            </a:prstGeom>
            <a:gradFill>
              <a:gsLst>
                <a:gs pos="59000">
                  <a:srgbClr val="FDF8C9">
                    <a:alpha val="61000"/>
                  </a:srgbClr>
                </a:gs>
                <a:gs pos="0">
                  <a:srgbClr val="FDF8C9">
                    <a:alpha val="48000"/>
                  </a:srgbClr>
                </a:gs>
                <a:gs pos="45000">
                  <a:srgbClr val="FDF8C9">
                    <a:alpha val="47000"/>
                  </a:srgbClr>
                </a:gs>
              </a:gsLst>
              <a:lin ang="0" scaled="0"/>
            </a:gra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5BF352D1-C3F4-4817-BCF2-C780BB23152D}"/>
                </a:ext>
              </a:extLst>
            </p:cNvPr>
            <p:cNvGrpSpPr/>
            <p:nvPr userDrawn="1"/>
          </p:nvGrpSpPr>
          <p:grpSpPr>
            <a:xfrm>
              <a:off x="2963193" y="-18997"/>
              <a:ext cx="342900" cy="221265"/>
              <a:chOff x="2963193" y="-18997"/>
              <a:chExt cx="342900" cy="221265"/>
            </a:xfrm>
            <a:solidFill>
              <a:srgbClr val="F6FAF2">
                <a:alpha val="84000"/>
              </a:srgbClr>
            </a:solidFill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0686E7F-DD56-4176-9313-B5F65D12631A}"/>
                  </a:ext>
                </a:extLst>
              </p:cNvPr>
              <p:cNvSpPr/>
              <p:nvPr userDrawn="1"/>
            </p:nvSpPr>
            <p:spPr>
              <a:xfrm>
                <a:off x="3072921" y="92797"/>
                <a:ext cx="233172" cy="109471"/>
              </a:xfrm>
              <a:prstGeom prst="rect">
                <a:avLst/>
              </a:prstGeom>
              <a:grpFill/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 sz="1350" dirty="0"/>
              </a:p>
            </p:txBody>
          </p:sp>
          <p:sp>
            <p:nvSpPr>
              <p:cNvPr id="19" name="Right Triangle 18">
                <a:extLst>
                  <a:ext uri="{FF2B5EF4-FFF2-40B4-BE49-F238E27FC236}">
                    <a16:creationId xmlns:a16="http://schemas.microsoft.com/office/drawing/2014/main" id="{3AB304CB-1390-4703-ADCB-552C7EECB1DF}"/>
                  </a:ext>
                </a:extLst>
              </p:cNvPr>
              <p:cNvSpPr/>
              <p:nvPr userDrawn="1"/>
            </p:nvSpPr>
            <p:spPr>
              <a:xfrm flipH="1">
                <a:off x="2963193" y="92540"/>
                <a:ext cx="109728" cy="109728"/>
              </a:xfrm>
              <a:prstGeom prst="rtTriangle">
                <a:avLst/>
              </a:prstGeom>
              <a:grpFill/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 sz="1350" dirty="0"/>
              </a:p>
            </p:txBody>
          </p:sp>
          <p:sp>
            <p:nvSpPr>
              <p:cNvPr id="20" name="Right Triangle 19">
                <a:extLst>
                  <a:ext uri="{FF2B5EF4-FFF2-40B4-BE49-F238E27FC236}">
                    <a16:creationId xmlns:a16="http://schemas.microsoft.com/office/drawing/2014/main" id="{EB1AB0E0-6413-4851-8A72-2CE36D6B982B}"/>
                  </a:ext>
                </a:extLst>
              </p:cNvPr>
              <p:cNvSpPr/>
              <p:nvPr userDrawn="1"/>
            </p:nvSpPr>
            <p:spPr>
              <a:xfrm flipH="1">
                <a:off x="3191793" y="-18997"/>
                <a:ext cx="109728" cy="109728"/>
              </a:xfrm>
              <a:prstGeom prst="rtTriangle">
                <a:avLst/>
              </a:prstGeom>
              <a:grpFill/>
              <a:ln w="9525">
                <a:solidFill>
                  <a:srgbClr val="ECF6E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 sz="1350" dirty="0"/>
              </a:p>
            </p:txBody>
          </p:sp>
        </p:grp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58F99D94-15E4-49C4-A86F-44300F67A53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146" b="14486"/>
          <a:stretch/>
        </p:blipFill>
        <p:spPr>
          <a:xfrm>
            <a:off x="62079" y="6397774"/>
            <a:ext cx="1434459" cy="378176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26F4352C-64D8-43AC-ADFB-2F14210D6967}"/>
              </a:ext>
            </a:extLst>
          </p:cNvPr>
          <p:cNvSpPr/>
          <p:nvPr userDrawn="1"/>
        </p:nvSpPr>
        <p:spPr>
          <a:xfrm>
            <a:off x="-27792" y="2744085"/>
            <a:ext cx="12257608" cy="2170817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8102B6-D081-49EE-A5DF-1685FDEB6729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-8879" y="2741342"/>
            <a:ext cx="12219781" cy="1002872"/>
          </a:xfrm>
        </p:spPr>
        <p:txBody>
          <a:bodyPr anchor="b">
            <a:normAutofit/>
          </a:bodyPr>
          <a:lstStyle>
            <a:lvl1pPr algn="ctr"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BFCCEC-0A7A-4387-B85E-9530AC55887E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-1" y="4031550"/>
            <a:ext cx="12191989" cy="8556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latin typeface="+mj-lt"/>
              </a:defRPr>
            </a:lvl1pPr>
            <a:lvl2pPr marL="342887" indent="0" algn="ctr">
              <a:buNone/>
              <a:defRPr sz="1500"/>
            </a:lvl2pPr>
            <a:lvl3pPr marL="685772" indent="0" algn="ctr">
              <a:buNone/>
              <a:defRPr sz="1350"/>
            </a:lvl3pPr>
            <a:lvl4pPr marL="1028659" indent="0" algn="ctr">
              <a:buNone/>
              <a:defRPr sz="1200"/>
            </a:lvl4pPr>
            <a:lvl5pPr marL="1371545" indent="0" algn="ctr">
              <a:buNone/>
              <a:defRPr sz="1200"/>
            </a:lvl5pPr>
            <a:lvl6pPr marL="1714432" indent="0" algn="ctr">
              <a:buNone/>
              <a:defRPr sz="1200"/>
            </a:lvl6pPr>
            <a:lvl7pPr marL="2057317" indent="0" algn="ctr">
              <a:buNone/>
              <a:defRPr sz="1200"/>
            </a:lvl7pPr>
            <a:lvl8pPr marL="2400204" indent="0" algn="ctr">
              <a:buNone/>
              <a:defRPr sz="1200"/>
            </a:lvl8pPr>
            <a:lvl9pPr marL="2743091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7C97D8E-F909-4F73-9619-A632E67FF69F}"/>
              </a:ext>
            </a:extLst>
          </p:cNvPr>
          <p:cNvCxnSpPr/>
          <p:nvPr userDrawn="1"/>
        </p:nvCxnSpPr>
        <p:spPr>
          <a:xfrm>
            <a:off x="-35424" y="3873615"/>
            <a:ext cx="12238707" cy="17188"/>
          </a:xfrm>
          <a:prstGeom prst="line">
            <a:avLst/>
          </a:prstGeom>
          <a:ln w="38100">
            <a:gradFill>
              <a:gsLst>
                <a:gs pos="0">
                  <a:srgbClr val="4D587C"/>
                </a:gs>
                <a:gs pos="50000">
                  <a:srgbClr val="F6FAF2"/>
                </a:gs>
                <a:gs pos="82000">
                  <a:srgbClr val="8381A3"/>
                </a:gs>
                <a:gs pos="18000">
                  <a:srgbClr val="8381A3"/>
                </a:gs>
                <a:gs pos="100000">
                  <a:srgbClr val="4D587C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>
            <a:extLst>
              <a:ext uri="{FF2B5EF4-FFF2-40B4-BE49-F238E27FC236}">
                <a16:creationId xmlns:a16="http://schemas.microsoft.com/office/drawing/2014/main" id="{53CFD035-118D-4B2B-B970-4987F93D5F8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5655" y="802103"/>
            <a:ext cx="5160691" cy="134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42741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D38D6796-B8AC-4054-A8F9-D7BB95920B98}"/>
              </a:ext>
            </a:extLst>
          </p:cNvPr>
          <p:cNvSpPr/>
          <p:nvPr userDrawn="1"/>
        </p:nvSpPr>
        <p:spPr>
          <a:xfrm>
            <a:off x="1" y="0"/>
            <a:ext cx="12194507" cy="6858000"/>
          </a:xfrm>
          <a:prstGeom prst="rect">
            <a:avLst/>
          </a:prstGeom>
          <a:pattFill prst="dkUpDiag">
            <a:fgClr>
              <a:srgbClr val="00703C"/>
            </a:fgClr>
            <a:bgClr>
              <a:srgbClr val="7BC143"/>
            </a:bgClr>
          </a:patt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-5865" y="2209803"/>
            <a:ext cx="12187663" cy="2073311"/>
          </a:xfrm>
          <a:prstGeom prst="rect">
            <a:avLst/>
          </a:prstGeom>
          <a:gradFill>
            <a:gsLst>
              <a:gs pos="0">
                <a:srgbClr val="006032">
                  <a:alpha val="48000"/>
                </a:srgbClr>
              </a:gs>
              <a:gs pos="100000">
                <a:srgbClr val="006032">
                  <a:alpha val="52000"/>
                </a:srgbClr>
              </a:gs>
              <a:gs pos="34000">
                <a:schemeClr val="bg1">
                  <a:lumMod val="95000"/>
                  <a:alpha val="50000"/>
                </a:schemeClr>
              </a:gs>
              <a:gs pos="6000">
                <a:srgbClr val="97C642">
                  <a:alpha val="52000"/>
                </a:srgbClr>
              </a:gs>
              <a:gs pos="91000">
                <a:srgbClr val="97C642">
                  <a:alpha val="51000"/>
                </a:srgbClr>
              </a:gs>
              <a:gs pos="62000">
                <a:schemeClr val="bg1">
                  <a:alpha val="48000"/>
                </a:schemeClr>
              </a:gs>
            </a:gsLst>
            <a:lin ang="8400000" scaled="0"/>
          </a:gradFill>
          <a:ln w="9525">
            <a:solidFill>
              <a:srgbClr val="ECF6E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4BEE3DC-F4C2-4867-BC45-58495C772636}"/>
              </a:ext>
            </a:extLst>
          </p:cNvPr>
          <p:cNvSpPr/>
          <p:nvPr userDrawn="1"/>
        </p:nvSpPr>
        <p:spPr>
          <a:xfrm flipH="1" flipV="1">
            <a:off x="0" y="-2"/>
            <a:ext cx="12200371" cy="6858002"/>
          </a:xfrm>
          <a:prstGeom prst="rect">
            <a:avLst/>
          </a:prstGeom>
          <a:gradFill>
            <a:gsLst>
              <a:gs pos="95361">
                <a:srgbClr val="ECF6E2"/>
              </a:gs>
              <a:gs pos="59000">
                <a:srgbClr val="ECF6E2">
                  <a:alpha val="67000"/>
                </a:srgbClr>
              </a:gs>
              <a:gs pos="15000">
                <a:schemeClr val="bg1">
                  <a:alpha val="44000"/>
                </a:schemeClr>
              </a:gs>
            </a:gsLst>
            <a:lin ang="3000000" scaled="0"/>
          </a:gra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5865" y="2209802"/>
            <a:ext cx="12188119" cy="1183621"/>
          </a:xfrm>
        </p:spPr>
        <p:txBody>
          <a:bodyPr/>
          <a:lstStyle>
            <a:lvl1pPr algn="ctr">
              <a:defRPr sz="36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" y="3429002"/>
            <a:ext cx="12172831" cy="854111"/>
          </a:xfrm>
        </p:spPr>
        <p:txBody>
          <a:bodyPr anchor="t" anchorCtr="1"/>
          <a:lstStyle>
            <a:lvl1pPr marL="0" indent="0" algn="ctr">
              <a:buNone/>
              <a:defRPr sz="2400" b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6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1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8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2" name="Rectangle 41"/>
          <p:cNvSpPr>
            <a:spLocks noChangeArrowheads="1"/>
          </p:cNvSpPr>
          <p:nvPr userDrawn="1"/>
        </p:nvSpPr>
        <p:spPr bwMode="auto">
          <a:xfrm>
            <a:off x="11800487" y="6585582"/>
            <a:ext cx="399885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fld id="{137707FA-DA0D-44A4-94B1-8EAC83670A87}" type="slidenum">
              <a:rPr lang="zh-CN" altLang="en-US" sz="1050" b="1" smtClean="0">
                <a:solidFill>
                  <a:srgbClr val="006032"/>
                </a:solidFill>
              </a:rPr>
              <a:pPr algn="r"/>
              <a:t>‹#›</a:t>
            </a:fld>
            <a:endParaRPr lang="en-US" altLang="zh-CN" sz="1050" b="1" dirty="0">
              <a:solidFill>
                <a:srgbClr val="006032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381D1A5-6186-458F-B31E-939531130D81}"/>
              </a:ext>
            </a:extLst>
          </p:cNvPr>
          <p:cNvCxnSpPr>
            <a:cxnSpLocks/>
          </p:cNvCxnSpPr>
          <p:nvPr userDrawn="1"/>
        </p:nvCxnSpPr>
        <p:spPr>
          <a:xfrm>
            <a:off x="4" y="3429000"/>
            <a:ext cx="12192001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4307FCCA-D93D-4DA6-90D3-4E7E1B6A55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81" y="6547281"/>
            <a:ext cx="1259897" cy="287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38487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D38D6796-B8AC-4054-A8F9-D7BB95920B98}"/>
              </a:ext>
            </a:extLst>
          </p:cNvPr>
          <p:cNvSpPr/>
          <p:nvPr userDrawn="1"/>
        </p:nvSpPr>
        <p:spPr>
          <a:xfrm>
            <a:off x="1" y="0"/>
            <a:ext cx="12194507" cy="6858000"/>
          </a:xfrm>
          <a:prstGeom prst="rect">
            <a:avLst/>
          </a:prstGeom>
          <a:pattFill prst="dkUpDiag">
            <a:fgClr>
              <a:srgbClr val="00703C"/>
            </a:fgClr>
            <a:bgClr>
              <a:srgbClr val="7BC143"/>
            </a:bgClr>
          </a:patt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-5865" y="2800350"/>
            <a:ext cx="12187663" cy="1257300"/>
          </a:xfrm>
          <a:prstGeom prst="rect">
            <a:avLst/>
          </a:prstGeom>
          <a:gradFill>
            <a:gsLst>
              <a:gs pos="0">
                <a:srgbClr val="006032">
                  <a:alpha val="48000"/>
                </a:srgbClr>
              </a:gs>
              <a:gs pos="100000">
                <a:srgbClr val="006032">
                  <a:alpha val="52000"/>
                </a:srgbClr>
              </a:gs>
              <a:gs pos="34000">
                <a:schemeClr val="bg1">
                  <a:lumMod val="95000"/>
                  <a:alpha val="50000"/>
                </a:schemeClr>
              </a:gs>
              <a:gs pos="6000">
                <a:srgbClr val="97C642">
                  <a:alpha val="52000"/>
                </a:srgbClr>
              </a:gs>
              <a:gs pos="91000">
                <a:srgbClr val="97C642">
                  <a:alpha val="51000"/>
                </a:srgbClr>
              </a:gs>
              <a:gs pos="62000">
                <a:schemeClr val="bg1">
                  <a:alpha val="48000"/>
                </a:schemeClr>
              </a:gs>
            </a:gsLst>
            <a:lin ang="8400000" scaled="0"/>
          </a:gradFill>
          <a:ln w="9525">
            <a:solidFill>
              <a:srgbClr val="ECF6E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4BEE3DC-F4C2-4867-BC45-58495C772636}"/>
              </a:ext>
            </a:extLst>
          </p:cNvPr>
          <p:cNvSpPr/>
          <p:nvPr userDrawn="1"/>
        </p:nvSpPr>
        <p:spPr>
          <a:xfrm flipH="1" flipV="1">
            <a:off x="0" y="-2"/>
            <a:ext cx="12200371" cy="6858002"/>
          </a:xfrm>
          <a:prstGeom prst="rect">
            <a:avLst/>
          </a:prstGeom>
          <a:gradFill>
            <a:gsLst>
              <a:gs pos="95361">
                <a:srgbClr val="ECF6E2"/>
              </a:gs>
              <a:gs pos="59000">
                <a:srgbClr val="ECF6E2">
                  <a:alpha val="67000"/>
                </a:srgbClr>
              </a:gs>
              <a:gs pos="15000">
                <a:schemeClr val="bg1">
                  <a:alpha val="44000"/>
                </a:schemeClr>
              </a:gs>
            </a:gsLst>
            <a:lin ang="3000000" scaled="0"/>
          </a:gra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-5865" y="2800350"/>
            <a:ext cx="12188119" cy="1257300"/>
          </a:xfrm>
        </p:spPr>
        <p:txBody>
          <a:bodyPr/>
          <a:lstStyle>
            <a:lvl1pPr algn="ctr">
              <a:defRPr sz="3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" y="4457702"/>
            <a:ext cx="12172831" cy="1943101"/>
          </a:xfrm>
        </p:spPr>
        <p:txBody>
          <a:bodyPr anchor="t" anchorCtr="1"/>
          <a:lstStyle>
            <a:lvl1pPr marL="0" indent="0" algn="ctr">
              <a:buNone/>
              <a:defRPr sz="2400" b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6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1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8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2" name="Rectangle 41"/>
          <p:cNvSpPr>
            <a:spLocks noChangeArrowheads="1"/>
          </p:cNvSpPr>
          <p:nvPr userDrawn="1"/>
        </p:nvSpPr>
        <p:spPr bwMode="auto">
          <a:xfrm>
            <a:off x="11800487" y="6585582"/>
            <a:ext cx="399885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fld id="{137707FA-DA0D-44A4-94B1-8EAC83670A87}" type="slidenum">
              <a:rPr lang="zh-CN" altLang="en-US" sz="1050" b="1" smtClean="0">
                <a:solidFill>
                  <a:srgbClr val="006032"/>
                </a:solidFill>
              </a:rPr>
              <a:pPr algn="r"/>
              <a:t>‹#›</a:t>
            </a:fld>
            <a:endParaRPr lang="en-US" altLang="zh-CN" sz="1050" b="1" dirty="0">
              <a:solidFill>
                <a:srgbClr val="006032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381D1A5-6186-458F-B31E-939531130D81}"/>
              </a:ext>
            </a:extLst>
          </p:cNvPr>
          <p:cNvCxnSpPr>
            <a:cxnSpLocks/>
          </p:cNvCxnSpPr>
          <p:nvPr userDrawn="1"/>
        </p:nvCxnSpPr>
        <p:spPr>
          <a:xfrm>
            <a:off x="4" y="3429000"/>
            <a:ext cx="12192001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1929301-E8FC-4862-BCFA-EEA98942AF1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81" y="6547281"/>
            <a:ext cx="1259897" cy="287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40211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D38D6796-B8AC-4054-A8F9-D7BB95920B98}"/>
              </a:ext>
            </a:extLst>
          </p:cNvPr>
          <p:cNvSpPr/>
          <p:nvPr userDrawn="1"/>
        </p:nvSpPr>
        <p:spPr>
          <a:xfrm>
            <a:off x="1" y="0"/>
            <a:ext cx="12194507" cy="6858000"/>
          </a:xfrm>
          <a:prstGeom prst="rect">
            <a:avLst/>
          </a:prstGeom>
          <a:pattFill prst="dkUpDiag">
            <a:fgClr>
              <a:srgbClr val="00703C"/>
            </a:fgClr>
            <a:bgClr>
              <a:srgbClr val="7BC143"/>
            </a:bgClr>
          </a:patt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4315641" y="1409705"/>
            <a:ext cx="7724927" cy="5140519"/>
          </a:xfrm>
          <a:prstGeom prst="rect">
            <a:avLst/>
          </a:prstGeom>
          <a:gradFill>
            <a:gsLst>
              <a:gs pos="0">
                <a:srgbClr val="006032">
                  <a:alpha val="48000"/>
                </a:srgbClr>
              </a:gs>
              <a:gs pos="100000">
                <a:srgbClr val="006032">
                  <a:alpha val="52000"/>
                </a:srgbClr>
              </a:gs>
              <a:gs pos="34000">
                <a:schemeClr val="bg1">
                  <a:lumMod val="95000"/>
                  <a:alpha val="50000"/>
                </a:schemeClr>
              </a:gs>
              <a:gs pos="6000">
                <a:srgbClr val="97C642">
                  <a:alpha val="52000"/>
                </a:srgbClr>
              </a:gs>
              <a:gs pos="91000">
                <a:srgbClr val="97C642">
                  <a:alpha val="51000"/>
                </a:srgbClr>
              </a:gs>
              <a:gs pos="62000">
                <a:schemeClr val="bg1">
                  <a:alpha val="48000"/>
                </a:schemeClr>
              </a:gs>
            </a:gsLst>
            <a:lin ang="8400000" scaled="0"/>
          </a:gradFill>
          <a:ln w="9525">
            <a:solidFill>
              <a:srgbClr val="ECF6E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42A2B33-B88D-4187-8442-5251D2CF4324}"/>
              </a:ext>
            </a:extLst>
          </p:cNvPr>
          <p:cNvSpPr/>
          <p:nvPr userDrawn="1"/>
        </p:nvSpPr>
        <p:spPr>
          <a:xfrm>
            <a:off x="4309778" y="571503"/>
            <a:ext cx="7724927" cy="723902"/>
          </a:xfrm>
          <a:prstGeom prst="rect">
            <a:avLst/>
          </a:prstGeom>
          <a:gradFill>
            <a:gsLst>
              <a:gs pos="0">
                <a:srgbClr val="006032">
                  <a:alpha val="48000"/>
                </a:srgbClr>
              </a:gs>
              <a:gs pos="100000">
                <a:srgbClr val="006032">
                  <a:alpha val="52000"/>
                </a:srgbClr>
              </a:gs>
              <a:gs pos="34000">
                <a:schemeClr val="bg1">
                  <a:lumMod val="95000"/>
                  <a:alpha val="50000"/>
                </a:schemeClr>
              </a:gs>
              <a:gs pos="6000">
                <a:srgbClr val="97C642">
                  <a:alpha val="52000"/>
                </a:srgbClr>
              </a:gs>
              <a:gs pos="91000">
                <a:srgbClr val="97C642">
                  <a:alpha val="51000"/>
                </a:srgbClr>
              </a:gs>
              <a:gs pos="62000">
                <a:schemeClr val="bg1">
                  <a:alpha val="48000"/>
                </a:schemeClr>
              </a:gs>
            </a:gsLst>
            <a:lin ang="8400000" scaled="0"/>
          </a:gradFill>
          <a:ln w="9525">
            <a:solidFill>
              <a:srgbClr val="ECF6E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CB9C627-7293-4A56-A4B4-6A6F7053E24F}"/>
              </a:ext>
            </a:extLst>
          </p:cNvPr>
          <p:cNvSpPr/>
          <p:nvPr userDrawn="1"/>
        </p:nvSpPr>
        <p:spPr>
          <a:xfrm flipH="1" flipV="1">
            <a:off x="227631" y="571504"/>
            <a:ext cx="3886356" cy="5213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1" compatLnSpc="1">
            <a:prstTxWarp prst="textNoShape">
              <a:avLst/>
            </a:prstTxWarp>
          </a:bodyPr>
          <a:lstStyle/>
          <a:p>
            <a:pPr lvl="0" indent="0" algn="ctr" defTabSz="913723">
              <a:spcBef>
                <a:spcPct val="20000"/>
              </a:spcBef>
              <a:buFont typeface="Arial" panose="020B0604020202020204" pitchFamily="34" charset="0"/>
              <a:buNone/>
            </a:pPr>
            <a:endParaRPr lang="en-US" sz="3000" b="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 Light" panose="020F0302020204030204" pitchFamily="34" charset="0"/>
              <a:ea typeface="ＭＳ Ｐゴシック" charset="-128"/>
              <a:cs typeface="Calibri Light" panose="020F030202020403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D226765-8BE8-47F5-8C92-54EBC5733448}"/>
              </a:ext>
            </a:extLst>
          </p:cNvPr>
          <p:cNvSpPr/>
          <p:nvPr userDrawn="1"/>
        </p:nvSpPr>
        <p:spPr>
          <a:xfrm>
            <a:off x="192601" y="1409702"/>
            <a:ext cx="3956411" cy="5140519"/>
          </a:xfrm>
          <a:prstGeom prst="rect">
            <a:avLst/>
          </a:prstGeom>
          <a:gradFill>
            <a:gsLst>
              <a:gs pos="0">
                <a:srgbClr val="006032">
                  <a:alpha val="48000"/>
                </a:srgbClr>
              </a:gs>
              <a:gs pos="100000">
                <a:srgbClr val="006032">
                  <a:alpha val="52000"/>
                </a:srgbClr>
              </a:gs>
              <a:gs pos="34000">
                <a:schemeClr val="bg1">
                  <a:lumMod val="95000"/>
                  <a:alpha val="50000"/>
                </a:schemeClr>
              </a:gs>
              <a:gs pos="6000">
                <a:srgbClr val="97C642">
                  <a:alpha val="52000"/>
                </a:srgbClr>
              </a:gs>
              <a:gs pos="91000">
                <a:srgbClr val="97C642">
                  <a:alpha val="51000"/>
                </a:srgbClr>
              </a:gs>
              <a:gs pos="62000">
                <a:schemeClr val="bg1">
                  <a:alpha val="48000"/>
                </a:schemeClr>
              </a:gs>
            </a:gsLst>
            <a:lin ang="8400000" scaled="0"/>
          </a:gradFill>
          <a:ln w="9525">
            <a:solidFill>
              <a:srgbClr val="ECF6E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DC88E07-74DE-4F68-99D8-AD1F509B743B}"/>
              </a:ext>
            </a:extLst>
          </p:cNvPr>
          <p:cNvSpPr/>
          <p:nvPr userDrawn="1"/>
        </p:nvSpPr>
        <p:spPr>
          <a:xfrm>
            <a:off x="192601" y="571500"/>
            <a:ext cx="3956411" cy="723902"/>
          </a:xfrm>
          <a:prstGeom prst="rect">
            <a:avLst/>
          </a:prstGeom>
          <a:noFill/>
          <a:ln w="9525">
            <a:solidFill>
              <a:srgbClr val="ECF6E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4BEE3DC-F4C2-4867-BC45-58495C772636}"/>
              </a:ext>
            </a:extLst>
          </p:cNvPr>
          <p:cNvSpPr/>
          <p:nvPr userDrawn="1"/>
        </p:nvSpPr>
        <p:spPr>
          <a:xfrm flipH="1" flipV="1">
            <a:off x="-4" y="0"/>
            <a:ext cx="12192003" cy="6858000"/>
          </a:xfrm>
          <a:prstGeom prst="rect">
            <a:avLst/>
          </a:prstGeom>
          <a:gradFill>
            <a:gsLst>
              <a:gs pos="95361">
                <a:srgbClr val="ECF6E2">
                  <a:alpha val="81000"/>
                </a:srgbClr>
              </a:gs>
              <a:gs pos="59000">
                <a:srgbClr val="ECF6E2">
                  <a:alpha val="67000"/>
                </a:srgbClr>
              </a:gs>
              <a:gs pos="15000">
                <a:schemeClr val="bg1">
                  <a:alpha val="44000"/>
                </a:schemeClr>
              </a:gs>
            </a:gsLst>
            <a:lin ang="3000000" scaled="0"/>
          </a:gra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352696" y="1536956"/>
            <a:ext cx="3761288" cy="4248526"/>
          </a:xfr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3000" b="0" dirty="0">
                <a:solidFill>
                  <a:schemeClr val="tx1">
                    <a:lumMod val="85000"/>
                    <a:lumOff val="15000"/>
                  </a:schemeClr>
                </a:solidFill>
                <a:ea typeface="ＭＳ Ｐゴシック" charset="-128"/>
              </a:defRPr>
            </a:lvl1pPr>
          </a:lstStyle>
          <a:p>
            <a:pPr marL="0" lvl="0" indent="0" algn="ctr">
              <a:spcBef>
                <a:spcPct val="20000"/>
              </a:spcBef>
              <a:buFont typeface="Arial" panose="020B0604020202020204" pitchFamily="34" charset="0"/>
            </a:pPr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94033096-E9C8-40F6-9B03-ABD2B3D671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132" y="672202"/>
            <a:ext cx="2729349" cy="623202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4455019" y="1536958"/>
            <a:ext cx="7432181" cy="4248529"/>
          </a:xfrm>
        </p:spPr>
        <p:txBody>
          <a:bodyPr lIns="91440" tIns="0" anchor="t" anchorCtr="0"/>
          <a:lstStyle>
            <a:lvl1pPr marL="342887" indent="-342887" algn="l">
              <a:buFont typeface="Arial" panose="020B0604020202020204" pitchFamily="34" charset="0"/>
              <a:buChar char="•"/>
              <a:defRPr sz="2100" b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714026" indent="-257165" algn="l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2pPr>
            <a:lvl3pPr marL="9137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1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8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B39AE90-3E0C-41A0-889D-05F58A4E99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784958" y="6550224"/>
            <a:ext cx="344966" cy="253916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 algn="r"/>
            <a:fld id="{137707FA-DA0D-44A4-94B1-8EAC83670A87}" type="slidenum">
              <a:rPr lang="zh-CN" altLang="en-US" sz="1050" b="1">
                <a:solidFill>
                  <a:srgbClr val="006032"/>
                </a:solidFill>
              </a:rPr>
              <a:pPr algn="r"/>
              <a:t>‹#›</a:t>
            </a:fld>
            <a:endParaRPr lang="en-US" altLang="zh-CN" sz="1050" b="1" dirty="0">
              <a:solidFill>
                <a:srgbClr val="006032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D8AEDE-249C-43FC-846D-7109C221CCF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315637" y="571984"/>
            <a:ext cx="7719064" cy="723900"/>
          </a:xfrm>
        </p:spPr>
        <p:txBody>
          <a:bodyPr lIns="0" tIns="0" rIns="0" bIns="0" anchor="ctr" anchorCtr="1"/>
          <a:lstStyle>
            <a:lvl1pPr marL="0" indent="0" algn="ctr">
              <a:buNone/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241363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5" y="243945"/>
            <a:ext cx="11810999" cy="784756"/>
          </a:xfrm>
        </p:spPr>
        <p:txBody>
          <a:bodyPr/>
          <a:lstStyle>
            <a:lvl1pPr>
              <a:defRPr sz="3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7459"/>
            <a:ext cx="11430000" cy="5160149"/>
          </a:xfrm>
        </p:spPr>
        <p:txBody>
          <a:bodyPr/>
          <a:lstStyle>
            <a:lvl1pPr marL="259546" indent="-259546">
              <a:spcBef>
                <a:spcPts val="900"/>
              </a:spcBef>
              <a:spcAft>
                <a:spcPts val="224"/>
              </a:spcAft>
              <a:defRPr sz="2250"/>
            </a:lvl1pPr>
            <a:lvl2pPr marL="517901" indent="-258355">
              <a:spcBef>
                <a:spcPts val="0"/>
              </a:spcBef>
              <a:spcAft>
                <a:spcPts val="224"/>
              </a:spcAft>
              <a:defRPr sz="1950"/>
            </a:lvl2pPr>
            <a:lvl3pPr marL="769114" indent="-251212">
              <a:spcBef>
                <a:spcPts val="0"/>
              </a:spcBef>
              <a:spcAft>
                <a:spcPts val="224"/>
              </a:spcAft>
              <a:defRPr sz="1650"/>
            </a:lvl3pPr>
            <a:lvl4pPr marL="1028659" indent="-259546">
              <a:spcBef>
                <a:spcPts val="0"/>
              </a:spcBef>
              <a:spcAft>
                <a:spcPts val="224"/>
              </a:spcAft>
              <a:defRPr sz="1500"/>
            </a:lvl4pPr>
            <a:lvl5pPr marL="1203674" indent="-175015">
              <a:spcBef>
                <a:spcPts val="0"/>
              </a:spcBef>
              <a:spcAft>
                <a:spcPts val="224"/>
              </a:spcAft>
              <a:defRPr sz="15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46755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946"/>
            <a:ext cx="11811000" cy="784756"/>
          </a:xfrm>
        </p:spPr>
        <p:txBody>
          <a:bodyPr/>
          <a:lstStyle>
            <a:lvl1pPr>
              <a:defRPr sz="3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9403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5" y="243945"/>
            <a:ext cx="11810999" cy="784756"/>
          </a:xfrm>
        </p:spPr>
        <p:txBody>
          <a:bodyPr/>
          <a:lstStyle>
            <a:lvl1pPr>
              <a:defRPr sz="3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7459"/>
            <a:ext cx="11430000" cy="5160149"/>
          </a:xfrm>
        </p:spPr>
        <p:txBody>
          <a:bodyPr/>
          <a:lstStyle>
            <a:lvl1pPr marL="259546" indent="-259546">
              <a:spcBef>
                <a:spcPts val="900"/>
              </a:spcBef>
              <a:spcAft>
                <a:spcPts val="224"/>
              </a:spcAft>
              <a:defRPr sz="2250"/>
            </a:lvl1pPr>
            <a:lvl2pPr marL="517901" indent="-258355">
              <a:spcBef>
                <a:spcPts val="0"/>
              </a:spcBef>
              <a:spcAft>
                <a:spcPts val="224"/>
              </a:spcAft>
              <a:defRPr sz="1950"/>
            </a:lvl2pPr>
            <a:lvl3pPr marL="769114" indent="-251212">
              <a:spcBef>
                <a:spcPts val="0"/>
              </a:spcBef>
              <a:spcAft>
                <a:spcPts val="224"/>
              </a:spcAft>
              <a:defRPr sz="1650"/>
            </a:lvl3pPr>
            <a:lvl4pPr marL="1028659" indent="-259546">
              <a:spcBef>
                <a:spcPts val="0"/>
              </a:spcBef>
              <a:spcAft>
                <a:spcPts val="224"/>
              </a:spcAft>
              <a:defRPr sz="1500"/>
            </a:lvl4pPr>
            <a:lvl5pPr marL="1203674" indent="-175015">
              <a:spcBef>
                <a:spcPts val="0"/>
              </a:spcBef>
              <a:spcAft>
                <a:spcPts val="224"/>
              </a:spcAft>
              <a:defRPr sz="15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3C23839-9E9A-46C6-A1A6-E1671CA7A1E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56" y="6550224"/>
            <a:ext cx="1153693" cy="26342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9D484B5-E364-4317-B1F6-A453F00733F8}"/>
              </a:ext>
            </a:extLst>
          </p:cNvPr>
          <p:cNvSpPr/>
          <p:nvPr userDrawn="1"/>
        </p:nvSpPr>
        <p:spPr>
          <a:xfrm>
            <a:off x="0" y="1810"/>
            <a:ext cx="3352800" cy="219456"/>
          </a:xfrm>
          <a:prstGeom prst="rect">
            <a:avLst/>
          </a:prstGeom>
          <a:gradFill>
            <a:gsLst>
              <a:gs pos="98953">
                <a:srgbClr val="C9E2A0"/>
              </a:gs>
              <a:gs pos="0">
                <a:srgbClr val="006032"/>
              </a:gs>
              <a:gs pos="88478">
                <a:srgbClr val="AFD36F"/>
              </a:gs>
              <a:gs pos="46000">
                <a:srgbClr val="97C642"/>
              </a:gs>
            </a:gsLst>
            <a:lin ang="3000000" scaled="0"/>
          </a:gra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35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4E49C1E-54C1-4DC7-977E-3925CF65780C}"/>
              </a:ext>
            </a:extLst>
          </p:cNvPr>
          <p:cNvSpPr/>
          <p:nvPr userDrawn="1"/>
        </p:nvSpPr>
        <p:spPr>
          <a:xfrm>
            <a:off x="108784" y="111538"/>
            <a:ext cx="3015416" cy="109728"/>
          </a:xfrm>
          <a:prstGeom prst="rect">
            <a:avLst/>
          </a:prstGeom>
          <a:gradFill>
            <a:gsLst>
              <a:gs pos="0">
                <a:srgbClr val="C9E2A0">
                  <a:alpha val="91000"/>
                </a:srgbClr>
              </a:gs>
              <a:gs pos="26000">
                <a:schemeClr val="bg1">
                  <a:lumMod val="95000"/>
                  <a:alpha val="50000"/>
                </a:schemeClr>
              </a:gs>
              <a:gs pos="95000">
                <a:srgbClr val="BFE0A4"/>
              </a:gs>
              <a:gs pos="84000">
                <a:srgbClr val="ECF6E2"/>
              </a:gs>
              <a:gs pos="45000">
                <a:schemeClr val="bg1">
                  <a:alpha val="48000"/>
                </a:schemeClr>
              </a:gs>
            </a:gsLst>
            <a:lin ang="8400000" scaled="0"/>
          </a:gra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35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D2A0FE-197C-4240-B140-DC3E069EF6F9}"/>
              </a:ext>
            </a:extLst>
          </p:cNvPr>
          <p:cNvSpPr/>
          <p:nvPr userDrawn="1"/>
        </p:nvSpPr>
        <p:spPr>
          <a:xfrm>
            <a:off x="3119630" y="111797"/>
            <a:ext cx="233172" cy="109471"/>
          </a:xfrm>
          <a:prstGeom prst="rect">
            <a:avLst/>
          </a:prstGeom>
          <a:solidFill>
            <a:schemeClr val="bg1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350" dirty="0"/>
          </a:p>
        </p:txBody>
      </p:sp>
      <p:sp>
        <p:nvSpPr>
          <p:cNvPr id="8" name="Right Triangle 7">
            <a:extLst>
              <a:ext uri="{FF2B5EF4-FFF2-40B4-BE49-F238E27FC236}">
                <a16:creationId xmlns:a16="http://schemas.microsoft.com/office/drawing/2014/main" id="{2D2B830C-74D8-4567-9CF4-8438EC615739}"/>
              </a:ext>
            </a:extLst>
          </p:cNvPr>
          <p:cNvSpPr/>
          <p:nvPr userDrawn="1"/>
        </p:nvSpPr>
        <p:spPr>
          <a:xfrm flipH="1">
            <a:off x="3009899" y="111538"/>
            <a:ext cx="109728" cy="109728"/>
          </a:xfrm>
          <a:prstGeom prst="rtTriangle">
            <a:avLst/>
          </a:prstGeom>
          <a:solidFill>
            <a:schemeClr val="bg1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350" dirty="0"/>
          </a:p>
        </p:txBody>
      </p:sp>
      <p:sp>
        <p:nvSpPr>
          <p:cNvPr id="9" name="Right Triangle 8">
            <a:extLst>
              <a:ext uri="{FF2B5EF4-FFF2-40B4-BE49-F238E27FC236}">
                <a16:creationId xmlns:a16="http://schemas.microsoft.com/office/drawing/2014/main" id="{3BC1ACF1-D50A-4D35-9B8D-90A9C7B13329}"/>
              </a:ext>
            </a:extLst>
          </p:cNvPr>
          <p:cNvSpPr/>
          <p:nvPr userDrawn="1"/>
        </p:nvSpPr>
        <p:spPr>
          <a:xfrm flipH="1">
            <a:off x="3238502" y="-1"/>
            <a:ext cx="114300" cy="111538"/>
          </a:xfrm>
          <a:prstGeom prst="rtTriangle">
            <a:avLst/>
          </a:prstGeom>
          <a:solidFill>
            <a:schemeClr val="bg1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35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261E621-87B2-493D-8A01-D8AF78EC82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784958" y="6550224"/>
            <a:ext cx="344966" cy="253916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 algn="r"/>
            <a:fld id="{137707FA-DA0D-44A4-94B1-8EAC83670A87}" type="slidenum">
              <a:rPr lang="zh-CN" altLang="en-US" sz="1050" b="1">
                <a:solidFill>
                  <a:srgbClr val="006032"/>
                </a:solidFill>
              </a:rPr>
              <a:pPr algn="r"/>
              <a:t>‹#›</a:t>
            </a:fld>
            <a:endParaRPr lang="en-US" altLang="zh-CN" sz="1050" b="1" dirty="0">
              <a:solidFill>
                <a:srgbClr val="00603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3018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946"/>
            <a:ext cx="11811000" cy="784756"/>
          </a:xfrm>
        </p:spPr>
        <p:txBody>
          <a:bodyPr/>
          <a:lstStyle>
            <a:lvl1pPr>
              <a:defRPr sz="3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9F27907-8B88-4C5B-BA68-02927A2B5C6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56" y="6550224"/>
            <a:ext cx="1153693" cy="26342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6BF791C-B2C0-41C2-8C55-B683B74BB596}"/>
              </a:ext>
            </a:extLst>
          </p:cNvPr>
          <p:cNvSpPr/>
          <p:nvPr userDrawn="1"/>
        </p:nvSpPr>
        <p:spPr>
          <a:xfrm>
            <a:off x="0" y="1810"/>
            <a:ext cx="3352800" cy="219456"/>
          </a:xfrm>
          <a:prstGeom prst="rect">
            <a:avLst/>
          </a:prstGeom>
          <a:gradFill>
            <a:gsLst>
              <a:gs pos="98953">
                <a:srgbClr val="C9E2A0"/>
              </a:gs>
              <a:gs pos="0">
                <a:srgbClr val="006032"/>
              </a:gs>
              <a:gs pos="88478">
                <a:srgbClr val="AFD36F"/>
              </a:gs>
              <a:gs pos="46000">
                <a:srgbClr val="97C642"/>
              </a:gs>
            </a:gsLst>
            <a:lin ang="3000000" scaled="0"/>
          </a:gra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35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51F8C82-3328-4C27-B032-04BF458D3B23}"/>
              </a:ext>
            </a:extLst>
          </p:cNvPr>
          <p:cNvSpPr/>
          <p:nvPr userDrawn="1"/>
        </p:nvSpPr>
        <p:spPr>
          <a:xfrm>
            <a:off x="108784" y="111538"/>
            <a:ext cx="3015416" cy="109728"/>
          </a:xfrm>
          <a:prstGeom prst="rect">
            <a:avLst/>
          </a:prstGeom>
          <a:gradFill>
            <a:gsLst>
              <a:gs pos="0">
                <a:srgbClr val="C9E2A0">
                  <a:alpha val="91000"/>
                </a:srgbClr>
              </a:gs>
              <a:gs pos="26000">
                <a:schemeClr val="bg1">
                  <a:lumMod val="95000"/>
                  <a:alpha val="50000"/>
                </a:schemeClr>
              </a:gs>
              <a:gs pos="95000">
                <a:srgbClr val="BFE0A4"/>
              </a:gs>
              <a:gs pos="84000">
                <a:srgbClr val="ECF6E2"/>
              </a:gs>
              <a:gs pos="45000">
                <a:schemeClr val="bg1">
                  <a:alpha val="48000"/>
                </a:schemeClr>
              </a:gs>
            </a:gsLst>
            <a:lin ang="8400000" scaled="0"/>
          </a:gra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35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006B39E-9C55-4E64-9F2E-D4A24D8E32D1}"/>
              </a:ext>
            </a:extLst>
          </p:cNvPr>
          <p:cNvSpPr/>
          <p:nvPr userDrawn="1"/>
        </p:nvSpPr>
        <p:spPr>
          <a:xfrm>
            <a:off x="3119630" y="111797"/>
            <a:ext cx="233172" cy="109471"/>
          </a:xfrm>
          <a:prstGeom prst="rect">
            <a:avLst/>
          </a:prstGeom>
          <a:solidFill>
            <a:schemeClr val="bg1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350" dirty="0"/>
          </a:p>
        </p:txBody>
      </p:sp>
      <p:sp>
        <p:nvSpPr>
          <p:cNvPr id="9" name="Right Triangle 8">
            <a:extLst>
              <a:ext uri="{FF2B5EF4-FFF2-40B4-BE49-F238E27FC236}">
                <a16:creationId xmlns:a16="http://schemas.microsoft.com/office/drawing/2014/main" id="{2EB3AB39-E18D-4DB8-B9C6-4000E8BCD222}"/>
              </a:ext>
            </a:extLst>
          </p:cNvPr>
          <p:cNvSpPr/>
          <p:nvPr userDrawn="1"/>
        </p:nvSpPr>
        <p:spPr>
          <a:xfrm flipH="1">
            <a:off x="3009899" y="111538"/>
            <a:ext cx="109728" cy="109728"/>
          </a:xfrm>
          <a:prstGeom prst="rtTriangle">
            <a:avLst/>
          </a:prstGeom>
          <a:solidFill>
            <a:schemeClr val="bg1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350" dirty="0"/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FC1AAE4B-9DC2-4753-B075-D1977F008A35}"/>
              </a:ext>
            </a:extLst>
          </p:cNvPr>
          <p:cNvSpPr/>
          <p:nvPr userDrawn="1"/>
        </p:nvSpPr>
        <p:spPr>
          <a:xfrm flipH="1">
            <a:off x="3238502" y="-1"/>
            <a:ext cx="114300" cy="111538"/>
          </a:xfrm>
          <a:prstGeom prst="rtTriangle">
            <a:avLst/>
          </a:prstGeom>
          <a:solidFill>
            <a:schemeClr val="bg1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35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2F2C31A-6E41-4987-AEFB-4A5CBD4D043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784958" y="6550224"/>
            <a:ext cx="344966" cy="253916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 algn="r"/>
            <a:fld id="{137707FA-DA0D-44A4-94B1-8EAC83670A87}" type="slidenum">
              <a:rPr lang="zh-CN" altLang="en-US" sz="1050" b="1">
                <a:solidFill>
                  <a:srgbClr val="006032"/>
                </a:solidFill>
              </a:rPr>
              <a:pPr algn="r"/>
              <a:t>‹#›</a:t>
            </a:fld>
            <a:endParaRPr lang="en-US" altLang="zh-CN" sz="1050" b="1" dirty="0">
              <a:solidFill>
                <a:srgbClr val="00603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45164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2774B808-7D00-4427-98A9-61AE5985AF56}"/>
              </a:ext>
            </a:extLst>
          </p:cNvPr>
          <p:cNvSpPr/>
          <p:nvPr userDrawn="1"/>
        </p:nvSpPr>
        <p:spPr>
          <a:xfrm flipH="1" flipV="1">
            <a:off x="4381502" y="-1"/>
            <a:ext cx="7810500" cy="6834955"/>
          </a:xfrm>
          <a:prstGeom prst="rect">
            <a:avLst/>
          </a:prstGeom>
          <a:solidFill>
            <a:srgbClr val="ECF6E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8" name="Rectangle 30">
            <a:extLst>
              <a:ext uri="{FF2B5EF4-FFF2-40B4-BE49-F238E27FC236}">
                <a16:creationId xmlns:a16="http://schemas.microsoft.com/office/drawing/2014/main" id="{04DEBCE8-E56B-4E01-9847-FAD0A14F0C53}"/>
              </a:ext>
            </a:extLst>
          </p:cNvPr>
          <p:cNvSpPr/>
          <p:nvPr userDrawn="1"/>
        </p:nvSpPr>
        <p:spPr>
          <a:xfrm>
            <a:off x="11706229" y="6544893"/>
            <a:ext cx="485775" cy="313108"/>
          </a:xfrm>
          <a:custGeom>
            <a:avLst/>
            <a:gdLst>
              <a:gd name="connsiteX0" fmla="*/ 0 w 387967"/>
              <a:gd name="connsiteY0" fmla="*/ 0 h 310726"/>
              <a:gd name="connsiteX1" fmla="*/ 387967 w 387967"/>
              <a:gd name="connsiteY1" fmla="*/ 0 h 310726"/>
              <a:gd name="connsiteX2" fmla="*/ 387967 w 387967"/>
              <a:gd name="connsiteY2" fmla="*/ 310726 h 310726"/>
              <a:gd name="connsiteX3" fmla="*/ 0 w 387967"/>
              <a:gd name="connsiteY3" fmla="*/ 310726 h 310726"/>
              <a:gd name="connsiteX4" fmla="*/ 0 w 387967"/>
              <a:gd name="connsiteY4" fmla="*/ 0 h 310726"/>
              <a:gd name="connsiteX0" fmla="*/ 177 w 388144"/>
              <a:gd name="connsiteY0" fmla="*/ 0 h 310726"/>
              <a:gd name="connsiteX1" fmla="*/ 388144 w 388144"/>
              <a:gd name="connsiteY1" fmla="*/ 0 h 310726"/>
              <a:gd name="connsiteX2" fmla="*/ 388144 w 388144"/>
              <a:gd name="connsiteY2" fmla="*/ 310726 h 310726"/>
              <a:gd name="connsiteX3" fmla="*/ 177 w 388144"/>
              <a:gd name="connsiteY3" fmla="*/ 310726 h 310726"/>
              <a:gd name="connsiteX4" fmla="*/ 0 w 388144"/>
              <a:gd name="connsiteY4" fmla="*/ 134510 h 310726"/>
              <a:gd name="connsiteX5" fmla="*/ 177 w 388144"/>
              <a:gd name="connsiteY5" fmla="*/ 0 h 310726"/>
              <a:gd name="connsiteX0" fmla="*/ 174009 w 561976"/>
              <a:gd name="connsiteY0" fmla="*/ 0 h 310726"/>
              <a:gd name="connsiteX1" fmla="*/ 561976 w 561976"/>
              <a:gd name="connsiteY1" fmla="*/ 0 h 310726"/>
              <a:gd name="connsiteX2" fmla="*/ 561976 w 561976"/>
              <a:gd name="connsiteY2" fmla="*/ 310726 h 310726"/>
              <a:gd name="connsiteX3" fmla="*/ 174009 w 561976"/>
              <a:gd name="connsiteY3" fmla="*/ 310726 h 310726"/>
              <a:gd name="connsiteX4" fmla="*/ 0 w 561976"/>
              <a:gd name="connsiteY4" fmla="*/ 163085 h 310726"/>
              <a:gd name="connsiteX5" fmla="*/ 174009 w 561976"/>
              <a:gd name="connsiteY5" fmla="*/ 0 h 310726"/>
              <a:gd name="connsiteX0" fmla="*/ 174009 w 561976"/>
              <a:gd name="connsiteY0" fmla="*/ 0 h 313108"/>
              <a:gd name="connsiteX1" fmla="*/ 561976 w 561976"/>
              <a:gd name="connsiteY1" fmla="*/ 0 h 313108"/>
              <a:gd name="connsiteX2" fmla="*/ 561976 w 561976"/>
              <a:gd name="connsiteY2" fmla="*/ 310726 h 313108"/>
              <a:gd name="connsiteX3" fmla="*/ 4940 w 561976"/>
              <a:gd name="connsiteY3" fmla="*/ 313108 h 313108"/>
              <a:gd name="connsiteX4" fmla="*/ 0 w 561976"/>
              <a:gd name="connsiteY4" fmla="*/ 163085 h 313108"/>
              <a:gd name="connsiteX5" fmla="*/ 174009 w 561976"/>
              <a:gd name="connsiteY5" fmla="*/ 0 h 313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1976" h="313108">
                <a:moveTo>
                  <a:pt x="174009" y="0"/>
                </a:moveTo>
                <a:lnTo>
                  <a:pt x="561976" y="0"/>
                </a:lnTo>
                <a:lnTo>
                  <a:pt x="561976" y="310726"/>
                </a:lnTo>
                <a:lnTo>
                  <a:pt x="4940" y="313108"/>
                </a:lnTo>
                <a:lnTo>
                  <a:pt x="0" y="163085"/>
                </a:lnTo>
                <a:lnTo>
                  <a:pt x="174009" y="0"/>
                </a:lnTo>
                <a:close/>
              </a:path>
            </a:pathLst>
          </a:custGeom>
          <a:solidFill>
            <a:srgbClr val="ECF6E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35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F07ACDE-652A-413A-BDBA-2FB0415B05D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847036" y="6550224"/>
            <a:ext cx="344966" cy="253916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 algn="r"/>
            <a:fld id="{137707FA-DA0D-44A4-94B1-8EAC83670A87}" type="slidenum">
              <a:rPr lang="zh-CN" altLang="en-US" sz="1050" b="1">
                <a:solidFill>
                  <a:srgbClr val="006032"/>
                </a:solidFill>
              </a:rPr>
              <a:pPr algn="r"/>
              <a:t>‹#›</a:t>
            </a:fld>
            <a:endParaRPr lang="en-US" altLang="zh-CN" sz="1050" b="1" dirty="0">
              <a:solidFill>
                <a:srgbClr val="006032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666ABB9-3778-4994-9BEB-BF507AC361D2}"/>
              </a:ext>
            </a:extLst>
          </p:cNvPr>
          <p:cNvGrpSpPr/>
          <p:nvPr userDrawn="1"/>
        </p:nvGrpSpPr>
        <p:grpSpPr>
          <a:xfrm>
            <a:off x="172013" y="2258837"/>
            <a:ext cx="4800600" cy="2340326"/>
            <a:chOff x="266700" y="1485900"/>
            <a:chExt cx="5084064" cy="2793404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35E2E835-EFB1-4080-AFA7-4685C0DC236C}"/>
                </a:ext>
              </a:extLst>
            </p:cNvPr>
            <p:cNvGrpSpPr/>
            <p:nvPr userDrawn="1"/>
          </p:nvGrpSpPr>
          <p:grpSpPr>
            <a:xfrm>
              <a:off x="3357645" y="1504460"/>
              <a:ext cx="1993119" cy="2774844"/>
              <a:chOff x="10198881" y="1"/>
              <a:chExt cx="1993119" cy="1059506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18A00553-A078-4D1E-80B4-B0D639E1572E}"/>
                  </a:ext>
                </a:extLst>
              </p:cNvPr>
              <p:cNvSpPr/>
              <p:nvPr userDrawn="1"/>
            </p:nvSpPr>
            <p:spPr>
              <a:xfrm>
                <a:off x="10198883" y="1"/>
                <a:ext cx="1993117" cy="1059506"/>
              </a:xfrm>
              <a:prstGeom prst="rect">
                <a:avLst/>
              </a:prstGeom>
              <a:pattFill prst="dkUpDiag">
                <a:fgClr>
                  <a:srgbClr val="00703C"/>
                </a:fgClr>
                <a:bgClr>
                  <a:srgbClr val="7BC143"/>
                </a:bgClr>
              </a:patt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 dirty="0"/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AB4B238C-1ED7-4D7F-9EFE-556DCE1DD3C3}"/>
                  </a:ext>
                </a:extLst>
              </p:cNvPr>
              <p:cNvSpPr/>
              <p:nvPr userDrawn="1"/>
            </p:nvSpPr>
            <p:spPr>
              <a:xfrm flipH="1" flipV="1">
                <a:off x="10198881" y="1"/>
                <a:ext cx="1993117" cy="1059506"/>
              </a:xfrm>
              <a:prstGeom prst="rect">
                <a:avLst/>
              </a:prstGeom>
              <a:gradFill>
                <a:gsLst>
                  <a:gs pos="95361">
                    <a:srgbClr val="ECF6E2"/>
                  </a:gs>
                  <a:gs pos="59000">
                    <a:srgbClr val="ECF6E2">
                      <a:alpha val="67000"/>
                    </a:srgbClr>
                  </a:gs>
                  <a:gs pos="15000">
                    <a:schemeClr val="bg1">
                      <a:alpha val="44000"/>
                    </a:schemeClr>
                  </a:gs>
                </a:gsLst>
                <a:lin ang="3000000" scaled="0"/>
              </a:gra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6273529-13DE-4F9A-BD85-9EE20523777E}"/>
                </a:ext>
              </a:extLst>
            </p:cNvPr>
            <p:cNvSpPr/>
            <p:nvPr userDrawn="1"/>
          </p:nvSpPr>
          <p:spPr>
            <a:xfrm flipH="1" flipV="1">
              <a:off x="266700" y="1485900"/>
              <a:ext cx="5084063" cy="2793404"/>
            </a:xfrm>
            <a:prstGeom prst="rect">
              <a:avLst/>
            </a:prstGeom>
            <a:gradFill>
              <a:gsLst>
                <a:gs pos="100000">
                  <a:srgbClr val="ECF6E2"/>
                </a:gs>
                <a:gs pos="16000">
                  <a:srgbClr val="ECF6E2"/>
                </a:gs>
                <a:gs pos="0">
                  <a:srgbClr val="ECF6E2">
                    <a:alpha val="0"/>
                  </a:srgbClr>
                </a:gs>
              </a:gsLst>
              <a:lin ang="0" scaled="0"/>
            </a:gradFill>
            <a:ln w="3175">
              <a:solidFill>
                <a:srgbClr val="00603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206651" y="2414004"/>
            <a:ext cx="4647327" cy="2029992"/>
          </a:xfrm>
        </p:spPr>
        <p:txBody>
          <a:bodyPr/>
          <a:lstStyle>
            <a:lvl1pPr>
              <a:defRPr sz="3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17EFFCA-ABC8-4DFD-85B5-BA68B4F0FDF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81" y="6547281"/>
            <a:ext cx="1259897" cy="28767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5220576" y="495302"/>
            <a:ext cx="6496392" cy="596230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2100"/>
            </a:lvl4pPr>
            <a:lvl5pPr>
              <a:defRPr sz="21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30305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D38D6796-B8AC-4054-A8F9-D7BB95920B98}"/>
              </a:ext>
            </a:extLst>
          </p:cNvPr>
          <p:cNvSpPr/>
          <p:nvPr userDrawn="1"/>
        </p:nvSpPr>
        <p:spPr>
          <a:xfrm>
            <a:off x="1" y="0"/>
            <a:ext cx="12194507" cy="6858000"/>
          </a:xfrm>
          <a:prstGeom prst="rect">
            <a:avLst/>
          </a:prstGeom>
          <a:pattFill prst="dkUpDiag">
            <a:fgClr>
              <a:srgbClr val="00703C"/>
            </a:fgClr>
            <a:bgClr>
              <a:srgbClr val="7BC143"/>
            </a:bgClr>
          </a:patt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-5865" y="6556179"/>
            <a:ext cx="12187663" cy="301820"/>
          </a:xfrm>
          <a:prstGeom prst="rect">
            <a:avLst/>
          </a:prstGeom>
          <a:gradFill>
            <a:gsLst>
              <a:gs pos="0">
                <a:srgbClr val="006032">
                  <a:alpha val="48000"/>
                </a:srgbClr>
              </a:gs>
              <a:gs pos="100000">
                <a:srgbClr val="006032">
                  <a:alpha val="52000"/>
                </a:srgbClr>
              </a:gs>
              <a:gs pos="34000">
                <a:schemeClr val="bg1">
                  <a:lumMod val="95000"/>
                  <a:alpha val="50000"/>
                </a:schemeClr>
              </a:gs>
              <a:gs pos="6000">
                <a:srgbClr val="97C642">
                  <a:alpha val="52000"/>
                </a:srgbClr>
              </a:gs>
              <a:gs pos="91000">
                <a:srgbClr val="97C642">
                  <a:alpha val="51000"/>
                </a:srgbClr>
              </a:gs>
              <a:gs pos="62000">
                <a:schemeClr val="bg1">
                  <a:alpha val="48000"/>
                </a:schemeClr>
              </a:gs>
            </a:gsLst>
            <a:lin ang="8400000" scaled="0"/>
          </a:gra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4BEE3DC-F4C2-4867-BC45-58495C772636}"/>
              </a:ext>
            </a:extLst>
          </p:cNvPr>
          <p:cNvSpPr/>
          <p:nvPr userDrawn="1"/>
        </p:nvSpPr>
        <p:spPr>
          <a:xfrm flipH="1" flipV="1">
            <a:off x="-2" y="0"/>
            <a:ext cx="12194507" cy="6857998"/>
          </a:xfrm>
          <a:prstGeom prst="rect">
            <a:avLst/>
          </a:prstGeom>
          <a:gradFill>
            <a:gsLst>
              <a:gs pos="95361">
                <a:srgbClr val="ECF6E2"/>
              </a:gs>
              <a:gs pos="59000">
                <a:srgbClr val="ECF6E2">
                  <a:alpha val="67000"/>
                </a:srgbClr>
              </a:gs>
              <a:gs pos="15000">
                <a:schemeClr val="bg1">
                  <a:alpha val="44000"/>
                </a:schemeClr>
              </a:gs>
            </a:gsLst>
            <a:lin ang="3000000" scaled="0"/>
          </a:gra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2" name="Rectangle 41"/>
          <p:cNvSpPr>
            <a:spLocks noChangeArrowheads="1"/>
          </p:cNvSpPr>
          <p:nvPr userDrawn="1"/>
        </p:nvSpPr>
        <p:spPr bwMode="auto">
          <a:xfrm>
            <a:off x="11800487" y="6585582"/>
            <a:ext cx="399885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fld id="{137707FA-DA0D-44A4-94B1-8EAC83670A87}" type="slidenum">
              <a:rPr lang="zh-CN" altLang="en-US" sz="1050" b="1" smtClean="0">
                <a:solidFill>
                  <a:srgbClr val="006032"/>
                </a:solidFill>
              </a:rPr>
              <a:pPr algn="r"/>
              <a:t>‹#›</a:t>
            </a:fld>
            <a:endParaRPr lang="en-US" altLang="zh-CN" sz="1050" b="1" dirty="0">
              <a:solidFill>
                <a:srgbClr val="006032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2C5CF8B-0CBE-433A-A37C-59567A5D2DD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77" y="6556178"/>
            <a:ext cx="1220923" cy="278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72566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D38D6796-B8AC-4054-A8F9-D7BB95920B98}"/>
              </a:ext>
            </a:extLst>
          </p:cNvPr>
          <p:cNvSpPr/>
          <p:nvPr userDrawn="1"/>
        </p:nvSpPr>
        <p:spPr>
          <a:xfrm>
            <a:off x="1" y="0"/>
            <a:ext cx="12194507" cy="6858000"/>
          </a:xfrm>
          <a:prstGeom prst="rect">
            <a:avLst/>
          </a:prstGeom>
          <a:pattFill prst="dkUpDiag">
            <a:fgClr>
              <a:srgbClr val="00703C"/>
            </a:fgClr>
            <a:bgClr>
              <a:srgbClr val="7BC143"/>
            </a:bgClr>
          </a:patt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4BEE3DC-F4C2-4867-BC45-58495C772636}"/>
              </a:ext>
            </a:extLst>
          </p:cNvPr>
          <p:cNvSpPr/>
          <p:nvPr userDrawn="1"/>
        </p:nvSpPr>
        <p:spPr>
          <a:xfrm flipH="1" flipV="1">
            <a:off x="-2" y="0"/>
            <a:ext cx="12194507" cy="6857998"/>
          </a:xfrm>
          <a:prstGeom prst="rect">
            <a:avLst/>
          </a:prstGeom>
          <a:gradFill>
            <a:gsLst>
              <a:gs pos="95361">
                <a:srgbClr val="ECF6E2"/>
              </a:gs>
              <a:gs pos="59000">
                <a:srgbClr val="ECF6E2">
                  <a:alpha val="84000"/>
                </a:srgbClr>
              </a:gs>
              <a:gs pos="22000">
                <a:schemeClr val="bg1">
                  <a:alpha val="63000"/>
                </a:schemeClr>
              </a:gs>
            </a:gsLst>
            <a:lin ang="3000000" scaled="0"/>
          </a:gra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B58FA97-0A19-4649-8403-9A5BED0CDAF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784958" y="6550224"/>
            <a:ext cx="344966" cy="253916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 algn="r"/>
            <a:fld id="{137707FA-DA0D-44A4-94B1-8EAC83670A87}" type="slidenum">
              <a:rPr lang="zh-CN" altLang="en-US" sz="1050" b="1">
                <a:solidFill>
                  <a:srgbClr val="006032"/>
                </a:solidFill>
              </a:rPr>
              <a:pPr algn="r"/>
              <a:t>‹#›</a:t>
            </a:fld>
            <a:endParaRPr lang="en-US" altLang="zh-CN" sz="1050" b="1" dirty="0">
              <a:solidFill>
                <a:srgbClr val="00603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00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3619D9-095E-4E0D-B960-36DA78F73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03B15D-4CA4-4E17-A8D8-CD0E829D4A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Autofit/>
          </a:bodyPr>
          <a:lstStyle>
            <a:lvl1pPr>
              <a:defRPr lang="en-US" dirty="0" smtClean="0">
                <a:latin typeface="+mj-lt"/>
              </a:defRPr>
            </a:lvl1pPr>
            <a:lvl2pPr>
              <a:defRPr lang="en-US" dirty="0" smtClean="0">
                <a:latin typeface="+mj-lt"/>
              </a:defRPr>
            </a:lvl2pPr>
            <a:lvl3pPr>
              <a:defRPr lang="en-US" dirty="0" smtClean="0">
                <a:latin typeface="+mj-lt"/>
              </a:defRPr>
            </a:lvl3pPr>
            <a:lvl4pPr>
              <a:defRPr lang="en-US" dirty="0" smtClean="0">
                <a:latin typeface="+mj-lt"/>
              </a:defRPr>
            </a:lvl4pPr>
            <a:lvl5pPr>
              <a:defRPr lang="en-US" dirty="0"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1841118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DC278BA-E610-4D30-818A-1D772E517E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784958" y="6550224"/>
            <a:ext cx="344966" cy="253916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 algn="r"/>
            <a:fld id="{137707FA-DA0D-44A4-94B1-8EAC83670A87}" type="slidenum">
              <a:rPr lang="zh-CN" altLang="en-US" sz="1050" b="1">
                <a:solidFill>
                  <a:srgbClr val="006032"/>
                </a:solidFill>
              </a:rPr>
              <a:pPr algn="r"/>
              <a:t>‹#›</a:t>
            </a:fld>
            <a:endParaRPr lang="en-US" altLang="zh-CN" sz="1050" b="1" dirty="0">
              <a:solidFill>
                <a:srgbClr val="006032"/>
              </a:solidFill>
            </a:endParaRPr>
          </a:p>
        </p:txBody>
      </p:sp>
      <p:grpSp>
        <p:nvGrpSpPr>
          <p:cNvPr id="3" name="Group 6">
            <a:extLst>
              <a:ext uri="{FF2B5EF4-FFF2-40B4-BE49-F238E27FC236}">
                <a16:creationId xmlns:a16="http://schemas.microsoft.com/office/drawing/2014/main" id="{E05B6552-FF1A-4DCE-A046-22A0DBFFEF0D}"/>
              </a:ext>
            </a:extLst>
          </p:cNvPr>
          <p:cNvGrpSpPr/>
          <p:nvPr userDrawn="1"/>
        </p:nvGrpSpPr>
        <p:grpSpPr>
          <a:xfrm>
            <a:off x="-4580" y="-18997"/>
            <a:ext cx="3352800" cy="221266"/>
            <a:chOff x="122821" y="-726698"/>
            <a:chExt cx="3352800" cy="22126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877ED2E-0166-4EEB-AD1D-57F54E638289}"/>
                </a:ext>
              </a:extLst>
            </p:cNvPr>
            <p:cNvSpPr/>
            <p:nvPr userDrawn="1"/>
          </p:nvSpPr>
          <p:spPr>
            <a:xfrm>
              <a:off x="122821" y="-724889"/>
              <a:ext cx="3352800" cy="219456"/>
            </a:xfrm>
            <a:prstGeom prst="rect">
              <a:avLst/>
            </a:prstGeom>
            <a:gradFill>
              <a:gsLst>
                <a:gs pos="41000">
                  <a:srgbClr val="8381A3"/>
                </a:gs>
                <a:gs pos="100000">
                  <a:schemeClr val="bg1"/>
                </a:gs>
                <a:gs pos="0">
                  <a:srgbClr val="4D587C"/>
                </a:gs>
              </a:gsLst>
              <a:lin ang="3000000" scaled="0"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1D317FE-1B67-4B32-B0DD-C9D04FAB1389}"/>
                </a:ext>
              </a:extLst>
            </p:cNvPr>
            <p:cNvSpPr/>
            <p:nvPr userDrawn="1"/>
          </p:nvSpPr>
          <p:spPr>
            <a:xfrm>
              <a:off x="231605" y="-615161"/>
              <a:ext cx="3015416" cy="109728"/>
            </a:xfrm>
            <a:prstGeom prst="rect">
              <a:avLst/>
            </a:prstGeom>
            <a:gradFill>
              <a:gsLst>
                <a:gs pos="59000">
                  <a:srgbClr val="FDF8C9">
                    <a:alpha val="61000"/>
                  </a:srgbClr>
                </a:gs>
                <a:gs pos="0">
                  <a:srgbClr val="FDF8C9">
                    <a:alpha val="48000"/>
                  </a:srgbClr>
                </a:gs>
                <a:gs pos="45000">
                  <a:srgbClr val="FDF8C9">
                    <a:alpha val="47000"/>
                  </a:srgbClr>
                </a:gs>
              </a:gsLst>
              <a:lin ang="0" scaled="0"/>
            </a:gra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7C486DD-5809-4D6F-B831-C1BA0178363C}"/>
                </a:ext>
              </a:extLst>
            </p:cNvPr>
            <p:cNvSpPr/>
            <p:nvPr userDrawn="1"/>
          </p:nvSpPr>
          <p:spPr>
            <a:xfrm>
              <a:off x="3242448" y="-614904"/>
              <a:ext cx="233172" cy="109471"/>
            </a:xfrm>
            <a:prstGeom prst="rect">
              <a:avLst/>
            </a:prstGeom>
            <a:solidFill>
              <a:srgbClr val="FDFAD6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4A4739E8-0EE1-4C71-A65A-EDF30CDD57E6}"/>
                </a:ext>
              </a:extLst>
            </p:cNvPr>
            <p:cNvSpPr/>
            <p:nvPr userDrawn="1"/>
          </p:nvSpPr>
          <p:spPr>
            <a:xfrm flipH="1">
              <a:off x="3132720" y="-615161"/>
              <a:ext cx="109728" cy="109728"/>
            </a:xfrm>
            <a:prstGeom prst="rtTriangle">
              <a:avLst/>
            </a:prstGeom>
            <a:solidFill>
              <a:srgbClr val="FDFAD6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12" name="Right Triangle 11">
              <a:extLst>
                <a:ext uri="{FF2B5EF4-FFF2-40B4-BE49-F238E27FC236}">
                  <a16:creationId xmlns:a16="http://schemas.microsoft.com/office/drawing/2014/main" id="{FA4995B9-64D9-46F6-B9FB-AFA40346CE92}"/>
                </a:ext>
              </a:extLst>
            </p:cNvPr>
            <p:cNvSpPr/>
            <p:nvPr userDrawn="1"/>
          </p:nvSpPr>
          <p:spPr>
            <a:xfrm flipH="1">
              <a:off x="3361320" y="-726698"/>
              <a:ext cx="109728" cy="109728"/>
            </a:xfrm>
            <a:prstGeom prst="rtTriangle">
              <a:avLst/>
            </a:prstGeom>
            <a:solidFill>
              <a:srgbClr val="FDFAD6"/>
            </a:solidFill>
            <a:ln w="9525">
              <a:solidFill>
                <a:srgbClr val="ECF6E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5B4D7D1-DAAD-4636-9650-E7A54A723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207" y="200462"/>
            <a:ext cx="11249596" cy="82824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7392345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015207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9" y="-9138"/>
            <a:ext cx="12198371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6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5" y="2823498"/>
            <a:ext cx="11332719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85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6" y="4554183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35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8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0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1" y="499222"/>
            <a:ext cx="3748643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94608"/>
      </p:ext>
    </p:extLst>
  </p:cSld>
  <p:clrMapOvr>
    <a:masterClrMapping/>
  </p:clrMapOvr>
  <p:transition>
    <p:wipe dir="r"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2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4" y="6489327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7" y="6504195"/>
            <a:ext cx="607359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41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9098396"/>
      </p:ext>
    </p:extLst>
  </p:cSld>
  <p:clrMapOvr>
    <a:masterClrMapping/>
  </p:clrMapOvr>
  <p:transition>
    <p:wipe dir="r"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838200" y="2245683"/>
            <a:ext cx="10515600" cy="670045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0"/>
          </p:nvPr>
        </p:nvSpPr>
        <p:spPr>
          <a:xfrm>
            <a:off x="828675" y="3123001"/>
            <a:ext cx="10506075" cy="2939869"/>
          </a:xfrm>
          <a:prstGeom prst="rect">
            <a:avLst/>
          </a:prstGeom>
        </p:spPr>
        <p:txBody>
          <a:bodyPr/>
          <a:lstStyle>
            <a:lvl1pPr>
              <a:buClr>
                <a:srgbClr val="7FBBC0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buClr>
                <a:srgbClr val="7FBBC0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buClr>
                <a:srgbClr val="7FBBC0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buClr>
                <a:srgbClr val="7FBBC0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buClr>
                <a:srgbClr val="7FBBC0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69853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2"/>
          <p:cNvSpPr>
            <a:spLocks noGrp="1"/>
          </p:cNvSpPr>
          <p:nvPr>
            <p:ph sz="quarter" idx="10"/>
          </p:nvPr>
        </p:nvSpPr>
        <p:spPr>
          <a:xfrm>
            <a:off x="804507" y="3123001"/>
            <a:ext cx="5131903" cy="2999503"/>
          </a:xfrm>
          <a:prstGeom prst="rect">
            <a:avLst/>
          </a:prstGeom>
        </p:spPr>
        <p:txBody>
          <a:bodyPr/>
          <a:lstStyle>
            <a:lvl1pPr>
              <a:buClr>
                <a:srgbClr val="7FBBC0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buClr>
                <a:srgbClr val="7FBBC0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buClr>
                <a:srgbClr val="7FBBC0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buClr>
                <a:srgbClr val="7FBBC0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buClr>
                <a:srgbClr val="7FBBC0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10" name="Title 10"/>
          <p:cNvSpPr>
            <a:spLocks noGrp="1"/>
          </p:cNvSpPr>
          <p:nvPr>
            <p:ph type="title"/>
          </p:nvPr>
        </p:nvSpPr>
        <p:spPr>
          <a:xfrm>
            <a:off x="838200" y="2245683"/>
            <a:ext cx="10515600" cy="670045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11" name="Content Placeholder 12"/>
          <p:cNvSpPr>
            <a:spLocks noGrp="1"/>
          </p:cNvSpPr>
          <p:nvPr>
            <p:ph sz="quarter" idx="11"/>
          </p:nvPr>
        </p:nvSpPr>
        <p:spPr>
          <a:xfrm>
            <a:off x="6221896" y="3123001"/>
            <a:ext cx="5131903" cy="2999503"/>
          </a:xfrm>
          <a:prstGeom prst="rect">
            <a:avLst/>
          </a:prstGeom>
        </p:spPr>
        <p:txBody>
          <a:bodyPr/>
          <a:lstStyle>
            <a:lvl1pPr>
              <a:buClr>
                <a:srgbClr val="7FBBC0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buClr>
                <a:srgbClr val="7FBBC0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buClr>
                <a:srgbClr val="7FBBC0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buClr>
                <a:srgbClr val="7FBBC0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buClr>
                <a:srgbClr val="7FBBC0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7628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21656BE-C95B-4E37-923F-C11B7250E19B}"/>
              </a:ext>
            </a:extLst>
          </p:cNvPr>
          <p:cNvSpPr/>
          <p:nvPr userDrawn="1"/>
        </p:nvSpPr>
        <p:spPr>
          <a:xfrm>
            <a:off x="11468103" y="-7336"/>
            <a:ext cx="723900" cy="1051961"/>
          </a:xfrm>
          <a:prstGeom prst="rect">
            <a:avLst/>
          </a:prstGeom>
          <a:pattFill prst="dkUpDiag">
            <a:fgClr>
              <a:srgbClr val="F6FAF2"/>
            </a:fgClr>
            <a:bgClr>
              <a:srgbClr val="8381A3"/>
            </a:bgClr>
          </a:patt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E7C4F0C-87F5-4991-96BE-905931228BDE}"/>
              </a:ext>
            </a:extLst>
          </p:cNvPr>
          <p:cNvSpPr/>
          <p:nvPr userDrawn="1"/>
        </p:nvSpPr>
        <p:spPr>
          <a:xfrm flipH="1" flipV="1">
            <a:off x="-1" y="-2"/>
            <a:ext cx="12191999" cy="1028704"/>
          </a:xfrm>
          <a:prstGeom prst="rect">
            <a:avLst/>
          </a:prstGeom>
          <a:gradFill>
            <a:gsLst>
              <a:gs pos="34000">
                <a:srgbClr val="F6FAF2"/>
              </a:gs>
              <a:gs pos="5000">
                <a:srgbClr val="F6FAF2"/>
              </a:gs>
              <a:gs pos="0">
                <a:srgbClr val="F6FAF2">
                  <a:alpha val="44000"/>
                </a:srgbClr>
              </a:gs>
            </a:gsLst>
            <a:lin ang="0" scaled="0"/>
          </a:gra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35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03B15D-4CA4-4E17-A8D8-CD0E829D4A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08BCDCF-8AC8-45B4-BC85-9DF8915F0DE7}"/>
              </a:ext>
            </a:extLst>
          </p:cNvPr>
          <p:cNvGrpSpPr/>
          <p:nvPr userDrawn="1"/>
        </p:nvGrpSpPr>
        <p:grpSpPr>
          <a:xfrm>
            <a:off x="0" y="1"/>
            <a:ext cx="3352800" cy="221266"/>
            <a:chOff x="122821" y="-726698"/>
            <a:chExt cx="3352800" cy="221265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7A41FFC-0487-46C1-AFF1-2C814E1ADED0}"/>
                </a:ext>
              </a:extLst>
            </p:cNvPr>
            <p:cNvSpPr/>
            <p:nvPr userDrawn="1"/>
          </p:nvSpPr>
          <p:spPr>
            <a:xfrm>
              <a:off x="122821" y="-724889"/>
              <a:ext cx="3352800" cy="219456"/>
            </a:xfrm>
            <a:prstGeom prst="rect">
              <a:avLst/>
            </a:prstGeom>
            <a:gradFill>
              <a:gsLst>
                <a:gs pos="41000">
                  <a:srgbClr val="8381A3"/>
                </a:gs>
                <a:gs pos="100000">
                  <a:schemeClr val="bg1"/>
                </a:gs>
                <a:gs pos="0">
                  <a:srgbClr val="4D587C"/>
                </a:gs>
              </a:gsLst>
              <a:lin ang="3000000" scaled="0"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A1A884D-2208-41AD-AA60-9AB81A6323B1}"/>
                </a:ext>
              </a:extLst>
            </p:cNvPr>
            <p:cNvSpPr/>
            <p:nvPr userDrawn="1"/>
          </p:nvSpPr>
          <p:spPr>
            <a:xfrm>
              <a:off x="231605" y="-615161"/>
              <a:ext cx="3015416" cy="109728"/>
            </a:xfrm>
            <a:prstGeom prst="rect">
              <a:avLst/>
            </a:prstGeom>
            <a:gradFill>
              <a:gsLst>
                <a:gs pos="59000">
                  <a:srgbClr val="FDF8C9">
                    <a:alpha val="61000"/>
                  </a:srgbClr>
                </a:gs>
                <a:gs pos="0">
                  <a:srgbClr val="FDF8C9">
                    <a:alpha val="48000"/>
                  </a:srgbClr>
                </a:gs>
                <a:gs pos="45000">
                  <a:srgbClr val="FDF8C9">
                    <a:alpha val="47000"/>
                  </a:srgbClr>
                </a:gs>
              </a:gsLst>
              <a:lin ang="0" scaled="0"/>
            </a:gra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AEA75D5-F682-467D-953C-B2819E2469AE}"/>
                </a:ext>
              </a:extLst>
            </p:cNvPr>
            <p:cNvSpPr/>
            <p:nvPr userDrawn="1"/>
          </p:nvSpPr>
          <p:spPr>
            <a:xfrm>
              <a:off x="3242448" y="-614904"/>
              <a:ext cx="233172" cy="109471"/>
            </a:xfrm>
            <a:prstGeom prst="rect">
              <a:avLst/>
            </a:prstGeom>
            <a:solidFill>
              <a:srgbClr val="FDFAD6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10" name="Right Triangle 9">
              <a:extLst>
                <a:ext uri="{FF2B5EF4-FFF2-40B4-BE49-F238E27FC236}">
                  <a16:creationId xmlns:a16="http://schemas.microsoft.com/office/drawing/2014/main" id="{E75052A7-12E3-4E03-9CED-3940E8C828E7}"/>
                </a:ext>
              </a:extLst>
            </p:cNvPr>
            <p:cNvSpPr/>
            <p:nvPr userDrawn="1"/>
          </p:nvSpPr>
          <p:spPr>
            <a:xfrm flipH="1">
              <a:off x="3132720" y="-615161"/>
              <a:ext cx="109728" cy="109728"/>
            </a:xfrm>
            <a:prstGeom prst="rtTriangle">
              <a:avLst/>
            </a:prstGeom>
            <a:solidFill>
              <a:srgbClr val="FDFAD6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A39D8769-EF96-4EEB-AB09-269315A5E18A}"/>
                </a:ext>
              </a:extLst>
            </p:cNvPr>
            <p:cNvSpPr/>
            <p:nvPr userDrawn="1"/>
          </p:nvSpPr>
          <p:spPr>
            <a:xfrm flipH="1">
              <a:off x="3361320" y="-726698"/>
              <a:ext cx="109728" cy="109728"/>
            </a:xfrm>
            <a:prstGeom prst="rtTriangle">
              <a:avLst/>
            </a:prstGeom>
            <a:solidFill>
              <a:srgbClr val="FDFAD6"/>
            </a:solidFill>
            <a:ln w="9525">
              <a:solidFill>
                <a:srgbClr val="ECF6E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F3619D9-095E-4E0D-B960-36DA78F733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784" y="228602"/>
            <a:ext cx="11930816" cy="68580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DF4F35F-CD4A-40D1-BDD9-C3B36DA59779}"/>
              </a:ext>
            </a:extLst>
          </p:cNvPr>
          <p:cNvCxnSpPr/>
          <p:nvPr userDrawn="1"/>
        </p:nvCxnSpPr>
        <p:spPr>
          <a:xfrm>
            <a:off x="-23356" y="1027438"/>
            <a:ext cx="12238707" cy="17188"/>
          </a:xfrm>
          <a:prstGeom prst="line">
            <a:avLst/>
          </a:prstGeom>
          <a:ln w="25400">
            <a:gradFill>
              <a:gsLst>
                <a:gs pos="0">
                  <a:srgbClr val="4D587C"/>
                </a:gs>
                <a:gs pos="50000">
                  <a:srgbClr val="F6FAF2"/>
                </a:gs>
                <a:gs pos="82000">
                  <a:srgbClr val="8381A3"/>
                </a:gs>
                <a:gs pos="18000">
                  <a:srgbClr val="8381A3"/>
                </a:gs>
                <a:gs pos="100000">
                  <a:srgbClr val="4D587C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6986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3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1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8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43.xml"/><Relationship Id="rId17" Type="http://schemas.openxmlformats.org/officeDocument/2006/relationships/image" Target="../media/image14.png"/><Relationship Id="rId2" Type="http://schemas.openxmlformats.org/officeDocument/2006/relationships/slideLayout" Target="../slideLayouts/slideLayout33.xml"/><Relationship Id="rId16" Type="http://schemas.openxmlformats.org/officeDocument/2006/relationships/theme" Target="../theme/theme5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Relationship Id="rId14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4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image" Target="../media/image9.png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image" Target="../media/image9.png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theme" Target="../theme/theme8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slideLayout" Target="../slideLayouts/slideLayout80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image" Target="../media/image20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6"/>
            <a:ext cx="12212171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4" y="6489327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9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7" y="6504195"/>
            <a:ext cx="607359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9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3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3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5" y="6604618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6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504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</p:sldLayoutIdLst>
  <p:transition>
    <p:wipe dir="r"/>
  </p:transition>
  <p:hf hdr="0" ftr="0" dt="0"/>
  <p:txStyles>
    <p:titleStyle>
      <a:lvl1pPr algn="l" defTabSz="685772" rtl="0" eaLnBrk="1" latinLnBrk="0" hangingPunct="1">
        <a:lnSpc>
          <a:spcPct val="90000"/>
        </a:lnSpc>
        <a:spcBef>
          <a:spcPct val="0"/>
        </a:spcBef>
        <a:buNone/>
        <a:defRPr sz="27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43" indent="-171443" algn="l" defTabSz="685772" rtl="0" eaLnBrk="1" latinLnBrk="0" hangingPunct="1">
        <a:lnSpc>
          <a:spcPct val="90000"/>
        </a:lnSpc>
        <a:spcBef>
          <a:spcPts val="750"/>
        </a:spcBef>
        <a:buFont typeface="Arial" charset="0"/>
        <a:buChar char="•"/>
        <a:defRPr sz="21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30" indent="-171443" algn="l" defTabSz="685772" rtl="0" eaLnBrk="1" latinLnBrk="0" hangingPunct="1">
        <a:lnSpc>
          <a:spcPct val="90000"/>
        </a:lnSpc>
        <a:spcBef>
          <a:spcPts val="374"/>
        </a:spcBef>
        <a:buFont typeface=".AppleSystemUIFont" charset="-120"/>
        <a:buChar char="-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15" indent="-171443" algn="l" defTabSz="685772" rtl="0" eaLnBrk="1" latinLnBrk="0" hangingPunct="1">
        <a:lnSpc>
          <a:spcPct val="90000"/>
        </a:lnSpc>
        <a:spcBef>
          <a:spcPts val="374"/>
        </a:spcBef>
        <a:buFont typeface="Arial" charset="0"/>
        <a:buChar char="•"/>
        <a:defRPr sz="15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02" indent="-171443" algn="l" defTabSz="685772" rtl="0" eaLnBrk="1" latinLnBrk="0" hangingPunct="1">
        <a:lnSpc>
          <a:spcPct val="90000"/>
        </a:lnSpc>
        <a:spcBef>
          <a:spcPts val="374"/>
        </a:spcBef>
        <a:buFont typeface="Arial" charset="0"/>
        <a:buChar char="•"/>
        <a:defRPr sz="135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2989" indent="-171443" algn="l" defTabSz="685772" rtl="0" eaLnBrk="1" latinLnBrk="0" hangingPunct="1">
        <a:lnSpc>
          <a:spcPct val="90000"/>
        </a:lnSpc>
        <a:spcBef>
          <a:spcPts val="374"/>
        </a:spcBef>
        <a:buFont typeface="Arial" charset="0"/>
        <a:buChar char="•"/>
        <a:defRPr sz="135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874" indent="-171443" algn="l" defTabSz="685772" rtl="0" eaLnBrk="1" latinLnBrk="0" hangingPunct="1">
        <a:lnSpc>
          <a:spcPct val="90000"/>
        </a:lnSpc>
        <a:spcBef>
          <a:spcPts val="374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61" indent="-171443" algn="l" defTabSz="685772" rtl="0" eaLnBrk="1" latinLnBrk="0" hangingPunct="1">
        <a:lnSpc>
          <a:spcPct val="90000"/>
        </a:lnSpc>
        <a:spcBef>
          <a:spcPts val="374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47" indent="-171443" algn="l" defTabSz="685772" rtl="0" eaLnBrk="1" latinLnBrk="0" hangingPunct="1">
        <a:lnSpc>
          <a:spcPct val="90000"/>
        </a:lnSpc>
        <a:spcBef>
          <a:spcPts val="374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34" indent="-171443" algn="l" defTabSz="685772" rtl="0" eaLnBrk="1" latinLnBrk="0" hangingPunct="1">
        <a:lnSpc>
          <a:spcPct val="90000"/>
        </a:lnSpc>
        <a:spcBef>
          <a:spcPts val="374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7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2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59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45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32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17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04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91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299" r="14770" b="36729"/>
          <a:stretch/>
        </p:blipFill>
        <p:spPr>
          <a:xfrm>
            <a:off x="8556656" y="6091084"/>
            <a:ext cx="3635344" cy="76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025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770" b="37115"/>
          <a:stretch/>
        </p:blipFill>
        <p:spPr>
          <a:xfrm>
            <a:off x="8556656" y="4826240"/>
            <a:ext cx="3635344" cy="2011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02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8B1F6CFC-C6DC-4DA0-8026-D3781A9FACDE}"/>
              </a:ext>
            </a:extLst>
          </p:cNvPr>
          <p:cNvGrpSpPr/>
          <p:nvPr userDrawn="1"/>
        </p:nvGrpSpPr>
        <p:grpSpPr>
          <a:xfrm>
            <a:off x="11230197" y="6550226"/>
            <a:ext cx="961803" cy="307777"/>
            <a:chOff x="6638924" y="-1908840"/>
            <a:chExt cx="342900" cy="109728"/>
          </a:xfrm>
          <a:solidFill>
            <a:srgbClr val="F6FAF2"/>
          </a:solidFill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EC7E49F-4BEC-4590-956A-8AA180BAE1D1}"/>
                </a:ext>
              </a:extLst>
            </p:cNvPr>
            <p:cNvSpPr/>
            <p:nvPr userDrawn="1"/>
          </p:nvSpPr>
          <p:spPr>
            <a:xfrm>
              <a:off x="6748652" y="-1908583"/>
              <a:ext cx="233172" cy="109471"/>
            </a:xfrm>
            <a:prstGeom prst="rect">
              <a:avLst/>
            </a:prstGeom>
            <a:grpFill/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17" name="Right Triangle 16">
              <a:extLst>
                <a:ext uri="{FF2B5EF4-FFF2-40B4-BE49-F238E27FC236}">
                  <a16:creationId xmlns:a16="http://schemas.microsoft.com/office/drawing/2014/main" id="{C5A679C3-1FC2-4505-AF75-64D8AEE4CBD2}"/>
                </a:ext>
              </a:extLst>
            </p:cNvPr>
            <p:cNvSpPr/>
            <p:nvPr userDrawn="1"/>
          </p:nvSpPr>
          <p:spPr>
            <a:xfrm flipH="1">
              <a:off x="6638924" y="-1908840"/>
              <a:ext cx="109728" cy="109728"/>
            </a:xfrm>
            <a:prstGeom prst="rtTriangle">
              <a:avLst/>
            </a:prstGeom>
            <a:grpFill/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1F47D5-2E05-4785-A6CA-F995B407E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3" y="1365219"/>
            <a:ext cx="11772900" cy="46926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4887E6F-DE4F-4BC4-9AA7-5699E90C4A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784958" y="6550224"/>
            <a:ext cx="344966" cy="253916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 algn="r"/>
            <a:fld id="{137707FA-DA0D-44A4-94B1-8EAC83670A87}" type="slidenum">
              <a:rPr lang="zh-CN" altLang="en-US" sz="1050" b="1">
                <a:solidFill>
                  <a:srgbClr val="4D587C"/>
                </a:solidFill>
              </a:rPr>
              <a:pPr algn="r"/>
              <a:t>‹#›</a:t>
            </a:fld>
            <a:endParaRPr lang="en-US" altLang="zh-CN" sz="1050" b="1" dirty="0">
              <a:solidFill>
                <a:srgbClr val="4D587C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6FDD082-9E19-413E-AC6E-59E1395E78D5}"/>
              </a:ext>
            </a:extLst>
          </p:cNvPr>
          <p:cNvGrpSpPr/>
          <p:nvPr userDrawn="1"/>
        </p:nvGrpSpPr>
        <p:grpSpPr>
          <a:xfrm>
            <a:off x="0" y="1"/>
            <a:ext cx="3352800" cy="221266"/>
            <a:chOff x="122821" y="-726698"/>
            <a:chExt cx="3352800" cy="22126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65CF1B2-6313-4E6A-9B38-5E04BE979BA7}"/>
                </a:ext>
              </a:extLst>
            </p:cNvPr>
            <p:cNvSpPr/>
            <p:nvPr userDrawn="1"/>
          </p:nvSpPr>
          <p:spPr>
            <a:xfrm>
              <a:off x="122821" y="-724889"/>
              <a:ext cx="3352800" cy="219456"/>
            </a:xfrm>
            <a:prstGeom prst="rect">
              <a:avLst/>
            </a:prstGeom>
            <a:gradFill>
              <a:gsLst>
                <a:gs pos="41000">
                  <a:srgbClr val="8381A3"/>
                </a:gs>
                <a:gs pos="100000">
                  <a:schemeClr val="bg1"/>
                </a:gs>
                <a:gs pos="0">
                  <a:srgbClr val="4D587C"/>
                </a:gs>
              </a:gsLst>
              <a:lin ang="3000000" scaled="0"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58E1BAC-F832-45AF-90E3-C27B05B95646}"/>
                </a:ext>
              </a:extLst>
            </p:cNvPr>
            <p:cNvSpPr/>
            <p:nvPr userDrawn="1"/>
          </p:nvSpPr>
          <p:spPr>
            <a:xfrm>
              <a:off x="231605" y="-615161"/>
              <a:ext cx="3015416" cy="109728"/>
            </a:xfrm>
            <a:prstGeom prst="rect">
              <a:avLst/>
            </a:prstGeom>
            <a:gradFill>
              <a:gsLst>
                <a:gs pos="59000">
                  <a:srgbClr val="FDF8C9">
                    <a:alpha val="61000"/>
                  </a:srgbClr>
                </a:gs>
                <a:gs pos="0">
                  <a:srgbClr val="FDF8C9">
                    <a:alpha val="48000"/>
                  </a:srgbClr>
                </a:gs>
                <a:gs pos="45000">
                  <a:srgbClr val="FDF8C9">
                    <a:alpha val="47000"/>
                  </a:srgbClr>
                </a:gs>
              </a:gsLst>
              <a:lin ang="0" scaled="0"/>
            </a:gra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69B58D1-E546-4F36-8A9D-ECAE5CB3F7C7}"/>
                </a:ext>
              </a:extLst>
            </p:cNvPr>
            <p:cNvSpPr/>
            <p:nvPr userDrawn="1"/>
          </p:nvSpPr>
          <p:spPr>
            <a:xfrm>
              <a:off x="3242448" y="-614904"/>
              <a:ext cx="233172" cy="109471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12" name="Right Triangle 11">
              <a:extLst>
                <a:ext uri="{FF2B5EF4-FFF2-40B4-BE49-F238E27FC236}">
                  <a16:creationId xmlns:a16="http://schemas.microsoft.com/office/drawing/2014/main" id="{74E4E845-23D4-4974-B615-B7B2F90A6F63}"/>
                </a:ext>
              </a:extLst>
            </p:cNvPr>
            <p:cNvSpPr/>
            <p:nvPr userDrawn="1"/>
          </p:nvSpPr>
          <p:spPr>
            <a:xfrm flipH="1">
              <a:off x="3132720" y="-615161"/>
              <a:ext cx="109728" cy="109728"/>
            </a:xfrm>
            <a:prstGeom prst="rtTriangle">
              <a:avLst/>
            </a:prstGeom>
            <a:solidFill>
              <a:schemeClr val="bg1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13" name="Right Triangle 12">
              <a:extLst>
                <a:ext uri="{FF2B5EF4-FFF2-40B4-BE49-F238E27FC236}">
                  <a16:creationId xmlns:a16="http://schemas.microsoft.com/office/drawing/2014/main" id="{4828CA36-4720-4494-A69C-73A1707378AB}"/>
                </a:ext>
              </a:extLst>
            </p:cNvPr>
            <p:cNvSpPr/>
            <p:nvPr userDrawn="1"/>
          </p:nvSpPr>
          <p:spPr>
            <a:xfrm flipH="1">
              <a:off x="3361320" y="-726698"/>
              <a:ext cx="109728" cy="109728"/>
            </a:xfrm>
            <a:prstGeom prst="rtTriangl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13759E40-67C5-41E1-8ECA-65DC25D8D5A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146" b="14486"/>
          <a:stretch/>
        </p:blipFill>
        <p:spPr>
          <a:xfrm>
            <a:off x="62079" y="6397774"/>
            <a:ext cx="1434459" cy="378176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BA476B-F8DE-42AD-A223-319696A59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3" y="200462"/>
            <a:ext cx="11772900" cy="9471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11403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</p:sldLayoutIdLst>
  <p:txStyles>
    <p:titleStyle>
      <a:lvl1pPr algn="l" defTabSz="685772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3" indent="-171443" algn="l" defTabSz="685772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0" indent="-171443" algn="l" defTabSz="685772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15" indent="-171443" algn="l" defTabSz="685772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02" indent="-171443" algn="l" defTabSz="685772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89" indent="-171443" algn="l" defTabSz="685772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74" indent="-171443" algn="l" defTabSz="685772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61" indent="-171443" algn="l" defTabSz="685772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47" indent="-171443" algn="l" defTabSz="685772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34" indent="-171443" algn="l" defTabSz="685772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7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2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59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45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32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17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04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91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87D0E1A0-C19A-4DB8-BA1F-3D71830D1A93}"/>
              </a:ext>
            </a:extLst>
          </p:cNvPr>
          <p:cNvSpPr txBox="1"/>
          <p:nvPr userDrawn="1"/>
        </p:nvSpPr>
        <p:spPr>
          <a:xfrm>
            <a:off x="1007701" y="6462276"/>
            <a:ext cx="2400000" cy="123111"/>
          </a:xfrm>
          <a:prstGeom prst="rect">
            <a:avLst/>
          </a:prstGeom>
          <a:noFill/>
        </p:spPr>
        <p:txBody>
          <a:bodyPr wrap="square" lIns="0" tIns="0" rIns="0" bIns="0" anchor="b">
            <a:spAutoFit/>
          </a:bodyPr>
          <a:lstStyle/>
          <a:p>
            <a:r>
              <a:rPr lang="en-US" sz="800" dirty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2018 Nokia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7920C8E0-2BA3-45B9-8A9F-1B9E59157439}"/>
              </a:ext>
            </a:extLst>
          </p:cNvPr>
          <p:cNvSpPr txBox="1">
            <a:spLocks/>
          </p:cNvSpPr>
          <p:nvPr userDrawn="1"/>
        </p:nvSpPr>
        <p:spPr>
          <a:xfrm>
            <a:off x="558803" y="6462492"/>
            <a:ext cx="336000" cy="123111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80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000" dirty="0">
              <a:solidFill>
                <a:schemeClr val="tx2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141D57DB-1EB7-4DFA-9100-436A54579F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72000" y="6422400"/>
            <a:ext cx="6048000" cy="1632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GB"/>
              <a:t>&lt;Document ID: change ID in footer or remove&gt; &lt;Change information classification in footer&gt;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8C5FB64-385A-4093-B8B2-2F00FF978275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2968" y="6201336"/>
            <a:ext cx="1344149" cy="565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308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</p:sldLayoutIdLst>
  <p:hf sldNum="0" hdr="0" dt="0"/>
  <p:txStyles>
    <p:titleStyle>
      <a:lvl1pPr algn="l" defTabSz="685772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3" indent="-171443" algn="l" defTabSz="685772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0" indent="-171443" algn="l" defTabSz="685772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15" indent="-171443" algn="l" defTabSz="685772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02" indent="-171443" algn="l" defTabSz="685772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89" indent="-171443" algn="l" defTabSz="685772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74" indent="-171443" algn="l" defTabSz="685772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61" indent="-171443" algn="l" defTabSz="685772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47" indent="-171443" algn="l" defTabSz="685772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34" indent="-171443" algn="l" defTabSz="685772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7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2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59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45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32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17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04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91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5" name="Title Placeholder 1"/>
          <p:cNvSpPr>
            <a:spLocks noGrp="1"/>
          </p:cNvSpPr>
          <p:nvPr>
            <p:ph type="title"/>
          </p:nvPr>
        </p:nvSpPr>
        <p:spPr bwMode="auto">
          <a:xfrm>
            <a:off x="556684" y="374400"/>
            <a:ext cx="11078400" cy="4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15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56684" y="1440000"/>
            <a:ext cx="11078400" cy="474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E4B0BB3-4C6C-4B68-828C-DD208CDF077C}"/>
              </a:ext>
            </a:extLst>
          </p:cNvPr>
          <p:cNvSpPr txBox="1">
            <a:spLocks/>
          </p:cNvSpPr>
          <p:nvPr userDrawn="1"/>
        </p:nvSpPr>
        <p:spPr>
          <a:xfrm>
            <a:off x="558803" y="6462492"/>
            <a:ext cx="192616" cy="123111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GB" sz="80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pPr>
                <a:defRPr/>
              </a:pPr>
              <a:t>‹#›</a:t>
            </a:fld>
            <a:endParaRPr lang="en-GB" sz="1000" dirty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11890EF-42CA-417D-9527-D631F5996115}"/>
              </a:ext>
            </a:extLst>
          </p:cNvPr>
          <p:cNvSpPr txBox="1"/>
          <p:nvPr userDrawn="1"/>
        </p:nvSpPr>
        <p:spPr>
          <a:xfrm>
            <a:off x="876000" y="6462276"/>
            <a:ext cx="2400000" cy="123111"/>
          </a:xfrm>
          <a:prstGeom prst="rect">
            <a:avLst/>
          </a:prstGeom>
          <a:noFill/>
        </p:spPr>
        <p:txBody>
          <a:bodyPr wrap="square" lIns="0" tIns="0" rIns="0" bIns="0" anchor="b">
            <a:spAutoFit/>
          </a:bodyPr>
          <a:lstStyle/>
          <a:p>
            <a:r>
              <a:rPr lang="en-GB" sz="800" dirty="0">
                <a:solidFill>
                  <a:schemeClr val="bg1"/>
                </a:solidFill>
                <a:latin typeface="+mn-lt"/>
                <a:cs typeface="Arial" charset="0"/>
              </a:rPr>
              <a:t>© 2018 Nokia</a:t>
            </a:r>
          </a:p>
        </p:txBody>
      </p:sp>
    </p:spTree>
    <p:extLst>
      <p:ext uri="{BB962C8B-B14F-4D97-AF65-F5344CB8AC3E}">
        <p14:creationId xmlns:p14="http://schemas.microsoft.com/office/powerpoint/2010/main" val="3087025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</p:sldLayoutIdLst>
  <p:hf sldNum="0" hdr="0" dt="0"/>
  <p:txStyles>
    <p:titleStyle>
      <a:lvl1pPr algn="l" defTabSz="457182" rtl="0" eaLnBrk="0" fontAlgn="base" hangingPunct="0">
        <a:spcBef>
          <a:spcPct val="0"/>
        </a:spcBef>
        <a:spcAft>
          <a:spcPct val="0"/>
        </a:spcAft>
        <a:defRPr sz="2000" b="0" kern="1200">
          <a:solidFill>
            <a:schemeClr val="bg1"/>
          </a:solidFill>
          <a:latin typeface="+mj-lt"/>
          <a:ea typeface="Nokia Pure Headline Ultra Light" panose="020B0204020202020204" pitchFamily="34" charset="0"/>
          <a:cs typeface="Arial"/>
        </a:defRPr>
      </a:lvl1pPr>
      <a:lvl2pPr algn="l" defTabSz="457182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ヒラギノ角ゴ Pro W3" charset="0"/>
          <a:cs typeface="Arial" pitchFamily="34" charset="0"/>
        </a:defRPr>
      </a:lvl2pPr>
      <a:lvl3pPr algn="l" defTabSz="457182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ヒラギノ角ゴ Pro W3" charset="0"/>
          <a:cs typeface="Arial" pitchFamily="34" charset="0"/>
        </a:defRPr>
      </a:lvl3pPr>
      <a:lvl4pPr algn="l" defTabSz="457182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ヒラギノ角ゴ Pro W3" charset="0"/>
          <a:cs typeface="Arial" pitchFamily="34" charset="0"/>
        </a:defRPr>
      </a:lvl4pPr>
      <a:lvl5pPr algn="l" defTabSz="457182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ヒラギノ角ゴ Pro W3" charset="0"/>
          <a:cs typeface="Arial" pitchFamily="34" charset="0"/>
        </a:defRPr>
      </a:lvl5pPr>
      <a:lvl6pPr marL="457182" algn="l" defTabSz="457182" rtl="0" eaLnBrk="1" fontAlgn="base" hangingPunct="1">
        <a:spcBef>
          <a:spcPct val="0"/>
        </a:spcBef>
        <a:spcAft>
          <a:spcPct val="0"/>
        </a:spcAft>
        <a:defRPr b="1">
          <a:solidFill>
            <a:schemeClr val="bg2"/>
          </a:solidFill>
          <a:latin typeface="Arial" charset="0"/>
          <a:ea typeface="ヒラギノ角ゴ Pro W3" charset="0"/>
        </a:defRPr>
      </a:lvl6pPr>
      <a:lvl7pPr marL="914364" algn="l" defTabSz="457182" rtl="0" eaLnBrk="1" fontAlgn="base" hangingPunct="1">
        <a:spcBef>
          <a:spcPct val="0"/>
        </a:spcBef>
        <a:spcAft>
          <a:spcPct val="0"/>
        </a:spcAft>
        <a:defRPr b="1">
          <a:solidFill>
            <a:schemeClr val="bg2"/>
          </a:solidFill>
          <a:latin typeface="Arial" charset="0"/>
          <a:ea typeface="ヒラギノ角ゴ Pro W3" charset="0"/>
        </a:defRPr>
      </a:lvl7pPr>
      <a:lvl8pPr marL="1371545" algn="l" defTabSz="457182" rtl="0" eaLnBrk="1" fontAlgn="base" hangingPunct="1">
        <a:spcBef>
          <a:spcPct val="0"/>
        </a:spcBef>
        <a:spcAft>
          <a:spcPct val="0"/>
        </a:spcAft>
        <a:defRPr b="1">
          <a:solidFill>
            <a:schemeClr val="bg2"/>
          </a:solidFill>
          <a:latin typeface="Arial" charset="0"/>
          <a:ea typeface="ヒラギノ角ゴ Pro W3" charset="0"/>
        </a:defRPr>
      </a:lvl8pPr>
      <a:lvl9pPr marL="1828727" algn="l" defTabSz="457182" rtl="0" eaLnBrk="1" fontAlgn="base" hangingPunct="1">
        <a:spcBef>
          <a:spcPct val="0"/>
        </a:spcBef>
        <a:spcAft>
          <a:spcPct val="0"/>
        </a:spcAft>
        <a:defRPr b="1">
          <a:solidFill>
            <a:schemeClr val="bg2"/>
          </a:solidFill>
          <a:latin typeface="Arial" charset="0"/>
          <a:ea typeface="ヒラギノ角ゴ Pro W3" charset="0"/>
        </a:defRPr>
      </a:lvl9pPr>
    </p:titleStyle>
    <p:bodyStyle>
      <a:lvl1pPr marL="230179" indent="-230179" algn="l" defTabSz="457182" rtl="0" eaLnBrk="0" fontAlgn="base" hangingPunct="0">
        <a:spcBef>
          <a:spcPct val="0"/>
        </a:spcBef>
        <a:spcAft>
          <a:spcPts val="600"/>
        </a:spcAft>
        <a:buFont typeface="Arial" charset="0"/>
        <a:buChar char="•"/>
        <a:defRPr sz="3200" kern="1200">
          <a:solidFill>
            <a:schemeClr val="bg1"/>
          </a:solidFill>
          <a:latin typeface="+mn-lt"/>
          <a:ea typeface="ヒラギノ角ゴ Pro W3" charset="0"/>
          <a:cs typeface="ヒラギノ角ゴ Pro W3" charset="0"/>
        </a:defRPr>
      </a:lvl1pPr>
      <a:lvl2pPr marL="458770" indent="-228590" algn="l" defTabSz="457182" rtl="0" eaLnBrk="0" fontAlgn="base" hangingPunct="0">
        <a:spcBef>
          <a:spcPct val="0"/>
        </a:spcBef>
        <a:spcAft>
          <a:spcPts val="600"/>
        </a:spcAft>
        <a:buFont typeface="Lucida Grande"/>
        <a:buChar char="-"/>
        <a:defRPr sz="2800" kern="1200">
          <a:solidFill>
            <a:schemeClr val="bg1"/>
          </a:solidFill>
          <a:latin typeface="+mn-lt"/>
          <a:ea typeface="ヒラギノ角ゴ Pro W3" charset="0"/>
          <a:cs typeface="ヒラギノ角ゴ Pro W3"/>
        </a:defRPr>
      </a:lvl2pPr>
      <a:lvl3pPr marL="684186" indent="-225416" algn="l" defTabSz="457182" rtl="0" eaLnBrk="0" fontAlgn="base" hangingPunct="0">
        <a:spcBef>
          <a:spcPct val="0"/>
        </a:spcBef>
        <a:spcAft>
          <a:spcPts val="600"/>
        </a:spcAft>
        <a:buFont typeface="Arial" charset="0"/>
        <a:buChar char="•"/>
        <a:defRPr sz="2400" kern="1200">
          <a:solidFill>
            <a:schemeClr val="bg1"/>
          </a:solidFill>
          <a:latin typeface="+mn-lt"/>
          <a:ea typeface="ヒラギノ角ゴ Pro W3" charset="0"/>
          <a:cs typeface="ヒラギノ角ゴ Pro W3"/>
        </a:defRPr>
      </a:lvl3pPr>
      <a:lvl4pPr marL="912776" indent="-228590" algn="l" defTabSz="457182" rtl="0" eaLnBrk="0" fontAlgn="base" hangingPunct="0">
        <a:spcBef>
          <a:spcPct val="0"/>
        </a:spcBef>
        <a:spcAft>
          <a:spcPts val="600"/>
        </a:spcAft>
        <a:buFont typeface="Lucida Grande"/>
        <a:buChar char="-"/>
        <a:defRPr sz="2000" kern="1200">
          <a:solidFill>
            <a:schemeClr val="bg1"/>
          </a:solidFill>
          <a:latin typeface="+mn-lt"/>
          <a:ea typeface="ヒラギノ角ゴ Pro W3" charset="0"/>
          <a:cs typeface="ヒラギノ角ゴ Pro W3"/>
        </a:defRPr>
      </a:lvl4pPr>
      <a:lvl5pPr marL="1142954" indent="-230179" algn="l" defTabSz="457182" rtl="0" eaLnBrk="0" fontAlgn="base" hangingPunct="0">
        <a:spcBef>
          <a:spcPct val="0"/>
        </a:spcBef>
        <a:spcAft>
          <a:spcPts val="600"/>
        </a:spcAft>
        <a:buFont typeface="Arial" charset="0"/>
        <a:buChar char="•"/>
        <a:defRPr sz="2000" kern="1200">
          <a:solidFill>
            <a:schemeClr val="bg1"/>
          </a:solidFill>
          <a:latin typeface="+mn-lt"/>
          <a:ea typeface="ヒラギノ角ゴ Pro W3" charset="0"/>
          <a:cs typeface="ヒラギノ角ゴ Pro W3"/>
        </a:defRPr>
      </a:lvl5pPr>
      <a:lvl6pPr marL="2514499" indent="-228590" algn="l" defTabSz="45718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0" algn="l" defTabSz="45718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0" algn="l" defTabSz="45718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4" indent="-228590" algn="l" defTabSz="45718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4571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4" algn="l" defTabSz="4571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4571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4571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4571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1" algn="l" defTabSz="4571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4571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4571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556800" y="374651"/>
            <a:ext cx="11078400" cy="412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7" name="Slide Number Placeholder 5"/>
          <p:cNvSpPr txBox="1">
            <a:spLocks/>
          </p:cNvSpPr>
          <p:nvPr/>
        </p:nvSpPr>
        <p:spPr>
          <a:xfrm>
            <a:off x="558803" y="6462492"/>
            <a:ext cx="192616" cy="123111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GB" sz="800" smtClean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pPr>
                <a:defRPr/>
              </a:pPr>
              <a:t>‹#›</a:t>
            </a:fld>
            <a:endParaRPr lang="en-GB" sz="1000" dirty="0">
              <a:solidFill>
                <a:schemeClr val="tx2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876000" y="6462276"/>
            <a:ext cx="2400000" cy="123111"/>
          </a:xfrm>
          <a:prstGeom prst="rect">
            <a:avLst/>
          </a:prstGeom>
          <a:noFill/>
        </p:spPr>
        <p:txBody>
          <a:bodyPr wrap="square" lIns="0" tIns="0" rIns="0" bIns="0" anchor="b">
            <a:spAutoFit/>
          </a:bodyPr>
          <a:lstStyle/>
          <a:p>
            <a:r>
              <a:rPr lang="en-GB" sz="800" dirty="0">
                <a:solidFill>
                  <a:schemeClr val="tx2"/>
                </a:solidFill>
                <a:latin typeface="+mn-lt"/>
                <a:cs typeface="Arial" charset="0"/>
              </a:rPr>
              <a:t>© 2018 Nokia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600" y="6408002"/>
            <a:ext cx="921600" cy="14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19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1" r:id="rId13"/>
    <p:sldLayoutId id="2147483722" r:id="rId14"/>
    <p:sldLayoutId id="2147483723" r:id="rId15"/>
  </p:sldLayoutIdLst>
  <p:hf sldNum="0" hdr="0" dt="0"/>
  <p:txStyles>
    <p:titleStyle>
      <a:lvl1pPr algn="l" defTabSz="457182" rtl="0" eaLnBrk="1" fontAlgn="base" hangingPunct="1">
        <a:spcBef>
          <a:spcPct val="0"/>
        </a:spcBef>
        <a:spcAft>
          <a:spcPct val="0"/>
        </a:spcAft>
        <a:defRPr sz="2000" b="0" kern="1200">
          <a:solidFill>
            <a:schemeClr val="tx1"/>
          </a:solidFill>
          <a:latin typeface="+mj-lt"/>
          <a:ea typeface="Nokia Pure Headline Ultra Light" panose="020B0204020202020204" pitchFamily="34" charset="0"/>
          <a:cs typeface="Arial"/>
        </a:defRPr>
      </a:lvl1pPr>
      <a:lvl2pPr algn="l" defTabSz="457182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ea typeface="ヒラギノ角ゴ Pro W3" charset="0"/>
          <a:cs typeface="Arial" pitchFamily="34" charset="0"/>
        </a:defRPr>
      </a:lvl2pPr>
      <a:lvl3pPr algn="l" defTabSz="457182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ea typeface="ヒラギノ角ゴ Pro W3" charset="0"/>
          <a:cs typeface="Arial" pitchFamily="34" charset="0"/>
        </a:defRPr>
      </a:lvl3pPr>
      <a:lvl4pPr algn="l" defTabSz="457182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ea typeface="ヒラギノ角ゴ Pro W3" charset="0"/>
          <a:cs typeface="Arial" pitchFamily="34" charset="0"/>
        </a:defRPr>
      </a:lvl4pPr>
      <a:lvl5pPr algn="l" defTabSz="457182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ea typeface="ヒラギノ角ゴ Pro W3" charset="0"/>
          <a:cs typeface="Arial" pitchFamily="34" charset="0"/>
        </a:defRPr>
      </a:lvl5pPr>
      <a:lvl6pPr marL="457182" algn="l" defTabSz="457182" rtl="0" eaLnBrk="1" fontAlgn="base" hangingPunct="1">
        <a:spcBef>
          <a:spcPct val="0"/>
        </a:spcBef>
        <a:spcAft>
          <a:spcPct val="0"/>
        </a:spcAft>
        <a:defRPr b="1">
          <a:solidFill>
            <a:schemeClr val="bg2"/>
          </a:solidFill>
          <a:latin typeface="Arial" charset="0"/>
          <a:ea typeface="ヒラギノ角ゴ Pro W3" charset="0"/>
        </a:defRPr>
      </a:lvl6pPr>
      <a:lvl7pPr marL="914364" algn="l" defTabSz="457182" rtl="0" eaLnBrk="1" fontAlgn="base" hangingPunct="1">
        <a:spcBef>
          <a:spcPct val="0"/>
        </a:spcBef>
        <a:spcAft>
          <a:spcPct val="0"/>
        </a:spcAft>
        <a:defRPr b="1">
          <a:solidFill>
            <a:schemeClr val="bg2"/>
          </a:solidFill>
          <a:latin typeface="Arial" charset="0"/>
          <a:ea typeface="ヒラギノ角ゴ Pro W3" charset="0"/>
        </a:defRPr>
      </a:lvl7pPr>
      <a:lvl8pPr marL="1371545" algn="l" defTabSz="457182" rtl="0" eaLnBrk="1" fontAlgn="base" hangingPunct="1">
        <a:spcBef>
          <a:spcPct val="0"/>
        </a:spcBef>
        <a:spcAft>
          <a:spcPct val="0"/>
        </a:spcAft>
        <a:defRPr b="1">
          <a:solidFill>
            <a:schemeClr val="bg2"/>
          </a:solidFill>
          <a:latin typeface="Arial" charset="0"/>
          <a:ea typeface="ヒラギノ角ゴ Pro W3" charset="0"/>
        </a:defRPr>
      </a:lvl8pPr>
      <a:lvl9pPr marL="1828727" algn="l" defTabSz="457182" rtl="0" eaLnBrk="1" fontAlgn="base" hangingPunct="1">
        <a:spcBef>
          <a:spcPct val="0"/>
        </a:spcBef>
        <a:spcAft>
          <a:spcPct val="0"/>
        </a:spcAft>
        <a:defRPr b="1">
          <a:solidFill>
            <a:schemeClr val="bg2"/>
          </a:solidFill>
          <a:latin typeface="Arial" charset="0"/>
          <a:ea typeface="ヒラギノ角ゴ Pro W3" charset="0"/>
        </a:defRPr>
      </a:lvl9pPr>
    </p:titleStyle>
    <p:bodyStyle>
      <a:lvl1pPr marL="230179" indent="-230179" algn="l" defTabSz="457182" rtl="0" eaLnBrk="1" fontAlgn="base" hangingPunct="1">
        <a:spcBef>
          <a:spcPct val="0"/>
        </a:spcBef>
        <a:spcAft>
          <a:spcPts val="600"/>
        </a:spcAft>
        <a:buFont typeface="Arial" charset="0"/>
        <a:buChar char="•"/>
        <a:defRPr sz="3200" kern="1200">
          <a:solidFill>
            <a:schemeClr val="tx2"/>
          </a:solidFill>
          <a:latin typeface="+mn-lt"/>
          <a:ea typeface="ヒラギノ角ゴ Pro W3" charset="0"/>
          <a:cs typeface="ヒラギノ角ゴ Pro W3" charset="0"/>
        </a:defRPr>
      </a:lvl1pPr>
      <a:lvl2pPr marL="458770" indent="-228590" algn="l" defTabSz="457182" rtl="0" eaLnBrk="1" fontAlgn="base" hangingPunct="1">
        <a:spcBef>
          <a:spcPct val="0"/>
        </a:spcBef>
        <a:spcAft>
          <a:spcPts val="600"/>
        </a:spcAft>
        <a:buFont typeface="Lucida Grande"/>
        <a:buChar char="-"/>
        <a:defRPr sz="2800" kern="1200">
          <a:solidFill>
            <a:schemeClr val="tx2"/>
          </a:solidFill>
          <a:latin typeface="+mn-lt"/>
          <a:ea typeface="ヒラギノ角ゴ Pro W3" charset="0"/>
          <a:cs typeface="ヒラギノ角ゴ Pro W3"/>
        </a:defRPr>
      </a:lvl2pPr>
      <a:lvl3pPr marL="684186" indent="-225416" algn="l" defTabSz="457182" rtl="0" eaLnBrk="1" fontAlgn="base" hangingPunct="1">
        <a:spcBef>
          <a:spcPct val="0"/>
        </a:spcBef>
        <a:spcAft>
          <a:spcPts val="600"/>
        </a:spcAft>
        <a:buFont typeface="Arial" charset="0"/>
        <a:buChar char="•"/>
        <a:defRPr sz="2400" kern="1200">
          <a:solidFill>
            <a:schemeClr val="tx2"/>
          </a:solidFill>
          <a:latin typeface="+mn-lt"/>
          <a:ea typeface="ヒラギノ角ゴ Pro W3" charset="0"/>
          <a:cs typeface="ヒラギノ角ゴ Pro W3"/>
        </a:defRPr>
      </a:lvl3pPr>
      <a:lvl4pPr marL="912776" indent="-228590" algn="l" defTabSz="457182" rtl="0" eaLnBrk="1" fontAlgn="base" hangingPunct="1">
        <a:spcBef>
          <a:spcPct val="0"/>
        </a:spcBef>
        <a:spcAft>
          <a:spcPts val="600"/>
        </a:spcAft>
        <a:buFont typeface="Lucida Grande"/>
        <a:buChar char="-"/>
        <a:defRPr sz="2000" kern="1200">
          <a:solidFill>
            <a:schemeClr val="tx2"/>
          </a:solidFill>
          <a:latin typeface="+mn-lt"/>
          <a:ea typeface="ヒラギノ角ゴ Pro W3" charset="0"/>
          <a:cs typeface="ヒラギノ角ゴ Pro W3"/>
        </a:defRPr>
      </a:lvl4pPr>
      <a:lvl5pPr marL="1142954" indent="-230179" algn="l" defTabSz="457182" rtl="0" eaLnBrk="1" fontAlgn="base" hangingPunct="1">
        <a:spcBef>
          <a:spcPct val="0"/>
        </a:spcBef>
        <a:spcAft>
          <a:spcPts val="600"/>
        </a:spcAft>
        <a:buFont typeface="Arial" charset="0"/>
        <a:buChar char="•"/>
        <a:defRPr sz="2000" kern="1200">
          <a:solidFill>
            <a:schemeClr val="tx2"/>
          </a:solidFill>
          <a:latin typeface="+mn-lt"/>
          <a:ea typeface="ヒラギノ角ゴ Pro W3" charset="0"/>
          <a:cs typeface="ヒラギノ角ゴ Pro W3"/>
        </a:defRPr>
      </a:lvl5pPr>
      <a:lvl6pPr marL="2514499" indent="-228590" algn="l" defTabSz="45718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0" algn="l" defTabSz="45718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0" algn="l" defTabSz="45718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4" indent="-228590" algn="l" defTabSz="45718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4571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4" algn="l" defTabSz="4571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4571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4571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4571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1" algn="l" defTabSz="4571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4571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4571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87D0E1A0-C19A-4DB8-BA1F-3D71830D1A93}"/>
              </a:ext>
            </a:extLst>
          </p:cNvPr>
          <p:cNvSpPr txBox="1"/>
          <p:nvPr/>
        </p:nvSpPr>
        <p:spPr>
          <a:xfrm>
            <a:off x="1007701" y="6462276"/>
            <a:ext cx="2400000" cy="123111"/>
          </a:xfrm>
          <a:prstGeom prst="rect">
            <a:avLst/>
          </a:prstGeom>
          <a:noFill/>
        </p:spPr>
        <p:txBody>
          <a:bodyPr wrap="square" lIns="0" tIns="0" rIns="0" bIns="0" anchor="b">
            <a:spAutoFit/>
          </a:bodyPr>
          <a:lstStyle/>
          <a:p>
            <a:r>
              <a:rPr lang="en-US" sz="800" dirty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2018 Nokia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7920C8E0-2BA3-45B9-8A9F-1B9E59157439}"/>
              </a:ext>
            </a:extLst>
          </p:cNvPr>
          <p:cNvSpPr txBox="1">
            <a:spLocks/>
          </p:cNvSpPr>
          <p:nvPr/>
        </p:nvSpPr>
        <p:spPr>
          <a:xfrm>
            <a:off x="558803" y="6462492"/>
            <a:ext cx="336000" cy="123111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80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000" dirty="0">
              <a:solidFill>
                <a:schemeClr val="tx2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141D57DB-1EB7-4DFA-9100-436A54579F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72000" y="6422400"/>
            <a:ext cx="6048000" cy="1632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&lt;Document ID: change ID in footer or remove&gt; &lt;Change information classification in footer&gt;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E2AA385-0038-4284-8413-CF697BBC8CBE}"/>
              </a:ext>
            </a:extLst>
          </p:cNvPr>
          <p:cNvSpPr txBox="1"/>
          <p:nvPr userDrawn="1"/>
        </p:nvSpPr>
        <p:spPr>
          <a:xfrm>
            <a:off x="1007701" y="6462276"/>
            <a:ext cx="2400000" cy="123111"/>
          </a:xfrm>
          <a:prstGeom prst="rect">
            <a:avLst/>
          </a:prstGeom>
          <a:noFill/>
        </p:spPr>
        <p:txBody>
          <a:bodyPr wrap="square" lIns="0" tIns="0" rIns="0" bIns="0" anchor="b">
            <a:spAutoFit/>
          </a:bodyPr>
          <a:lstStyle/>
          <a:p>
            <a:r>
              <a:rPr lang="en-US" sz="800" noProof="0" dirty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2018 Nokia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20BA402-4DCA-4D3B-A03B-98DA80BAB253}"/>
              </a:ext>
            </a:extLst>
          </p:cNvPr>
          <p:cNvSpPr txBox="1">
            <a:spLocks/>
          </p:cNvSpPr>
          <p:nvPr userDrawn="1"/>
        </p:nvSpPr>
        <p:spPr>
          <a:xfrm>
            <a:off x="558803" y="6462492"/>
            <a:ext cx="336000" cy="123111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800" noProof="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000" noProof="0" dirty="0">
              <a:solidFill>
                <a:schemeClr val="tx2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1633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</p:sldLayoutIdLst>
  <p:hf sldNum="0" hdr="0" dt="0"/>
  <p:txStyles>
    <p:titleStyle>
      <a:lvl1pPr algn="l" defTabSz="685772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3" indent="-171443" algn="l" defTabSz="685772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0" indent="-171443" algn="l" defTabSz="685772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15" indent="-171443" algn="l" defTabSz="685772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02" indent="-171443" algn="l" defTabSz="685772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89" indent="-171443" algn="l" defTabSz="685772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74" indent="-171443" algn="l" defTabSz="685772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61" indent="-171443" algn="l" defTabSz="685772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47" indent="-171443" algn="l" defTabSz="685772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34" indent="-171443" algn="l" defTabSz="685772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7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2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59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45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32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17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04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91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6"/>
          <p:cNvSpPr>
            <a:spLocks noGrp="1"/>
          </p:cNvSpPr>
          <p:nvPr>
            <p:ph type="title"/>
          </p:nvPr>
        </p:nvSpPr>
        <p:spPr>
          <a:xfrm>
            <a:off x="556800" y="374400"/>
            <a:ext cx="11078400" cy="4128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noProof="0"/>
              <a:t>Click</a:t>
            </a:r>
            <a:r>
              <a:rPr lang="en-US"/>
              <a:t> to edit Master title slide</a:t>
            </a:r>
          </a:p>
        </p:txBody>
      </p:sp>
      <p:sp>
        <p:nvSpPr>
          <p:cNvPr id="19" name="TextBox 18"/>
          <p:cNvSpPr txBox="1"/>
          <p:nvPr userDrawn="1"/>
        </p:nvSpPr>
        <p:spPr>
          <a:xfrm>
            <a:off x="1007701" y="6462276"/>
            <a:ext cx="2400000" cy="123111"/>
          </a:xfrm>
          <a:prstGeom prst="rect">
            <a:avLst/>
          </a:prstGeom>
          <a:noFill/>
        </p:spPr>
        <p:txBody>
          <a:bodyPr wrap="square" lIns="0" tIns="0" rIns="0" bIns="0" anchor="b">
            <a:spAutoFit/>
          </a:bodyPr>
          <a:lstStyle/>
          <a:p>
            <a:r>
              <a:rPr lang="en-US" sz="80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2017 Nokia</a:t>
            </a:r>
          </a:p>
        </p:txBody>
      </p:sp>
      <p:sp>
        <p:nvSpPr>
          <p:cNvPr id="21" name="Slide Number Placeholder 5"/>
          <p:cNvSpPr txBox="1">
            <a:spLocks/>
          </p:cNvSpPr>
          <p:nvPr userDrawn="1"/>
        </p:nvSpPr>
        <p:spPr>
          <a:xfrm>
            <a:off x="558803" y="6462492"/>
            <a:ext cx="336000" cy="123111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80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000">
              <a:solidFill>
                <a:schemeClr val="tx2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23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072000" y="6422400"/>
            <a:ext cx="6048000" cy="1632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Confidential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2968" y="6201336"/>
            <a:ext cx="1344149" cy="565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539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hf sldNum="0" hdr="0" dt="0"/>
  <p:txStyles>
    <p:titleStyle>
      <a:lvl1pPr algn="l" defTabSz="914364" rtl="0" eaLnBrk="1" latinLnBrk="0" hangingPunct="1">
        <a:spcBef>
          <a:spcPct val="0"/>
        </a:spcBef>
        <a:buNone/>
        <a:defRPr sz="20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87" indent="-342887" algn="l" defTabSz="914364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20" indent="-285738" algn="l" defTabSz="914364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54" indent="-228590" algn="l" defTabSz="9143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36" indent="-228590" algn="l" defTabSz="914364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17" indent="-228590" algn="l" defTabSz="914364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0" algn="l" defTabSz="9143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0" algn="l" defTabSz="9143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0" algn="l" defTabSz="9143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4" indent="-228590" algn="l" defTabSz="9143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4" algn="l" defTabSz="9143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1" algn="l" defTabSz="9143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87D0E1A0-C19A-4DB8-BA1F-3D71830D1A93}"/>
              </a:ext>
            </a:extLst>
          </p:cNvPr>
          <p:cNvSpPr txBox="1"/>
          <p:nvPr userDrawn="1"/>
        </p:nvSpPr>
        <p:spPr>
          <a:xfrm>
            <a:off x="1007701" y="6462276"/>
            <a:ext cx="2400000" cy="123111"/>
          </a:xfrm>
          <a:prstGeom prst="rect">
            <a:avLst/>
          </a:prstGeom>
          <a:noFill/>
        </p:spPr>
        <p:txBody>
          <a:bodyPr wrap="square" lIns="0" tIns="0" rIns="0" bIns="0" anchor="b">
            <a:spAutoFit/>
          </a:bodyPr>
          <a:lstStyle/>
          <a:p>
            <a:r>
              <a:rPr lang="en-US" sz="800" dirty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2019 Nokia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7920C8E0-2BA3-45B9-8A9F-1B9E59157439}"/>
              </a:ext>
            </a:extLst>
          </p:cNvPr>
          <p:cNvSpPr txBox="1">
            <a:spLocks/>
          </p:cNvSpPr>
          <p:nvPr userDrawn="1"/>
        </p:nvSpPr>
        <p:spPr>
          <a:xfrm>
            <a:off x="558803" y="6462492"/>
            <a:ext cx="336000" cy="123111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80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000" dirty="0">
              <a:solidFill>
                <a:schemeClr val="tx2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141D57DB-1EB7-4DFA-9100-436A54579F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72000" y="6422400"/>
            <a:ext cx="6048000" cy="1632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GB"/>
              <a:t>&lt;Document ID: change ID in footer or remove&gt; &lt;Change information classification in footer&gt;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8C5FB64-385A-4093-B8B2-2F00FF978275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2968" y="6201336"/>
            <a:ext cx="1344149" cy="565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553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</p:sldLayoutIdLst>
  <p:hf sldNum="0" hdr="0" dt="0"/>
  <p:txStyles>
    <p:titleStyle>
      <a:lvl1pPr algn="l" defTabSz="685772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3" indent="-171443" algn="l" defTabSz="685772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0" indent="-171443" algn="l" defTabSz="685772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15" indent="-171443" algn="l" defTabSz="685772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02" indent="-171443" algn="l" defTabSz="685772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89" indent="-171443" algn="l" defTabSz="685772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74" indent="-171443" algn="l" defTabSz="685772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61" indent="-171443" algn="l" defTabSz="685772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47" indent="-171443" algn="l" defTabSz="685772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34" indent="-171443" algn="l" defTabSz="685772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7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2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59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45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32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17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04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91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8A35C743-F278-4E86-8ED7-E93E2B5A4B88}"/>
              </a:ext>
            </a:extLst>
          </p:cNvPr>
          <p:cNvSpPr/>
          <p:nvPr userDrawn="1"/>
        </p:nvSpPr>
        <p:spPr>
          <a:xfrm>
            <a:off x="10198884" y="1"/>
            <a:ext cx="1993117" cy="1059506"/>
          </a:xfrm>
          <a:prstGeom prst="rect">
            <a:avLst/>
          </a:prstGeom>
          <a:pattFill prst="dkUpDiag">
            <a:fgClr>
              <a:srgbClr val="00703C"/>
            </a:fgClr>
            <a:bgClr>
              <a:srgbClr val="7BC143"/>
            </a:bgClr>
          </a:patt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372985F-5F78-481F-AB16-AAF656E240DA}"/>
              </a:ext>
            </a:extLst>
          </p:cNvPr>
          <p:cNvSpPr/>
          <p:nvPr userDrawn="1"/>
        </p:nvSpPr>
        <p:spPr>
          <a:xfrm flipH="1" flipV="1">
            <a:off x="10198882" y="1"/>
            <a:ext cx="1993117" cy="1059506"/>
          </a:xfrm>
          <a:prstGeom prst="rect">
            <a:avLst/>
          </a:prstGeom>
          <a:gradFill>
            <a:gsLst>
              <a:gs pos="95361">
                <a:srgbClr val="ECF6E2"/>
              </a:gs>
              <a:gs pos="59000">
                <a:srgbClr val="ECF6E2">
                  <a:alpha val="67000"/>
                </a:srgbClr>
              </a:gs>
              <a:gs pos="15000">
                <a:schemeClr val="bg1">
                  <a:alpha val="44000"/>
                </a:schemeClr>
              </a:gs>
            </a:gsLst>
            <a:lin ang="3000000" scaled="0"/>
          </a:gra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6A4D26F-9E32-4040-AFE5-8FFA726817F1}"/>
              </a:ext>
            </a:extLst>
          </p:cNvPr>
          <p:cNvSpPr/>
          <p:nvPr userDrawn="1"/>
        </p:nvSpPr>
        <p:spPr>
          <a:xfrm flipH="1" flipV="1">
            <a:off x="-8" y="-1"/>
            <a:ext cx="12172951" cy="1059502"/>
          </a:xfrm>
          <a:prstGeom prst="rect">
            <a:avLst/>
          </a:prstGeom>
          <a:gradFill>
            <a:gsLst>
              <a:gs pos="100000">
                <a:srgbClr val="ECF6E2"/>
              </a:gs>
              <a:gs pos="16000">
                <a:srgbClr val="ECF6E2"/>
              </a:gs>
              <a:gs pos="0">
                <a:srgbClr val="ECF6E2">
                  <a:alpha val="0"/>
                </a:srgbClr>
              </a:gs>
            </a:gsLst>
            <a:lin ang="0" scaled="0"/>
          </a:gra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9F4FBAC-A21E-440C-8350-5E68EA9A67D8}"/>
              </a:ext>
            </a:extLst>
          </p:cNvPr>
          <p:cNvCxnSpPr>
            <a:cxnSpLocks/>
          </p:cNvCxnSpPr>
          <p:nvPr userDrawn="1"/>
        </p:nvCxnSpPr>
        <p:spPr>
          <a:xfrm>
            <a:off x="-6" y="1066800"/>
            <a:ext cx="12192001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>
            <a:extLst>
              <a:ext uri="{FF2B5EF4-FFF2-40B4-BE49-F238E27FC236}">
                <a16:creationId xmlns:a16="http://schemas.microsoft.com/office/drawing/2014/main" id="{0CE4CCD2-364A-4018-AC09-17F524A44828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81" y="6547281"/>
            <a:ext cx="1259897" cy="28767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381000" y="289953"/>
            <a:ext cx="11582400" cy="697244"/>
          </a:xfrm>
          <a:prstGeom prst="rect">
            <a:avLst/>
          </a:prstGeom>
        </p:spPr>
        <p:txBody>
          <a:bodyPr vert="horz" lIns="121835" tIns="60917" rIns="121835" bIns="60917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5155231" y="6324599"/>
            <a:ext cx="2058375" cy="5334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381000" y="1165988"/>
            <a:ext cx="11582400" cy="527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57165" lvl="0" indent="-257165" eaLnBrk="0" fontAlgn="base" hangingPunct="0">
              <a:spcAft>
                <a:spcPct val="0"/>
              </a:spcAft>
              <a:buClr>
                <a:srgbClr val="006032"/>
              </a:buClr>
              <a:buSzPct val="75000"/>
              <a:buFont typeface="Wingdings" charset="2"/>
              <a:buChar char="l"/>
            </a:pPr>
            <a:r>
              <a:rPr lang="en-US"/>
              <a:t>Edit Master text styles</a:t>
            </a:r>
          </a:p>
          <a:p>
            <a:pPr marL="257165" lvl="1" indent="-257165" eaLnBrk="0" fontAlgn="base" hangingPunct="0">
              <a:spcAft>
                <a:spcPct val="0"/>
              </a:spcAft>
              <a:buClr>
                <a:srgbClr val="006032"/>
              </a:buClr>
              <a:buSzPct val="75000"/>
              <a:buFont typeface="Wingdings" charset="2"/>
              <a:buChar char="l"/>
            </a:pPr>
            <a:r>
              <a:rPr lang="en-US"/>
              <a:t>Second level</a:t>
            </a:r>
          </a:p>
          <a:p>
            <a:pPr marL="257165" lvl="2" indent="-257165" eaLnBrk="0" fontAlgn="base" hangingPunct="0">
              <a:spcAft>
                <a:spcPct val="0"/>
              </a:spcAft>
              <a:buClr>
                <a:srgbClr val="006032"/>
              </a:buClr>
              <a:buSzPct val="75000"/>
              <a:buFont typeface="Wingdings" charset="2"/>
              <a:buChar char="l"/>
            </a:pPr>
            <a:r>
              <a:rPr lang="en-US"/>
              <a:t>Third level</a:t>
            </a:r>
          </a:p>
          <a:p>
            <a:pPr marL="257165" lvl="3" indent="-257165" eaLnBrk="0" fontAlgn="base" hangingPunct="0">
              <a:spcAft>
                <a:spcPct val="0"/>
              </a:spcAft>
              <a:buClr>
                <a:srgbClr val="006032"/>
              </a:buClr>
              <a:buSzPct val="75000"/>
              <a:buFont typeface="Wingdings" charset="2"/>
              <a:buChar char="l"/>
            </a:pPr>
            <a:r>
              <a:rPr lang="en-US"/>
              <a:t>Fourth level</a:t>
            </a:r>
          </a:p>
          <a:p>
            <a:pPr marL="257165" lvl="4" indent="-257165" eaLnBrk="0" fontAlgn="base" hangingPunct="0">
              <a:spcAft>
                <a:spcPct val="0"/>
              </a:spcAft>
              <a:buClr>
                <a:srgbClr val="006032"/>
              </a:buClr>
              <a:buSzPct val="75000"/>
              <a:buFont typeface="Wingdings" charset="2"/>
              <a:buChar char="l"/>
            </a:pPr>
            <a:r>
              <a:rPr lang="en-US"/>
              <a:t>Fifth level</a:t>
            </a:r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81" y="6547281"/>
            <a:ext cx="1259897" cy="287677"/>
          </a:xfrm>
          <a:prstGeom prst="rect">
            <a:avLst/>
          </a:prstGeom>
        </p:spPr>
      </p:pic>
      <p:grpSp>
        <p:nvGrpSpPr>
          <p:cNvPr id="45" name="Group 44">
            <a:extLst>
              <a:ext uri="{FF2B5EF4-FFF2-40B4-BE49-F238E27FC236}">
                <a16:creationId xmlns:a16="http://schemas.microsoft.com/office/drawing/2014/main" id="{45067284-4D37-4981-98A0-C4CBD012BE3C}"/>
              </a:ext>
            </a:extLst>
          </p:cNvPr>
          <p:cNvGrpSpPr/>
          <p:nvPr userDrawn="1"/>
        </p:nvGrpSpPr>
        <p:grpSpPr>
          <a:xfrm>
            <a:off x="0" y="1"/>
            <a:ext cx="3352800" cy="221266"/>
            <a:chOff x="1" y="-1809"/>
            <a:chExt cx="3352800" cy="221265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C539AF9-C035-4A6C-89D7-FF9122888815}"/>
                </a:ext>
              </a:extLst>
            </p:cNvPr>
            <p:cNvSpPr/>
            <p:nvPr userDrawn="1"/>
          </p:nvSpPr>
          <p:spPr>
            <a:xfrm>
              <a:off x="1" y="0"/>
              <a:ext cx="3352800" cy="219456"/>
            </a:xfrm>
            <a:prstGeom prst="rect">
              <a:avLst/>
            </a:prstGeom>
            <a:gradFill>
              <a:gsLst>
                <a:gs pos="98953">
                  <a:srgbClr val="C9E2A0"/>
                </a:gs>
                <a:gs pos="0">
                  <a:srgbClr val="006032"/>
                </a:gs>
                <a:gs pos="88478">
                  <a:srgbClr val="AFD36F"/>
                </a:gs>
                <a:gs pos="46000">
                  <a:srgbClr val="97C642"/>
                </a:gs>
              </a:gsLst>
              <a:lin ang="3000000" scaled="0"/>
            </a:gra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66E2E8E-531B-4D85-A555-CD14DD34913C}"/>
                </a:ext>
              </a:extLst>
            </p:cNvPr>
            <p:cNvSpPr/>
            <p:nvPr userDrawn="1"/>
          </p:nvSpPr>
          <p:spPr>
            <a:xfrm>
              <a:off x="108785" y="109728"/>
              <a:ext cx="3015416" cy="109728"/>
            </a:xfrm>
            <a:prstGeom prst="rect">
              <a:avLst/>
            </a:prstGeom>
            <a:gradFill>
              <a:gsLst>
                <a:gs pos="0">
                  <a:srgbClr val="C9E2A0">
                    <a:alpha val="91000"/>
                  </a:srgbClr>
                </a:gs>
                <a:gs pos="26000">
                  <a:schemeClr val="bg1">
                    <a:lumMod val="95000"/>
                    <a:alpha val="50000"/>
                  </a:schemeClr>
                </a:gs>
                <a:gs pos="95000">
                  <a:srgbClr val="BFE0A4"/>
                </a:gs>
                <a:gs pos="84000">
                  <a:srgbClr val="ECF6E2"/>
                </a:gs>
                <a:gs pos="45000">
                  <a:schemeClr val="bg1">
                    <a:alpha val="48000"/>
                  </a:schemeClr>
                </a:gs>
              </a:gsLst>
              <a:lin ang="8400000" scaled="0"/>
            </a:gra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C4F8C3D-4B2D-4476-A5FE-77104035E395}"/>
                </a:ext>
              </a:extLst>
            </p:cNvPr>
            <p:cNvSpPr/>
            <p:nvPr userDrawn="1"/>
          </p:nvSpPr>
          <p:spPr>
            <a:xfrm>
              <a:off x="3119628" y="109985"/>
              <a:ext cx="233172" cy="109471"/>
            </a:xfrm>
            <a:prstGeom prst="rect">
              <a:avLst/>
            </a:prstGeom>
            <a:solidFill>
              <a:srgbClr val="ECF6E2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24" name="Right Triangle 23">
              <a:extLst>
                <a:ext uri="{FF2B5EF4-FFF2-40B4-BE49-F238E27FC236}">
                  <a16:creationId xmlns:a16="http://schemas.microsoft.com/office/drawing/2014/main" id="{2768EADB-A3BB-4A2A-92C4-7C341ECBA653}"/>
                </a:ext>
              </a:extLst>
            </p:cNvPr>
            <p:cNvSpPr/>
            <p:nvPr userDrawn="1"/>
          </p:nvSpPr>
          <p:spPr>
            <a:xfrm flipH="1">
              <a:off x="3009900" y="109728"/>
              <a:ext cx="109728" cy="109728"/>
            </a:xfrm>
            <a:prstGeom prst="rtTriangle">
              <a:avLst/>
            </a:prstGeom>
            <a:solidFill>
              <a:srgbClr val="ECF6E2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35" name="Right Triangle 34">
              <a:extLst>
                <a:ext uri="{FF2B5EF4-FFF2-40B4-BE49-F238E27FC236}">
                  <a16:creationId xmlns:a16="http://schemas.microsoft.com/office/drawing/2014/main" id="{2F1D53B4-A084-430B-BD3A-01AA0D961B05}"/>
                </a:ext>
              </a:extLst>
            </p:cNvPr>
            <p:cNvSpPr/>
            <p:nvPr userDrawn="1"/>
          </p:nvSpPr>
          <p:spPr>
            <a:xfrm flipH="1">
              <a:off x="3238500" y="-1809"/>
              <a:ext cx="109728" cy="109728"/>
            </a:xfrm>
            <a:prstGeom prst="rtTriangle">
              <a:avLst/>
            </a:prstGeom>
            <a:solidFill>
              <a:srgbClr val="ECF6E2"/>
            </a:solidFill>
            <a:ln w="9525">
              <a:solidFill>
                <a:srgbClr val="ECF6E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C08254E2-DCBE-452B-A3AC-42DA7CA94201}"/>
              </a:ext>
            </a:extLst>
          </p:cNvPr>
          <p:cNvSpPr/>
          <p:nvPr userDrawn="1"/>
        </p:nvSpPr>
        <p:spPr>
          <a:xfrm>
            <a:off x="11477629" y="6547279"/>
            <a:ext cx="714375" cy="310722"/>
          </a:xfrm>
          <a:custGeom>
            <a:avLst/>
            <a:gdLst>
              <a:gd name="connsiteX0" fmla="*/ 0 w 3015416"/>
              <a:gd name="connsiteY0" fmla="*/ 0 h 759715"/>
              <a:gd name="connsiteX1" fmla="*/ 3015416 w 3015416"/>
              <a:gd name="connsiteY1" fmla="*/ 0 h 759715"/>
              <a:gd name="connsiteX2" fmla="*/ 3015416 w 3015416"/>
              <a:gd name="connsiteY2" fmla="*/ 759715 h 759715"/>
              <a:gd name="connsiteX3" fmla="*/ 0 w 3015416"/>
              <a:gd name="connsiteY3" fmla="*/ 759715 h 759715"/>
              <a:gd name="connsiteX4" fmla="*/ 0 w 3015416"/>
              <a:gd name="connsiteY4" fmla="*/ 0 h 759715"/>
              <a:gd name="connsiteX0" fmla="*/ 559837 w 3015416"/>
              <a:gd name="connsiteY0" fmla="*/ 0 h 759715"/>
              <a:gd name="connsiteX1" fmla="*/ 3015416 w 3015416"/>
              <a:gd name="connsiteY1" fmla="*/ 0 h 759715"/>
              <a:gd name="connsiteX2" fmla="*/ 3015416 w 3015416"/>
              <a:gd name="connsiteY2" fmla="*/ 759715 h 759715"/>
              <a:gd name="connsiteX3" fmla="*/ 0 w 3015416"/>
              <a:gd name="connsiteY3" fmla="*/ 759715 h 759715"/>
              <a:gd name="connsiteX4" fmla="*/ 559837 w 3015416"/>
              <a:gd name="connsiteY4" fmla="*/ 0 h 759715"/>
              <a:gd name="connsiteX0" fmla="*/ 1274721 w 3015416"/>
              <a:gd name="connsiteY0" fmla="*/ 0 h 759715"/>
              <a:gd name="connsiteX1" fmla="*/ 3015416 w 3015416"/>
              <a:gd name="connsiteY1" fmla="*/ 0 h 759715"/>
              <a:gd name="connsiteX2" fmla="*/ 3015416 w 3015416"/>
              <a:gd name="connsiteY2" fmla="*/ 759715 h 759715"/>
              <a:gd name="connsiteX3" fmla="*/ 0 w 3015416"/>
              <a:gd name="connsiteY3" fmla="*/ 759715 h 759715"/>
              <a:gd name="connsiteX4" fmla="*/ 1274721 w 3015416"/>
              <a:gd name="connsiteY4" fmla="*/ 0 h 759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15416" h="759715">
                <a:moveTo>
                  <a:pt x="1274721" y="0"/>
                </a:moveTo>
                <a:lnTo>
                  <a:pt x="3015416" y="0"/>
                </a:lnTo>
                <a:lnTo>
                  <a:pt x="3015416" y="759715"/>
                </a:lnTo>
                <a:lnTo>
                  <a:pt x="0" y="759715"/>
                </a:lnTo>
                <a:lnTo>
                  <a:pt x="1274721" y="0"/>
                </a:lnTo>
                <a:close/>
              </a:path>
            </a:pathLst>
          </a:custGeom>
          <a:gradFill>
            <a:gsLst>
              <a:gs pos="37000">
                <a:srgbClr val="E7F3DC">
                  <a:alpha val="62000"/>
                </a:srgbClr>
              </a:gs>
              <a:gs pos="81000">
                <a:srgbClr val="E7F3DC">
                  <a:alpha val="62000"/>
                </a:srgbClr>
              </a:gs>
              <a:gs pos="95000">
                <a:srgbClr val="BFE0A4"/>
              </a:gs>
            </a:gsLst>
            <a:lin ang="2400000" scaled="0"/>
          </a:gra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35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D32BFF4-7C75-4896-A4CA-9D7F0EE7E50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784958" y="6550224"/>
            <a:ext cx="344966" cy="253916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 algn="r"/>
            <a:fld id="{137707FA-DA0D-44A4-94B1-8EAC83670A87}" type="slidenum">
              <a:rPr lang="zh-CN" altLang="en-US" sz="1050" b="1">
                <a:solidFill>
                  <a:srgbClr val="006032"/>
                </a:solidFill>
              </a:rPr>
              <a:pPr algn="r"/>
              <a:t>‹#›</a:t>
            </a:fld>
            <a:endParaRPr lang="en-US" altLang="zh-CN" sz="1050" b="1" dirty="0">
              <a:solidFill>
                <a:srgbClr val="00603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295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</p:sldLayoutIdLst>
  <p:txStyles>
    <p:titleStyle>
      <a:lvl1pPr algn="l" defTabSz="913723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</p:titleStyle>
    <p:bodyStyle>
      <a:lvl1pPr marL="342647" indent="-342647" algn="l" defTabSz="913723" rtl="0" eaLnBrk="1" latinLnBrk="0" hangingPunct="1">
        <a:spcBef>
          <a:spcPct val="20000"/>
        </a:spcBef>
        <a:buFont typeface="Arial" panose="020B0604020202020204" pitchFamily="34" charset="0"/>
        <a:buChar char="•"/>
        <a:defRPr lang="en-US" sz="2100" kern="1200" smtClean="0">
          <a:solidFill>
            <a:srgbClr val="000000"/>
          </a:solidFill>
          <a:latin typeface="Calibri Light" panose="020F0302020204030204" pitchFamily="34" charset="0"/>
          <a:ea typeface="ＭＳ Ｐゴシック" charset="-128"/>
          <a:cs typeface="Calibri Light" panose="020F0302020204030204" pitchFamily="34" charset="0"/>
        </a:defRPr>
      </a:lvl1pPr>
      <a:lvl2pPr marL="742400" indent="-285539" algn="l" defTabSz="913723" rtl="0" eaLnBrk="1" latinLnBrk="0" hangingPunct="1">
        <a:spcBef>
          <a:spcPct val="20000"/>
        </a:spcBef>
        <a:buFont typeface="Arial" panose="020B0604020202020204" pitchFamily="34" charset="0"/>
        <a:buChar char="–"/>
        <a:defRPr lang="en-US" sz="1800" kern="1200" smtClean="0">
          <a:solidFill>
            <a:srgbClr val="000000"/>
          </a:solidFill>
          <a:latin typeface="Calibri Light" panose="020F0302020204030204" pitchFamily="34" charset="0"/>
          <a:ea typeface="ＭＳ Ｐゴシック" charset="-128"/>
          <a:cs typeface="Calibri Light" panose="020F0302020204030204" pitchFamily="34" charset="0"/>
        </a:defRPr>
      </a:lvl2pPr>
      <a:lvl3pPr marL="1142154" indent="-228431" algn="l" defTabSz="913723" rtl="0" eaLnBrk="1" latinLnBrk="0" hangingPunct="1">
        <a:spcBef>
          <a:spcPct val="20000"/>
        </a:spcBef>
        <a:buFont typeface="Arial" panose="020B0604020202020204" pitchFamily="34" charset="0"/>
        <a:buChar char="•"/>
        <a:defRPr lang="en-US" sz="1500" kern="1200" smtClean="0">
          <a:solidFill>
            <a:srgbClr val="000000"/>
          </a:solidFill>
          <a:latin typeface="Calibri Light" panose="020F0302020204030204" pitchFamily="34" charset="0"/>
          <a:ea typeface="ＭＳ Ｐゴシック" charset="-128"/>
          <a:cs typeface="Calibri Light" panose="020F0302020204030204" pitchFamily="34" charset="0"/>
        </a:defRPr>
      </a:lvl3pPr>
      <a:lvl4pPr marL="1599016" indent="-228431" algn="l" defTabSz="913723" rtl="0" eaLnBrk="1" latinLnBrk="0" hangingPunct="1">
        <a:spcBef>
          <a:spcPct val="20000"/>
        </a:spcBef>
        <a:buFont typeface="Arial" panose="020B0604020202020204" pitchFamily="34" charset="0"/>
        <a:buChar char="–"/>
        <a:defRPr lang="en-US" sz="2024" kern="1200" smtClean="0">
          <a:solidFill>
            <a:srgbClr val="000000"/>
          </a:solidFill>
          <a:latin typeface="Calibri Light" panose="020F0302020204030204" pitchFamily="34" charset="0"/>
          <a:ea typeface="ＭＳ Ｐゴシック" charset="-128"/>
          <a:cs typeface="Calibri Light" panose="020F0302020204030204" pitchFamily="34" charset="0"/>
        </a:defRPr>
      </a:lvl4pPr>
      <a:lvl5pPr marL="2055877" indent="-228431" algn="l" defTabSz="913723" rtl="0" eaLnBrk="1" latinLnBrk="0" hangingPunct="1">
        <a:spcBef>
          <a:spcPct val="20000"/>
        </a:spcBef>
        <a:buFont typeface="Arial" panose="020B0604020202020204" pitchFamily="34" charset="0"/>
        <a:buChar char="»"/>
        <a:defRPr lang="en-US" sz="2024" kern="1200">
          <a:solidFill>
            <a:srgbClr val="000000"/>
          </a:solidFill>
          <a:latin typeface="Calibri Light" panose="020F0302020204030204" pitchFamily="34" charset="0"/>
          <a:ea typeface="ＭＳ Ｐゴシック" charset="-128"/>
          <a:cs typeface="Calibri Light" panose="020F0302020204030204" pitchFamily="34" charset="0"/>
        </a:defRPr>
      </a:lvl5pPr>
      <a:lvl6pPr marL="2512740" indent="-228431" algn="l" defTabSz="91372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6pPr>
      <a:lvl7pPr marL="2969602" indent="-228431" algn="l" defTabSz="91372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7pPr>
      <a:lvl8pPr marL="3426463" indent="-228431" algn="l" defTabSz="91372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8pPr>
      <a:lvl9pPr marL="3883325" indent="-228431" algn="l" defTabSz="91372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62" algn="l" defTabSz="9137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23" algn="l" defTabSz="9137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585" algn="l" defTabSz="9137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446" algn="l" defTabSz="9137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309" algn="l" defTabSz="9137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171" algn="l" defTabSz="9137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032" algn="l" defTabSz="9137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894" algn="l" defTabSz="9137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10" Type="http://schemas.openxmlformats.org/officeDocument/2006/relationships/image" Target="../media/image32.tiff"/><Relationship Id="rId4" Type="http://schemas.openxmlformats.org/officeDocument/2006/relationships/image" Target="../media/image54.jpg"/><Relationship Id="rId9" Type="http://schemas.openxmlformats.org/officeDocument/2006/relationships/image" Target="../media/image5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tiff"/><Relationship Id="rId2" Type="http://schemas.openxmlformats.org/officeDocument/2006/relationships/hyperlink" Target="http://wiki.broadband-forum.org/pages/viewpage.action?pageId=52265462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8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svg"/><Relationship Id="rId3" Type="http://schemas.openxmlformats.org/officeDocument/2006/relationships/hyperlink" Target="https://www.swisscom.ch/en/about/company/portrait/vision-values-strategy.html" TargetMode="External"/><Relationship Id="rId7" Type="http://schemas.openxmlformats.org/officeDocument/2006/relationships/image" Target="../media/image30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tiff"/><Relationship Id="rId5" Type="http://schemas.openxmlformats.org/officeDocument/2006/relationships/image" Target="../media/image28.tiff"/><Relationship Id="rId4" Type="http://schemas.openxmlformats.org/officeDocument/2006/relationships/image" Target="../media/image27.png"/><Relationship Id="rId9" Type="http://schemas.openxmlformats.org/officeDocument/2006/relationships/image" Target="../media/image32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2.tiff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29.tiff"/><Relationship Id="rId5" Type="http://schemas.openxmlformats.org/officeDocument/2006/relationships/image" Target="../media/image33.jpeg"/><Relationship Id="rId4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f"/><Relationship Id="rId2" Type="http://schemas.openxmlformats.org/officeDocument/2006/relationships/image" Target="../media/image34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tiff"/><Relationship Id="rId5" Type="http://schemas.openxmlformats.org/officeDocument/2006/relationships/image" Target="../media/image36.tiff"/><Relationship Id="rId4" Type="http://schemas.openxmlformats.org/officeDocument/2006/relationships/image" Target="../media/image35.tif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svg"/><Relationship Id="rId13" Type="http://schemas.openxmlformats.org/officeDocument/2006/relationships/image" Target="../media/image48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12" Type="http://schemas.openxmlformats.org/officeDocument/2006/relationships/image" Target="../media/image47.svg"/><Relationship Id="rId2" Type="http://schemas.openxmlformats.org/officeDocument/2006/relationships/image" Target="../media/image37.png"/><Relationship Id="rId16" Type="http://schemas.openxmlformats.org/officeDocument/2006/relationships/image" Target="../media/image32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tiff"/><Relationship Id="rId11" Type="http://schemas.openxmlformats.org/officeDocument/2006/relationships/image" Target="../media/image46.png"/><Relationship Id="rId5" Type="http://schemas.openxmlformats.org/officeDocument/2006/relationships/image" Target="../media/image40.tiff"/><Relationship Id="rId15" Type="http://schemas.openxmlformats.org/officeDocument/2006/relationships/image" Target="../media/image50.svg"/><Relationship Id="rId10" Type="http://schemas.openxmlformats.org/officeDocument/2006/relationships/image" Target="../media/image45.svg"/><Relationship Id="rId4" Type="http://schemas.openxmlformats.org/officeDocument/2006/relationships/image" Target="../media/image39.svg"/><Relationship Id="rId9" Type="http://schemas.openxmlformats.org/officeDocument/2006/relationships/image" Target="../media/image44.png"/><Relationship Id="rId14" Type="http://schemas.openxmlformats.org/officeDocument/2006/relationships/image" Target="../media/image4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3060488"/>
            <a:ext cx="12192000" cy="2813956"/>
          </a:xfrm>
          <a:prstGeom prst="rect">
            <a:avLst/>
          </a:prstGeom>
          <a:noFill/>
        </p:spPr>
        <p:txBody>
          <a:bodyPr wrap="square" rtlCol="0" anchor="ctr" anchorCtr="0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7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BBS: Broadband Services Orchestration with ONAP</a:t>
            </a:r>
            <a:endParaRPr kumimoji="0" lang="en-US" sz="7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David Pérez Caparrós (Swisscom),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Chaker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Al-Hakim (Huawei),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Tim Carey (Nokia)</a:t>
            </a:r>
            <a:endParaRPr kumimoji="0" lang="en-US" sz="32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469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4897363-7FE3-2C41-8990-7C1243FE0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531CD8-9EF5-AD42-B76E-9B57819680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Domain Expertise - Service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04B6D3-ABD1-394A-B762-B3A8690A9C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1138241"/>
            <a:ext cx="3334397" cy="5170487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/>
              <a:t>Some team members had  :</a:t>
            </a:r>
          </a:p>
          <a:p>
            <a:pPr lvl="1"/>
            <a:r>
              <a:rPr lang="en-US" dirty="0"/>
              <a:t>In-depth Service expertise</a:t>
            </a:r>
          </a:p>
          <a:p>
            <a:pPr lvl="1"/>
            <a:r>
              <a:rPr lang="en-US" dirty="0"/>
              <a:t>A clear understanding of the new service capabilities to be added</a:t>
            </a:r>
          </a:p>
          <a:p>
            <a:pPr lvl="1"/>
            <a:r>
              <a:rPr lang="en-US" dirty="0"/>
              <a:t>Are involved in other standards org that could also benefit from our </a:t>
            </a:r>
            <a:r>
              <a:rPr lang="en-US" dirty="0" err="1"/>
              <a:t>Usecase</a:t>
            </a:r>
            <a:r>
              <a:rPr lang="en-US" dirty="0"/>
              <a:t> 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A8F317-DCA4-474C-A733-7B7B46EE64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0329" y="120743"/>
            <a:ext cx="2169767" cy="8570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127" y="1856820"/>
            <a:ext cx="7812580" cy="298648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828422" y="2280976"/>
            <a:ext cx="7405635" cy="674456"/>
          </a:xfrm>
          <a:prstGeom prst="rect">
            <a:avLst/>
          </a:prstGeom>
          <a:solidFill>
            <a:schemeClr val="bg1">
              <a:lumMod val="65000"/>
              <a:alpha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848519" y="2984322"/>
            <a:ext cx="7405635" cy="674456"/>
          </a:xfrm>
          <a:prstGeom prst="rect">
            <a:avLst/>
          </a:prstGeom>
          <a:solidFill>
            <a:schemeClr val="bg1">
              <a:lumMod val="65000"/>
              <a:alpha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614803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4897363-7FE3-2C41-8990-7C1243FE0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531CD8-9EF5-AD42-B76E-9B57819680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.. Domain Expertise - Service Provisioning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04B6D3-ABD1-394A-B762-B3A8690A9C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1138241"/>
            <a:ext cx="3334397" cy="5170487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/>
              <a:t>Other team members were knowledgeable in: </a:t>
            </a:r>
          </a:p>
          <a:p>
            <a:pPr lvl="1"/>
            <a:r>
              <a:rPr lang="en-US" dirty="0"/>
              <a:t> 3</a:t>
            </a:r>
            <a:r>
              <a:rPr lang="en-US" baseline="30000" dirty="0"/>
              <a:t>rd</a:t>
            </a:r>
            <a:r>
              <a:rPr lang="en-US" dirty="0"/>
              <a:t>-party controller layer </a:t>
            </a:r>
          </a:p>
          <a:p>
            <a:pPr lvl="1"/>
            <a:r>
              <a:rPr lang="en-US" dirty="0"/>
              <a:t>Provisioning flows</a:t>
            </a:r>
          </a:p>
          <a:p>
            <a:pPr lvl="1"/>
            <a:r>
              <a:rPr lang="en-US" dirty="0"/>
              <a:t>Networking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A8F317-DCA4-474C-A733-7B7B46EE64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0329" y="120743"/>
            <a:ext cx="2169767" cy="8570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127" y="1856820"/>
            <a:ext cx="7812580" cy="298648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828422" y="2280976"/>
            <a:ext cx="7405635" cy="674456"/>
          </a:xfrm>
          <a:prstGeom prst="rect">
            <a:avLst/>
          </a:prstGeom>
          <a:solidFill>
            <a:schemeClr val="bg1">
              <a:lumMod val="65000"/>
              <a:alpha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718510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4897363-7FE3-2C41-8990-7C1243FE0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531CD8-9EF5-AD42-B76E-9B57819680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Domain Expertise - ONAP Platform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04B6D3-ABD1-394A-B762-B3A8690A9C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1138241"/>
            <a:ext cx="3334397" cy="5170487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/>
              <a:t>The rest of the team brought on:</a:t>
            </a:r>
          </a:p>
          <a:p>
            <a:pPr lvl="1"/>
            <a:r>
              <a:rPr lang="en-US" dirty="0"/>
              <a:t> ONAP knowledge and expertise</a:t>
            </a:r>
          </a:p>
          <a:p>
            <a:pPr lvl="1"/>
            <a:r>
              <a:rPr lang="en-US" dirty="0"/>
              <a:t>Good understanding of many ONAP components</a:t>
            </a:r>
          </a:p>
          <a:p>
            <a:pPr lvl="1"/>
            <a:r>
              <a:rPr lang="en-US" dirty="0"/>
              <a:t>Good understanding of new features being introduced in the next ONAP release 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A8F317-DCA4-474C-A733-7B7B46EE64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0329" y="120743"/>
            <a:ext cx="2169767" cy="8570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127" y="1856820"/>
            <a:ext cx="7812580" cy="2986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202274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4897363-7FE3-2C41-8990-7C1243FE0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531CD8-9EF5-AD42-B76E-9B57819680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BBS </a:t>
            </a:r>
            <a:r>
              <a:rPr lang="en-US" dirty="0" err="1"/>
              <a:t>Usecase</a:t>
            </a:r>
            <a:r>
              <a:rPr lang="en-US" dirty="0"/>
              <a:t> Development timeline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04B6D3-ABD1-394A-B762-B3A8690A9C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6" y="1138241"/>
            <a:ext cx="8910062" cy="5170487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en-US" dirty="0"/>
              <a:t>The work began in the November, 2018 timeframe (</a:t>
            </a:r>
            <a:r>
              <a:rPr lang="en-US" sz="1500" dirty="0">
                <a:solidFill>
                  <a:srgbClr val="FF0000"/>
                </a:solidFill>
              </a:rPr>
              <a:t>M0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Started out as 3 Different Teams</a:t>
            </a:r>
          </a:p>
          <a:p>
            <a:r>
              <a:rPr lang="en-US" dirty="0"/>
              <a:t>A weekly meetings were set up starting  on November 18, 2018 (T0)</a:t>
            </a:r>
          </a:p>
          <a:p>
            <a:r>
              <a:rPr lang="en-US" dirty="0"/>
              <a:t>Some pairwise technical discussions had taken place prior to  the November start date between Swisscom and Nokia.</a:t>
            </a:r>
          </a:p>
          <a:p>
            <a:r>
              <a:rPr lang="en-US" dirty="0"/>
              <a:t>The core </a:t>
            </a:r>
            <a:r>
              <a:rPr lang="en-US" dirty="0" err="1"/>
              <a:t>Usecase</a:t>
            </a:r>
            <a:r>
              <a:rPr lang="en-US" dirty="0"/>
              <a:t> team was formed with resources from Swisscom, Nokia and Huawei</a:t>
            </a:r>
          </a:p>
          <a:p>
            <a:r>
              <a:rPr lang="en-US" dirty="0"/>
              <a:t>Project timeline created, weekly meetings started </a:t>
            </a:r>
          </a:p>
          <a:p>
            <a:r>
              <a:rPr lang="en-US" dirty="0"/>
              <a:t>Many follow-up meetings were needed/required where the team would meet every day until open  issues were closed</a:t>
            </a:r>
          </a:p>
          <a:p>
            <a:r>
              <a:rPr lang="en-US" dirty="0"/>
              <a:t>Initial focus was on understanding the business problem that we were attempting to solve</a:t>
            </a:r>
          </a:p>
          <a:p>
            <a:r>
              <a:rPr lang="en-US" dirty="0"/>
              <a:t>Requirements discussions started in earnest early December (</a:t>
            </a:r>
            <a:r>
              <a:rPr lang="en-US" sz="1500" dirty="0">
                <a:solidFill>
                  <a:srgbClr val="FF0000"/>
                </a:solidFill>
              </a:rPr>
              <a:t>M1</a:t>
            </a:r>
            <a:r>
              <a:rPr lang="en-US" sz="1500" dirty="0"/>
              <a:t> - </a:t>
            </a:r>
            <a:r>
              <a:rPr lang="en-US" sz="1500" dirty="0">
                <a:solidFill>
                  <a:srgbClr val="FF0000"/>
                </a:solidFill>
              </a:rPr>
              <a:t>t0+8w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Created a </a:t>
            </a:r>
            <a:r>
              <a:rPr lang="en-US" dirty="0" err="1"/>
              <a:t>usecase</a:t>
            </a:r>
            <a:r>
              <a:rPr lang="en-US" dirty="0"/>
              <a:t> project wiki</a:t>
            </a:r>
          </a:p>
          <a:p>
            <a:pPr lvl="1"/>
            <a:r>
              <a:rPr lang="en-US" dirty="0"/>
              <a:t>Prepared materials for </a:t>
            </a:r>
            <a:r>
              <a:rPr lang="en-US" dirty="0" err="1"/>
              <a:t>usecase</a:t>
            </a:r>
            <a:r>
              <a:rPr lang="en-US" dirty="0"/>
              <a:t> discussions and sub-committee/TCS approval</a:t>
            </a:r>
          </a:p>
          <a:p>
            <a:pPr lvl="1"/>
            <a:r>
              <a:rPr lang="en-US" dirty="0"/>
              <a:t>Modeling discussion</a:t>
            </a:r>
          </a:p>
          <a:p>
            <a:pPr lvl="1"/>
            <a:r>
              <a:rPr lang="en-US" dirty="0"/>
              <a:t>Nomadic ONT Service provisioning flow Discussion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A8F317-DCA4-474C-A733-7B7B46EE64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0329" y="120743"/>
            <a:ext cx="2169767" cy="8570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9342432" y="1138241"/>
            <a:ext cx="2833634" cy="280076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sz="1100" b="1" dirty="0">
                <a:solidFill>
                  <a:srgbClr val="2E75B6"/>
                </a:solidFill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Dublin Release Milestones:</a:t>
            </a:r>
            <a:endParaRPr lang="en-US" sz="1100" dirty="0"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100" dirty="0">
                <a:solidFill>
                  <a:srgbClr val="FF0000"/>
                </a:solidFill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M0: 	11/15/2018</a:t>
            </a: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sz="1100" dirty="0">
                <a:solidFill>
                  <a:srgbClr val="FF0000"/>
                </a:solidFill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11/30/2018  Project Submitted</a:t>
            </a: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sz="1100" dirty="0">
                <a:solidFill>
                  <a:srgbClr val="FF0000"/>
                </a:solidFill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12/13/2018  Project Proposals Approved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100" dirty="0">
                <a:solidFill>
                  <a:srgbClr val="FF0000"/>
                </a:solidFill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M1: 	01/17/2019 Project </a:t>
            </a:r>
            <a:r>
              <a:rPr lang="en-US" sz="1100" dirty="0">
                <a:solidFill>
                  <a:srgbClr val="2E75B6"/>
                </a:solidFill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Planning</a:t>
            </a:r>
            <a:endParaRPr lang="en-US" sz="1100" dirty="0"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1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M2:	02/24/2019 Functionality Freeze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1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M3:	03/14/2019 API Freeze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100" dirty="0">
                <a:solidFill>
                  <a:srgbClr val="2E75B6"/>
                </a:solidFill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M4:	04/11/2019 Code Freeze</a:t>
            </a:r>
            <a:endParaRPr lang="en-US" sz="1100" dirty="0"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100" dirty="0">
                <a:solidFill>
                  <a:srgbClr val="2E75B6"/>
                </a:solidFill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RC0:	05/02/2019</a:t>
            </a:r>
            <a:endParaRPr lang="en-US" sz="1100" dirty="0"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100" dirty="0">
                <a:solidFill>
                  <a:srgbClr val="2E75B6"/>
                </a:solidFill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RC1:	05/16/2019</a:t>
            </a:r>
            <a:endParaRPr lang="en-US" sz="11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148439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4897363-7FE3-2C41-8990-7C1243FE0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531CD8-9EF5-AD42-B76E-9B57819680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BBS </a:t>
            </a:r>
            <a:r>
              <a:rPr lang="en-US" dirty="0" err="1"/>
              <a:t>Usecase</a:t>
            </a:r>
            <a:r>
              <a:rPr lang="en-US" dirty="0"/>
              <a:t> Development timeline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04B6D3-ABD1-394A-B762-B3A8690A9C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1138241"/>
            <a:ext cx="8920109" cy="5170487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r>
              <a:rPr lang="en-US" dirty="0"/>
              <a:t>Developed Modeling proposal for BBS </a:t>
            </a:r>
            <a:r>
              <a:rPr lang="en-US" dirty="0" err="1"/>
              <a:t>Usecase</a:t>
            </a:r>
            <a:r>
              <a:rPr lang="en-US" dirty="0"/>
              <a:t> team review</a:t>
            </a:r>
          </a:p>
          <a:p>
            <a:r>
              <a:rPr lang="en-US" dirty="0"/>
              <a:t>Began the Requirements discussion and the ONAP Dependencies. (i. e. 5G PnP – PNF support)</a:t>
            </a:r>
          </a:p>
          <a:p>
            <a:r>
              <a:rPr lang="en-US" dirty="0"/>
              <a:t>Identified functionality gaps</a:t>
            </a:r>
          </a:p>
          <a:p>
            <a:r>
              <a:rPr lang="en-US" dirty="0"/>
              <a:t>Planned Test lab build-out</a:t>
            </a:r>
          </a:p>
          <a:p>
            <a:r>
              <a:rPr lang="en-US" dirty="0"/>
              <a:t>Presented the </a:t>
            </a:r>
            <a:r>
              <a:rPr lang="en-US" dirty="0" err="1"/>
              <a:t>usecase</a:t>
            </a:r>
            <a:r>
              <a:rPr lang="en-US" dirty="0"/>
              <a:t> at DDF, Paris</a:t>
            </a:r>
          </a:p>
          <a:p>
            <a:r>
              <a:rPr lang="en-US" dirty="0"/>
              <a:t>Finalized the BBS Data Model</a:t>
            </a:r>
          </a:p>
          <a:p>
            <a:r>
              <a:rPr lang="en-US" dirty="0"/>
              <a:t>Monitored the status of the 5G PnP </a:t>
            </a:r>
            <a:r>
              <a:rPr lang="en-US" dirty="0" err="1"/>
              <a:t>usecase</a:t>
            </a:r>
            <a:r>
              <a:rPr lang="en-US" dirty="0"/>
              <a:t> (dependency)</a:t>
            </a:r>
          </a:p>
          <a:p>
            <a:r>
              <a:rPr lang="en-US" dirty="0"/>
              <a:t>Setup daily calls to resolve showstoppers/Critical requirement issues</a:t>
            </a:r>
          </a:p>
          <a:p>
            <a:r>
              <a:rPr lang="en-US" dirty="0"/>
              <a:t>Passed </a:t>
            </a:r>
            <a:r>
              <a:rPr lang="en-US" dirty="0">
                <a:solidFill>
                  <a:srgbClr val="FF0000"/>
                </a:solidFill>
              </a:rPr>
              <a:t>M2</a:t>
            </a:r>
            <a:r>
              <a:rPr lang="en-US" dirty="0"/>
              <a:t> Milestone</a:t>
            </a:r>
          </a:p>
          <a:p>
            <a:r>
              <a:rPr lang="en-US" dirty="0"/>
              <a:t>Additional A&amp;AI/Modeling discussions, DCAE </a:t>
            </a:r>
            <a:r>
              <a:rPr lang="en-US" dirty="0" err="1"/>
              <a:t>uS</a:t>
            </a:r>
            <a:r>
              <a:rPr lang="en-US" dirty="0"/>
              <a:t>, APIs, Topology discussion </a:t>
            </a:r>
          </a:p>
          <a:p>
            <a:r>
              <a:rPr lang="en-US" dirty="0"/>
              <a:t>Decided on doing a demo at ONS2019</a:t>
            </a:r>
          </a:p>
          <a:p>
            <a:r>
              <a:rPr lang="en-US" dirty="0"/>
              <a:t>Passed M3 (</a:t>
            </a:r>
            <a:r>
              <a:rPr lang="en-US" dirty="0">
                <a:solidFill>
                  <a:srgbClr val="FF0000"/>
                </a:solidFill>
              </a:rPr>
              <a:t>Mar 14 – t0+12w</a:t>
            </a:r>
            <a:r>
              <a:rPr lang="en-US" dirty="0"/>
              <a:t>) – API Freeze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A8F317-DCA4-474C-A733-7B7B46EE64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0329" y="120743"/>
            <a:ext cx="2169767" cy="85705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342432" y="1138241"/>
            <a:ext cx="2833634" cy="280076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sz="1100" b="1" dirty="0">
                <a:solidFill>
                  <a:srgbClr val="2E75B6"/>
                </a:solidFill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Dublin Release Milestones:</a:t>
            </a:r>
            <a:endParaRPr lang="en-US" sz="1100" dirty="0"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100" dirty="0">
                <a:solidFill>
                  <a:srgbClr val="2E75B6"/>
                </a:solidFill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M0: 	11/15/2018</a:t>
            </a:r>
            <a:endParaRPr lang="en-US" sz="1100" dirty="0"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sz="1100" dirty="0">
                <a:solidFill>
                  <a:srgbClr val="2E75B6"/>
                </a:solidFill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11/30/2018  Project Submitted</a:t>
            </a:r>
            <a:endParaRPr lang="en-US" sz="1100" dirty="0"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sz="1100" dirty="0">
                <a:solidFill>
                  <a:srgbClr val="2E75B6"/>
                </a:solidFill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12/13/2018  Project Proposals Approved</a:t>
            </a:r>
            <a:endParaRPr lang="en-US" sz="1100" dirty="0"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100" dirty="0">
                <a:solidFill>
                  <a:srgbClr val="2E75B6"/>
                </a:solidFill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M1: 	01/17/2019 Project Planning</a:t>
            </a:r>
            <a:endParaRPr lang="en-US" sz="1100" dirty="0"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100" dirty="0">
                <a:solidFill>
                  <a:srgbClr val="FF0000"/>
                </a:solidFill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M2:	02/24/2019 Functionality Freeze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100" dirty="0">
                <a:solidFill>
                  <a:srgbClr val="FF0000"/>
                </a:solidFill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M3:	03/14/2019 API Freeze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100" dirty="0">
                <a:solidFill>
                  <a:srgbClr val="2E75B6"/>
                </a:solidFill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M4:	04/11/2019 Code Freeze</a:t>
            </a:r>
            <a:endParaRPr lang="en-US" sz="1100" dirty="0"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100" dirty="0">
                <a:solidFill>
                  <a:srgbClr val="2E75B6"/>
                </a:solidFill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RC0:	05/02/2019</a:t>
            </a:r>
            <a:endParaRPr lang="en-US" sz="1100" dirty="0"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100" dirty="0">
                <a:solidFill>
                  <a:srgbClr val="2E75B6"/>
                </a:solidFill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RC1:	05/16/2019</a:t>
            </a:r>
            <a:endParaRPr lang="en-US" sz="11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3157772"/>
      </p:ext>
    </p:extLst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4897363-7FE3-2C41-8990-7C1243FE0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531CD8-9EF5-AD42-B76E-9B57819680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BBS </a:t>
            </a:r>
            <a:r>
              <a:rPr lang="en-US" dirty="0" err="1"/>
              <a:t>Usecase</a:t>
            </a:r>
            <a:r>
              <a:rPr lang="en-US" dirty="0"/>
              <a:t> Timeline – ONS-2019 Demo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04B6D3-ABD1-394A-B762-B3A8690A9C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1138241"/>
            <a:ext cx="8920110" cy="5170487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dirty="0"/>
              <a:t>18 Weeks into this effort, we have enhanced or added new functionalities to the following ONAP components:</a:t>
            </a:r>
          </a:p>
          <a:p>
            <a:pPr lvl="1"/>
            <a:r>
              <a:rPr lang="en-US" dirty="0" err="1"/>
              <a:t>ExtAPI</a:t>
            </a:r>
            <a:r>
              <a:rPr lang="en-US" dirty="0"/>
              <a:t> </a:t>
            </a:r>
          </a:p>
          <a:p>
            <a:pPr lvl="1"/>
            <a:r>
              <a:rPr lang="en-US" dirty="0"/>
              <a:t>DCAE: BBS </a:t>
            </a:r>
            <a:r>
              <a:rPr lang="en-US" dirty="0" err="1"/>
              <a:t>uS</a:t>
            </a:r>
            <a:r>
              <a:rPr lang="en-US" dirty="0"/>
              <a:t> / PRH</a:t>
            </a:r>
          </a:p>
          <a:p>
            <a:pPr lvl="1"/>
            <a:r>
              <a:rPr lang="en-US" dirty="0"/>
              <a:t>Policy</a:t>
            </a:r>
          </a:p>
          <a:p>
            <a:pPr lvl="1"/>
            <a:r>
              <a:rPr lang="en-US" dirty="0"/>
              <a:t>SO</a:t>
            </a:r>
          </a:p>
          <a:p>
            <a:pPr lvl="1"/>
            <a:r>
              <a:rPr lang="en-US" dirty="0"/>
              <a:t>SDN-C</a:t>
            </a:r>
          </a:p>
          <a:p>
            <a:pPr lvl="1"/>
            <a:r>
              <a:rPr lang="en-US" dirty="0"/>
              <a:t>AAI</a:t>
            </a:r>
          </a:p>
          <a:p>
            <a:pPr lvl="1"/>
            <a:r>
              <a:rPr lang="en-US" dirty="0"/>
              <a:t>SDC / Model</a:t>
            </a:r>
          </a:p>
          <a:p>
            <a:pPr lvl="1"/>
            <a:r>
              <a:rPr lang="en-US" dirty="0"/>
              <a:t>Test Lab</a:t>
            </a:r>
          </a:p>
          <a:p>
            <a:r>
              <a:rPr lang="en-US" dirty="0"/>
              <a:t>We’re able to support a BBS Demo with the code we’ve already developed</a:t>
            </a:r>
          </a:p>
          <a:p>
            <a:r>
              <a:rPr lang="en-US" dirty="0"/>
              <a:t>Still more development to be done</a:t>
            </a:r>
          </a:p>
          <a:p>
            <a:pPr lvl="1"/>
            <a:endParaRPr lang="en-US" dirty="0"/>
          </a:p>
          <a:p>
            <a:pPr marL="342887" lvl="1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A8F317-DCA4-474C-A733-7B7B46EE64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0329" y="120743"/>
            <a:ext cx="2169767" cy="85705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342432" y="1138241"/>
            <a:ext cx="2833634" cy="280076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sz="1100" b="1" dirty="0">
                <a:solidFill>
                  <a:srgbClr val="2E75B6"/>
                </a:solidFill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Dublin Release Milestones:</a:t>
            </a:r>
            <a:endParaRPr lang="en-US" sz="1100" dirty="0"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100" dirty="0">
                <a:solidFill>
                  <a:srgbClr val="2E75B6"/>
                </a:solidFill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M0: 	11/15/2018</a:t>
            </a:r>
            <a:endParaRPr lang="en-US" sz="1100" dirty="0"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sz="1100" dirty="0">
                <a:solidFill>
                  <a:srgbClr val="2E75B6"/>
                </a:solidFill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11/30/2018  Project Submitted</a:t>
            </a:r>
            <a:endParaRPr lang="en-US" sz="1100" dirty="0"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sz="1100" dirty="0">
                <a:solidFill>
                  <a:srgbClr val="2E75B6"/>
                </a:solidFill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12/13/2018  Project Proposals Approved</a:t>
            </a:r>
            <a:endParaRPr lang="en-US" sz="1100" dirty="0"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100" dirty="0">
                <a:solidFill>
                  <a:srgbClr val="2E75B6"/>
                </a:solidFill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M1: 	01/17/2019 Project Planning</a:t>
            </a:r>
            <a:endParaRPr lang="en-US" sz="1100" dirty="0"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100" dirty="0">
                <a:solidFill>
                  <a:srgbClr val="FF0000"/>
                </a:solidFill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M2:	02/24/2019 Functionality Freeze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100" dirty="0">
                <a:solidFill>
                  <a:srgbClr val="FF0000"/>
                </a:solidFill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M3:	03/14/2019 API Freeze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100" dirty="0">
                <a:solidFill>
                  <a:srgbClr val="2E75B6"/>
                </a:solidFill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M4:	04/11/2019 Code Freeze</a:t>
            </a:r>
            <a:endParaRPr lang="en-US" sz="1100" dirty="0"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100" dirty="0">
                <a:solidFill>
                  <a:srgbClr val="2E75B6"/>
                </a:solidFill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RC0:	05/02/2019</a:t>
            </a:r>
            <a:endParaRPr lang="en-US" sz="1100" dirty="0"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100" dirty="0">
                <a:solidFill>
                  <a:srgbClr val="2E75B6"/>
                </a:solidFill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RC1:	05/16/2019</a:t>
            </a:r>
            <a:endParaRPr lang="en-US" sz="11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9428153" y="3135086"/>
            <a:ext cx="379038" cy="22106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261083"/>
      </p:ext>
    </p:extLst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4897363-7FE3-2C41-8990-7C1243FE0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531CD8-9EF5-AD42-B76E-9B57819680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Takeaways and  observations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04B6D3-ABD1-394A-B762-B3A8690A9C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1138241"/>
            <a:ext cx="11368338" cy="5170487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/>
              <a:t>You always start out as many different teams</a:t>
            </a:r>
          </a:p>
          <a:p>
            <a:r>
              <a:rPr lang="en-US" dirty="0"/>
              <a:t>Try to become  one  Large Cohesive team asap</a:t>
            </a:r>
          </a:p>
          <a:p>
            <a:r>
              <a:rPr lang="en-US" dirty="0"/>
              <a:t>Gain a common understanding of the use case as early as possible</a:t>
            </a:r>
          </a:p>
          <a:p>
            <a:r>
              <a:rPr lang="en-US" dirty="0"/>
              <a:t>Document gaps  and develop  workarounds as you go</a:t>
            </a:r>
          </a:p>
          <a:p>
            <a:r>
              <a:rPr lang="en-US" dirty="0"/>
              <a:t>Create a list of additional functional requirements and try to develop it as part of the use case effort</a:t>
            </a:r>
          </a:p>
          <a:p>
            <a:r>
              <a:rPr lang="en-US" dirty="0"/>
              <a:t>Share status and share often</a:t>
            </a:r>
          </a:p>
          <a:p>
            <a:r>
              <a:rPr lang="en-US" dirty="0"/>
              <a:t>Track your dependencies</a:t>
            </a:r>
          </a:p>
          <a:p>
            <a:r>
              <a:rPr lang="en-US" dirty="0"/>
              <a:t>Have fun doing it and make new friends, we did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A8F317-DCA4-474C-A733-7B7B46EE64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0329" y="120743"/>
            <a:ext cx="2169767" cy="857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740386"/>
      </p:ext>
    </p:extLst>
  </p:cSld>
  <p:clrMapOvr>
    <a:masterClrMapping/>
  </p:clrMapOvr>
  <p:transition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4897363-7FE3-2C41-8990-7C1243FE0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531CD8-9EF5-AD42-B76E-9B57819680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Contribute back to the ONAP Community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04B6D3-ABD1-394A-B762-B3A8690A9C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1138241"/>
            <a:ext cx="11368338" cy="5170487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/>
              <a:t>Document gaps  and develop  workarounds</a:t>
            </a:r>
          </a:p>
          <a:p>
            <a:pPr lvl="1"/>
            <a:r>
              <a:rPr lang="en-US" dirty="0"/>
              <a:t>Minimize or eliminate throwaway code altogether</a:t>
            </a:r>
          </a:p>
          <a:p>
            <a:pPr lvl="1"/>
            <a:r>
              <a:rPr lang="en-US" dirty="0"/>
              <a:t>To the extent possible, Code a new workaround as a new </a:t>
            </a:r>
            <a:r>
              <a:rPr lang="en-US" dirty="0" err="1"/>
              <a:t>uService</a:t>
            </a:r>
            <a:r>
              <a:rPr lang="en-US" dirty="0"/>
              <a:t> so it can be reused</a:t>
            </a:r>
          </a:p>
          <a:p>
            <a:r>
              <a:rPr lang="en-US" dirty="0"/>
              <a:t>Develop a list of functional requirements</a:t>
            </a:r>
          </a:p>
          <a:p>
            <a:pPr lvl="1"/>
            <a:r>
              <a:rPr lang="en-US" dirty="0"/>
              <a:t>When possible:</a:t>
            </a:r>
          </a:p>
          <a:p>
            <a:pPr lvl="2"/>
            <a:r>
              <a:rPr lang="en-US" dirty="0"/>
              <a:t>Code the new requirement as a </a:t>
            </a:r>
            <a:r>
              <a:rPr lang="en-US" dirty="0" err="1"/>
              <a:t>uService</a:t>
            </a:r>
            <a:r>
              <a:rPr lang="en-US" dirty="0"/>
              <a:t> and contribute it back to the proper ONAP component</a:t>
            </a:r>
          </a:p>
          <a:p>
            <a:pPr lvl="3"/>
            <a:r>
              <a:rPr lang="en-US" dirty="0"/>
              <a:t>As an example: SO Service Instance update function or </a:t>
            </a:r>
          </a:p>
          <a:p>
            <a:pPr lvl="2"/>
            <a:r>
              <a:rPr lang="en-US" dirty="0"/>
              <a:t>Provide the additional resource to fully implement and test the new capabilities</a:t>
            </a:r>
          </a:p>
          <a:p>
            <a:r>
              <a:rPr lang="en-US" dirty="0"/>
              <a:t>Now that you’ve gained more experience in the ONAP platform, try to contribute back to the community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A8F317-DCA4-474C-A733-7B7B46EE64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0329" y="120743"/>
            <a:ext cx="2169767" cy="857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002621"/>
      </p:ext>
    </p:extLst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3C091F4-9CF4-4A76-A26B-99B86C960A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6525" y="2823498"/>
            <a:ext cx="11332719" cy="1514822"/>
          </a:xfrm>
        </p:spPr>
        <p:txBody>
          <a:bodyPr/>
          <a:lstStyle/>
          <a:p>
            <a:r>
              <a:rPr lang="en-US" dirty="0"/>
              <a:t>BBS: Using standards to help create an interoperable ecosystem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DC09CB-B5C0-4B24-8995-1AB3143C9EB6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213976" y="6503990"/>
            <a:ext cx="454025" cy="365125"/>
          </a:xfrm>
        </p:spPr>
        <p:txBody>
          <a:bodyPr/>
          <a:lstStyle/>
          <a:p>
            <a:fld id="{6C9CD605-947A-3C4E-98CB-B055F943FEBA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4348749"/>
      </p:ext>
    </p:extLst>
  </p:cSld>
  <p:clrMapOvr>
    <a:masterClrMapping/>
  </p:clrMapOvr>
  <p:transition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77375C2-E561-45F8-99E4-8BC40C853F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11C24BB-33E2-4C55-BF95-FD2D49B6EB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“Open” path toward Cloud native solutions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9FB3093-4988-4951-BE0D-68604DEF9628}"/>
              </a:ext>
            </a:extLst>
          </p:cNvPr>
          <p:cNvSpPr/>
          <p:nvPr/>
        </p:nvSpPr>
        <p:spPr>
          <a:xfrm>
            <a:off x="1525348" y="5718677"/>
            <a:ext cx="9144000" cy="3600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r>
              <a:rPr lang="en-US" sz="2000" dirty="0"/>
              <a:t>Enabling the transformation to a digital service provider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43388841-D7E4-4431-A3AA-330761F02056}"/>
              </a:ext>
            </a:extLst>
          </p:cNvPr>
          <p:cNvCxnSpPr>
            <a:cxnSpLocks/>
            <a:stCxn id="35" idx="0"/>
            <a:endCxn id="51" idx="0"/>
          </p:cNvCxnSpPr>
          <p:nvPr/>
        </p:nvCxnSpPr>
        <p:spPr>
          <a:xfrm>
            <a:off x="2769910" y="3139685"/>
            <a:ext cx="12464" cy="652474"/>
          </a:xfrm>
          <a:prstGeom prst="line">
            <a:avLst/>
          </a:prstGeom>
          <a:ln w="38100" cmpd="sng">
            <a:solidFill>
              <a:srgbClr val="00C9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9B7D3EAF-EFDF-46DB-A447-BF8CF3F391DE}"/>
              </a:ext>
            </a:extLst>
          </p:cNvPr>
          <p:cNvSpPr/>
          <p:nvPr/>
        </p:nvSpPr>
        <p:spPr>
          <a:xfrm>
            <a:off x="1941600" y="3139687"/>
            <a:ext cx="1656623" cy="417113"/>
          </a:xfrm>
          <a:prstGeom prst="rect">
            <a:avLst/>
          </a:prstGeom>
          <a:solidFill>
            <a:srgbClr val="00C9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457159" fontAlgn="base">
              <a:spcBef>
                <a:spcPct val="0"/>
              </a:spcBef>
              <a:spcAft>
                <a:spcPts val="400"/>
              </a:spcAft>
              <a:defRPr/>
            </a:pPr>
            <a:r>
              <a:rPr lang="nl-BE" dirty="0">
                <a:solidFill>
                  <a:srgbClr val="FFFFFF"/>
                </a:solidFill>
                <a:latin typeface="Nokia Pure Text Light"/>
                <a:ea typeface="Nokia Pure Text Light" charset="0"/>
                <a:cs typeface="Nokia Pure Text Light" charset="0"/>
              </a:rPr>
              <a:t>Carrier-grade</a:t>
            </a:r>
            <a:endParaRPr lang="en-US" dirty="0">
              <a:solidFill>
                <a:srgbClr val="FFFFFF"/>
              </a:solidFill>
              <a:latin typeface="Nokia Pure Text Light"/>
              <a:ea typeface="Nokia Pure Text Light" charset="0"/>
              <a:cs typeface="Nokia Pure Text Light" charset="0"/>
            </a:endParaRPr>
          </a:p>
        </p:txBody>
      </p:sp>
      <p:sp>
        <p:nvSpPr>
          <p:cNvPr id="36" name="Freeform 50">
            <a:extLst>
              <a:ext uri="{FF2B5EF4-FFF2-40B4-BE49-F238E27FC236}">
                <a16:creationId xmlns:a16="http://schemas.microsoft.com/office/drawing/2014/main" id="{3BB83F93-7608-470B-86D6-61A7FB95F51C}"/>
              </a:ext>
            </a:extLst>
          </p:cNvPr>
          <p:cNvSpPr/>
          <p:nvPr/>
        </p:nvSpPr>
        <p:spPr>
          <a:xfrm rot="20829522">
            <a:off x="3367755" y="2185409"/>
            <a:ext cx="5363138" cy="588473"/>
          </a:xfrm>
          <a:custGeom>
            <a:avLst/>
            <a:gdLst>
              <a:gd name="connsiteX0" fmla="*/ 0 w 6615814"/>
              <a:gd name="connsiteY0" fmla="*/ 555256 h 911167"/>
              <a:gd name="connsiteX1" fmla="*/ 2150140 w 6615814"/>
              <a:gd name="connsiteY1" fmla="*/ 561163 h 911167"/>
              <a:gd name="connsiteX2" fmla="*/ 3780465 w 6615814"/>
              <a:gd name="connsiteY2" fmla="*/ 903767 h 911167"/>
              <a:gd name="connsiteX3" fmla="*/ 6137349 w 6615814"/>
              <a:gd name="connsiteY3" fmla="*/ 189023 h 911167"/>
              <a:gd name="connsiteX4" fmla="*/ 6615814 w 6615814"/>
              <a:gd name="connsiteY4" fmla="*/ 0 h 911167"/>
              <a:gd name="connsiteX0" fmla="*/ 0 w 6615814"/>
              <a:gd name="connsiteY0" fmla="*/ 558775 h 1412948"/>
              <a:gd name="connsiteX1" fmla="*/ 2150140 w 6615814"/>
              <a:gd name="connsiteY1" fmla="*/ 564682 h 1412948"/>
              <a:gd name="connsiteX2" fmla="*/ 3957675 w 6615814"/>
              <a:gd name="connsiteY2" fmla="*/ 1409379 h 1412948"/>
              <a:gd name="connsiteX3" fmla="*/ 6137349 w 6615814"/>
              <a:gd name="connsiteY3" fmla="*/ 192542 h 1412948"/>
              <a:gd name="connsiteX4" fmla="*/ 6615814 w 6615814"/>
              <a:gd name="connsiteY4" fmla="*/ 3519 h 1412948"/>
              <a:gd name="connsiteX0" fmla="*/ 0 w 6615814"/>
              <a:gd name="connsiteY0" fmla="*/ 558775 h 1409499"/>
              <a:gd name="connsiteX1" fmla="*/ 2156047 w 6615814"/>
              <a:gd name="connsiteY1" fmla="*/ 269333 h 1409499"/>
              <a:gd name="connsiteX2" fmla="*/ 3957675 w 6615814"/>
              <a:gd name="connsiteY2" fmla="*/ 1409379 h 1409499"/>
              <a:gd name="connsiteX3" fmla="*/ 6137349 w 6615814"/>
              <a:gd name="connsiteY3" fmla="*/ 192542 h 1409499"/>
              <a:gd name="connsiteX4" fmla="*/ 6615814 w 6615814"/>
              <a:gd name="connsiteY4" fmla="*/ 3519 h 1409499"/>
              <a:gd name="connsiteX0" fmla="*/ 0 w 6137349"/>
              <a:gd name="connsiteY0" fmla="*/ 366233 h 1216957"/>
              <a:gd name="connsiteX1" fmla="*/ 2156047 w 6137349"/>
              <a:gd name="connsiteY1" fmla="*/ 76791 h 1216957"/>
              <a:gd name="connsiteX2" fmla="*/ 3957675 w 6137349"/>
              <a:gd name="connsiteY2" fmla="*/ 1216837 h 1216957"/>
              <a:gd name="connsiteX3" fmla="*/ 6137349 w 6137349"/>
              <a:gd name="connsiteY3" fmla="*/ 0 h 1216957"/>
              <a:gd name="connsiteX0" fmla="*/ 0 w 5174512"/>
              <a:gd name="connsiteY0" fmla="*/ 319452 h 1170200"/>
              <a:gd name="connsiteX1" fmla="*/ 2156047 w 5174512"/>
              <a:gd name="connsiteY1" fmla="*/ 30010 h 1170200"/>
              <a:gd name="connsiteX2" fmla="*/ 3957675 w 5174512"/>
              <a:gd name="connsiteY2" fmla="*/ 1170056 h 1170200"/>
              <a:gd name="connsiteX3" fmla="*/ 5174512 w 5174512"/>
              <a:gd name="connsiteY3" fmla="*/ 106800 h 1170200"/>
              <a:gd name="connsiteX0" fmla="*/ 0 w 5174512"/>
              <a:gd name="connsiteY0" fmla="*/ 319452 h 1170167"/>
              <a:gd name="connsiteX1" fmla="*/ 2156047 w 5174512"/>
              <a:gd name="connsiteY1" fmla="*/ 30010 h 1170167"/>
              <a:gd name="connsiteX2" fmla="*/ 3957675 w 5174512"/>
              <a:gd name="connsiteY2" fmla="*/ 1170056 h 1170167"/>
              <a:gd name="connsiteX3" fmla="*/ 5174512 w 5174512"/>
              <a:gd name="connsiteY3" fmla="*/ 106800 h 1170167"/>
              <a:gd name="connsiteX0" fmla="*/ 0 w 5174512"/>
              <a:gd name="connsiteY0" fmla="*/ 312078 h 1021042"/>
              <a:gd name="connsiteX1" fmla="*/ 2156047 w 5174512"/>
              <a:gd name="connsiteY1" fmla="*/ 22636 h 1021042"/>
              <a:gd name="connsiteX2" fmla="*/ 3461489 w 5174512"/>
              <a:gd name="connsiteY2" fmla="*/ 1020914 h 1021042"/>
              <a:gd name="connsiteX3" fmla="*/ 5174512 w 5174512"/>
              <a:gd name="connsiteY3" fmla="*/ 99426 h 1021042"/>
              <a:gd name="connsiteX0" fmla="*/ 0 w 5174512"/>
              <a:gd name="connsiteY0" fmla="*/ 212805 h 921805"/>
              <a:gd name="connsiteX1" fmla="*/ 1807535 w 5174512"/>
              <a:gd name="connsiteY1" fmla="*/ 76945 h 921805"/>
              <a:gd name="connsiteX2" fmla="*/ 3461489 w 5174512"/>
              <a:gd name="connsiteY2" fmla="*/ 921641 h 921805"/>
              <a:gd name="connsiteX3" fmla="*/ 5174512 w 5174512"/>
              <a:gd name="connsiteY3" fmla="*/ 153 h 921805"/>
              <a:gd name="connsiteX0" fmla="*/ 0 w 5174512"/>
              <a:gd name="connsiteY0" fmla="*/ 212805 h 921785"/>
              <a:gd name="connsiteX1" fmla="*/ 1807535 w 5174512"/>
              <a:gd name="connsiteY1" fmla="*/ 76945 h 921785"/>
              <a:gd name="connsiteX2" fmla="*/ 3461489 w 5174512"/>
              <a:gd name="connsiteY2" fmla="*/ 921641 h 921785"/>
              <a:gd name="connsiteX3" fmla="*/ 5174512 w 5174512"/>
              <a:gd name="connsiteY3" fmla="*/ 153 h 921785"/>
              <a:gd name="connsiteX0" fmla="*/ 0 w 5174512"/>
              <a:gd name="connsiteY0" fmla="*/ 212804 h 921640"/>
              <a:gd name="connsiteX1" fmla="*/ 1807535 w 5174512"/>
              <a:gd name="connsiteY1" fmla="*/ 76944 h 921640"/>
              <a:gd name="connsiteX2" fmla="*/ 3461489 w 5174512"/>
              <a:gd name="connsiteY2" fmla="*/ 921640 h 921640"/>
              <a:gd name="connsiteX3" fmla="*/ 5174512 w 5174512"/>
              <a:gd name="connsiteY3" fmla="*/ 152 h 921640"/>
              <a:gd name="connsiteX0" fmla="*/ 0 w 5174512"/>
              <a:gd name="connsiteY0" fmla="*/ 212804 h 921784"/>
              <a:gd name="connsiteX1" fmla="*/ 1754372 w 5174512"/>
              <a:gd name="connsiteY1" fmla="*/ 76944 h 921784"/>
              <a:gd name="connsiteX2" fmla="*/ 3461489 w 5174512"/>
              <a:gd name="connsiteY2" fmla="*/ 921640 h 921784"/>
              <a:gd name="connsiteX3" fmla="*/ 5174512 w 5174512"/>
              <a:gd name="connsiteY3" fmla="*/ 152 h 921784"/>
              <a:gd name="connsiteX0" fmla="*/ 0 w 5044558"/>
              <a:gd name="connsiteY0" fmla="*/ 732618 h 921787"/>
              <a:gd name="connsiteX1" fmla="*/ 1624418 w 5044558"/>
              <a:gd name="connsiteY1" fmla="*/ 76944 h 921787"/>
              <a:gd name="connsiteX2" fmla="*/ 3331535 w 5044558"/>
              <a:gd name="connsiteY2" fmla="*/ 921640 h 921787"/>
              <a:gd name="connsiteX3" fmla="*/ 5044558 w 5044558"/>
              <a:gd name="connsiteY3" fmla="*/ 152 h 921787"/>
              <a:gd name="connsiteX0" fmla="*/ 0 w 5044558"/>
              <a:gd name="connsiteY0" fmla="*/ 732618 h 921787"/>
              <a:gd name="connsiteX1" fmla="*/ 1624418 w 5044558"/>
              <a:gd name="connsiteY1" fmla="*/ 76944 h 921787"/>
              <a:gd name="connsiteX2" fmla="*/ 3331535 w 5044558"/>
              <a:gd name="connsiteY2" fmla="*/ 921640 h 921787"/>
              <a:gd name="connsiteX3" fmla="*/ 5044558 w 5044558"/>
              <a:gd name="connsiteY3" fmla="*/ 152 h 921787"/>
              <a:gd name="connsiteX0" fmla="*/ 0 w 5044558"/>
              <a:gd name="connsiteY0" fmla="*/ 732618 h 921694"/>
              <a:gd name="connsiteX1" fmla="*/ 1636232 w 5044558"/>
              <a:gd name="connsiteY1" fmla="*/ 47409 h 921694"/>
              <a:gd name="connsiteX2" fmla="*/ 3331535 w 5044558"/>
              <a:gd name="connsiteY2" fmla="*/ 921640 h 921694"/>
              <a:gd name="connsiteX3" fmla="*/ 5044558 w 5044558"/>
              <a:gd name="connsiteY3" fmla="*/ 152 h 921694"/>
              <a:gd name="connsiteX0" fmla="*/ 0 w 5044558"/>
              <a:gd name="connsiteY0" fmla="*/ 732618 h 921692"/>
              <a:gd name="connsiteX1" fmla="*/ 1636232 w 5044558"/>
              <a:gd name="connsiteY1" fmla="*/ 47409 h 921692"/>
              <a:gd name="connsiteX2" fmla="*/ 3331535 w 5044558"/>
              <a:gd name="connsiteY2" fmla="*/ 921640 h 921692"/>
              <a:gd name="connsiteX3" fmla="*/ 5044558 w 5044558"/>
              <a:gd name="connsiteY3" fmla="*/ 152 h 921692"/>
              <a:gd name="connsiteX0" fmla="*/ 0 w 5044558"/>
              <a:gd name="connsiteY0" fmla="*/ 732618 h 921692"/>
              <a:gd name="connsiteX1" fmla="*/ 1636232 w 5044558"/>
              <a:gd name="connsiteY1" fmla="*/ 47409 h 921692"/>
              <a:gd name="connsiteX2" fmla="*/ 3331535 w 5044558"/>
              <a:gd name="connsiteY2" fmla="*/ 921640 h 921692"/>
              <a:gd name="connsiteX3" fmla="*/ 5044558 w 5044558"/>
              <a:gd name="connsiteY3" fmla="*/ 152 h 921692"/>
              <a:gd name="connsiteX0" fmla="*/ 0 w 5044558"/>
              <a:gd name="connsiteY0" fmla="*/ 732642 h 791773"/>
              <a:gd name="connsiteX1" fmla="*/ 1636232 w 5044558"/>
              <a:gd name="connsiteY1" fmla="*/ 47433 h 791773"/>
              <a:gd name="connsiteX2" fmla="*/ 3337442 w 5044558"/>
              <a:gd name="connsiteY2" fmla="*/ 791711 h 791773"/>
              <a:gd name="connsiteX3" fmla="*/ 5044558 w 5044558"/>
              <a:gd name="connsiteY3" fmla="*/ 176 h 791773"/>
              <a:gd name="connsiteX0" fmla="*/ 0 w 5044558"/>
              <a:gd name="connsiteY0" fmla="*/ 732642 h 791773"/>
              <a:gd name="connsiteX1" fmla="*/ 1636232 w 5044558"/>
              <a:gd name="connsiteY1" fmla="*/ 47433 h 791773"/>
              <a:gd name="connsiteX2" fmla="*/ 3337442 w 5044558"/>
              <a:gd name="connsiteY2" fmla="*/ 791711 h 791773"/>
              <a:gd name="connsiteX3" fmla="*/ 5044558 w 5044558"/>
              <a:gd name="connsiteY3" fmla="*/ 176 h 791773"/>
              <a:gd name="connsiteX0" fmla="*/ 0 w 5044558"/>
              <a:gd name="connsiteY0" fmla="*/ 732639 h 791796"/>
              <a:gd name="connsiteX1" fmla="*/ 1636232 w 5044558"/>
              <a:gd name="connsiteY1" fmla="*/ 47430 h 791796"/>
              <a:gd name="connsiteX2" fmla="*/ 3337442 w 5044558"/>
              <a:gd name="connsiteY2" fmla="*/ 791708 h 791796"/>
              <a:gd name="connsiteX3" fmla="*/ 5044558 w 5044558"/>
              <a:gd name="connsiteY3" fmla="*/ 173 h 791796"/>
              <a:gd name="connsiteX0" fmla="*/ 0 w 5044558"/>
              <a:gd name="connsiteY0" fmla="*/ 732641 h 791713"/>
              <a:gd name="connsiteX1" fmla="*/ 1636232 w 5044558"/>
              <a:gd name="connsiteY1" fmla="*/ 47432 h 791713"/>
              <a:gd name="connsiteX2" fmla="*/ 3337442 w 5044558"/>
              <a:gd name="connsiteY2" fmla="*/ 791710 h 791713"/>
              <a:gd name="connsiteX3" fmla="*/ 5044558 w 5044558"/>
              <a:gd name="connsiteY3" fmla="*/ 175 h 791713"/>
              <a:gd name="connsiteX0" fmla="*/ 0 w 4973674"/>
              <a:gd name="connsiteY0" fmla="*/ 697208 h 756280"/>
              <a:gd name="connsiteX1" fmla="*/ 1636232 w 4973674"/>
              <a:gd name="connsiteY1" fmla="*/ 11999 h 756280"/>
              <a:gd name="connsiteX2" fmla="*/ 3337442 w 4973674"/>
              <a:gd name="connsiteY2" fmla="*/ 756277 h 756280"/>
              <a:gd name="connsiteX3" fmla="*/ 4973674 w 4973674"/>
              <a:gd name="connsiteY3" fmla="*/ 184 h 756280"/>
              <a:gd name="connsiteX0" fmla="*/ 0 w 4973674"/>
              <a:gd name="connsiteY0" fmla="*/ 697028 h 756100"/>
              <a:gd name="connsiteX1" fmla="*/ 1636232 w 4973674"/>
              <a:gd name="connsiteY1" fmla="*/ 11819 h 756100"/>
              <a:gd name="connsiteX2" fmla="*/ 3337442 w 4973674"/>
              <a:gd name="connsiteY2" fmla="*/ 756097 h 756100"/>
              <a:gd name="connsiteX3" fmla="*/ 4973674 w 4973674"/>
              <a:gd name="connsiteY3" fmla="*/ 4 h 756100"/>
              <a:gd name="connsiteX0" fmla="*/ 0 w 4973674"/>
              <a:gd name="connsiteY0" fmla="*/ 697028 h 756100"/>
              <a:gd name="connsiteX1" fmla="*/ 1636232 w 4973674"/>
              <a:gd name="connsiteY1" fmla="*/ 11819 h 756100"/>
              <a:gd name="connsiteX2" fmla="*/ 3337442 w 4973674"/>
              <a:gd name="connsiteY2" fmla="*/ 756097 h 756100"/>
              <a:gd name="connsiteX3" fmla="*/ 4973674 w 4973674"/>
              <a:gd name="connsiteY3" fmla="*/ 4 h 756100"/>
              <a:gd name="connsiteX0" fmla="*/ 0 w 5009116"/>
              <a:gd name="connsiteY0" fmla="*/ 773819 h 773819"/>
              <a:gd name="connsiteX1" fmla="*/ 1671674 w 5009116"/>
              <a:gd name="connsiteY1" fmla="*/ 11819 h 773819"/>
              <a:gd name="connsiteX2" fmla="*/ 3372884 w 5009116"/>
              <a:gd name="connsiteY2" fmla="*/ 756097 h 773819"/>
              <a:gd name="connsiteX3" fmla="*/ 5009116 w 5009116"/>
              <a:gd name="connsiteY3" fmla="*/ 4 h 773819"/>
              <a:gd name="connsiteX0" fmla="*/ 0 w 5009116"/>
              <a:gd name="connsiteY0" fmla="*/ 773819 h 773819"/>
              <a:gd name="connsiteX1" fmla="*/ 1671674 w 5009116"/>
              <a:gd name="connsiteY1" fmla="*/ 11819 h 773819"/>
              <a:gd name="connsiteX2" fmla="*/ 3372884 w 5009116"/>
              <a:gd name="connsiteY2" fmla="*/ 756097 h 773819"/>
              <a:gd name="connsiteX3" fmla="*/ 5009116 w 5009116"/>
              <a:gd name="connsiteY3" fmla="*/ 4 h 773819"/>
              <a:gd name="connsiteX0" fmla="*/ 0 w 5009116"/>
              <a:gd name="connsiteY0" fmla="*/ 773819 h 773819"/>
              <a:gd name="connsiteX1" fmla="*/ 1671674 w 5009116"/>
              <a:gd name="connsiteY1" fmla="*/ 11819 h 773819"/>
              <a:gd name="connsiteX2" fmla="*/ 3372884 w 5009116"/>
              <a:gd name="connsiteY2" fmla="*/ 756097 h 773819"/>
              <a:gd name="connsiteX3" fmla="*/ 5009116 w 5009116"/>
              <a:gd name="connsiteY3" fmla="*/ 4 h 773819"/>
              <a:gd name="connsiteX0" fmla="*/ 0 w 5009116"/>
              <a:gd name="connsiteY0" fmla="*/ 773819 h 773819"/>
              <a:gd name="connsiteX1" fmla="*/ 1671674 w 5009116"/>
              <a:gd name="connsiteY1" fmla="*/ 11819 h 773819"/>
              <a:gd name="connsiteX2" fmla="*/ 3372884 w 5009116"/>
              <a:gd name="connsiteY2" fmla="*/ 756097 h 773819"/>
              <a:gd name="connsiteX3" fmla="*/ 5009116 w 5009116"/>
              <a:gd name="connsiteY3" fmla="*/ 4 h 773819"/>
              <a:gd name="connsiteX0" fmla="*/ 0 w 5069418"/>
              <a:gd name="connsiteY0" fmla="*/ 762196 h 762197"/>
              <a:gd name="connsiteX1" fmla="*/ 1731976 w 5069418"/>
              <a:gd name="connsiteY1" fmla="*/ 11819 h 762197"/>
              <a:gd name="connsiteX2" fmla="*/ 3433186 w 5069418"/>
              <a:gd name="connsiteY2" fmla="*/ 756097 h 762197"/>
              <a:gd name="connsiteX3" fmla="*/ 5069418 w 5069418"/>
              <a:gd name="connsiteY3" fmla="*/ 4 h 762197"/>
              <a:gd name="connsiteX0" fmla="*/ 0 w 5043759"/>
              <a:gd name="connsiteY0" fmla="*/ 770418 h 770418"/>
              <a:gd name="connsiteX1" fmla="*/ 1706317 w 5043759"/>
              <a:gd name="connsiteY1" fmla="*/ 11819 h 770418"/>
              <a:gd name="connsiteX2" fmla="*/ 3407527 w 5043759"/>
              <a:gd name="connsiteY2" fmla="*/ 756097 h 770418"/>
              <a:gd name="connsiteX3" fmla="*/ 5043759 w 5043759"/>
              <a:gd name="connsiteY3" fmla="*/ 4 h 770418"/>
              <a:gd name="connsiteX0" fmla="*/ 0 w 5139027"/>
              <a:gd name="connsiteY0" fmla="*/ 761068 h 761068"/>
              <a:gd name="connsiteX1" fmla="*/ 1706317 w 5139027"/>
              <a:gd name="connsiteY1" fmla="*/ 2469 h 761068"/>
              <a:gd name="connsiteX2" fmla="*/ 3407527 w 5139027"/>
              <a:gd name="connsiteY2" fmla="*/ 746747 h 761068"/>
              <a:gd name="connsiteX3" fmla="*/ 5139027 w 5139027"/>
              <a:gd name="connsiteY3" fmla="*/ 4 h 761068"/>
              <a:gd name="connsiteX0" fmla="*/ 0 w 5148986"/>
              <a:gd name="connsiteY0" fmla="*/ 782908 h 782908"/>
              <a:gd name="connsiteX1" fmla="*/ 1706317 w 5148986"/>
              <a:gd name="connsiteY1" fmla="*/ 24309 h 782908"/>
              <a:gd name="connsiteX2" fmla="*/ 3407527 w 5148986"/>
              <a:gd name="connsiteY2" fmla="*/ 768587 h 782908"/>
              <a:gd name="connsiteX3" fmla="*/ 5148986 w 5148986"/>
              <a:gd name="connsiteY3" fmla="*/ 3 h 782908"/>
              <a:gd name="connsiteX0" fmla="*/ 0 w 5143033"/>
              <a:gd name="connsiteY0" fmla="*/ 758605 h 758605"/>
              <a:gd name="connsiteX1" fmla="*/ 1706317 w 5143033"/>
              <a:gd name="connsiteY1" fmla="*/ 6 h 758605"/>
              <a:gd name="connsiteX2" fmla="*/ 3407527 w 5143033"/>
              <a:gd name="connsiteY2" fmla="*/ 744284 h 758605"/>
              <a:gd name="connsiteX3" fmla="*/ 5143033 w 5143033"/>
              <a:gd name="connsiteY3" fmla="*/ 3637 h 758605"/>
              <a:gd name="connsiteX0" fmla="*/ 0 w 5144331"/>
              <a:gd name="connsiteY0" fmla="*/ 777660 h 777660"/>
              <a:gd name="connsiteX1" fmla="*/ 1706317 w 5144331"/>
              <a:gd name="connsiteY1" fmla="*/ 19061 h 777660"/>
              <a:gd name="connsiteX2" fmla="*/ 3407527 w 5144331"/>
              <a:gd name="connsiteY2" fmla="*/ 763339 h 777660"/>
              <a:gd name="connsiteX3" fmla="*/ 5144331 w 5144331"/>
              <a:gd name="connsiteY3" fmla="*/ 3 h 777660"/>
              <a:gd name="connsiteX0" fmla="*/ 0 w 5144331"/>
              <a:gd name="connsiteY0" fmla="*/ 780141 h 780141"/>
              <a:gd name="connsiteX1" fmla="*/ 1706317 w 5144331"/>
              <a:gd name="connsiteY1" fmla="*/ 21542 h 780141"/>
              <a:gd name="connsiteX2" fmla="*/ 3407527 w 5144331"/>
              <a:gd name="connsiteY2" fmla="*/ 765820 h 780141"/>
              <a:gd name="connsiteX3" fmla="*/ 5144331 w 5144331"/>
              <a:gd name="connsiteY3" fmla="*/ 2484 h 780141"/>
              <a:gd name="connsiteX0" fmla="*/ 0 w 5144331"/>
              <a:gd name="connsiteY0" fmla="*/ 783147 h 783147"/>
              <a:gd name="connsiteX1" fmla="*/ 1706317 w 5144331"/>
              <a:gd name="connsiteY1" fmla="*/ 24548 h 783147"/>
              <a:gd name="connsiteX2" fmla="*/ 3407527 w 5144331"/>
              <a:gd name="connsiteY2" fmla="*/ 768826 h 783147"/>
              <a:gd name="connsiteX3" fmla="*/ 5144331 w 5144331"/>
              <a:gd name="connsiteY3" fmla="*/ 5490 h 783147"/>
              <a:gd name="connsiteX0" fmla="*/ 0 w 5144331"/>
              <a:gd name="connsiteY0" fmla="*/ 781239 h 781239"/>
              <a:gd name="connsiteX1" fmla="*/ 1706317 w 5144331"/>
              <a:gd name="connsiteY1" fmla="*/ 22640 h 781239"/>
              <a:gd name="connsiteX2" fmla="*/ 3407527 w 5144331"/>
              <a:gd name="connsiteY2" fmla="*/ 766918 h 781239"/>
              <a:gd name="connsiteX3" fmla="*/ 5144331 w 5144331"/>
              <a:gd name="connsiteY3" fmla="*/ 3582 h 781239"/>
              <a:gd name="connsiteX0" fmla="*/ 0 w 5144331"/>
              <a:gd name="connsiteY0" fmla="*/ 783200 h 783200"/>
              <a:gd name="connsiteX1" fmla="*/ 1706317 w 5144331"/>
              <a:gd name="connsiteY1" fmla="*/ 24601 h 783200"/>
              <a:gd name="connsiteX2" fmla="*/ 3407527 w 5144331"/>
              <a:gd name="connsiteY2" fmla="*/ 768879 h 783200"/>
              <a:gd name="connsiteX3" fmla="*/ 5144331 w 5144331"/>
              <a:gd name="connsiteY3" fmla="*/ 5543 h 783200"/>
              <a:gd name="connsiteX0" fmla="*/ 0 w 5174643"/>
              <a:gd name="connsiteY0" fmla="*/ 780242 h 780242"/>
              <a:gd name="connsiteX1" fmla="*/ 1706317 w 5174643"/>
              <a:gd name="connsiteY1" fmla="*/ 21643 h 780242"/>
              <a:gd name="connsiteX2" fmla="*/ 3407527 w 5174643"/>
              <a:gd name="connsiteY2" fmla="*/ 765921 h 780242"/>
              <a:gd name="connsiteX3" fmla="*/ 5174643 w 5174643"/>
              <a:gd name="connsiteY3" fmla="*/ 5561 h 780242"/>
              <a:gd name="connsiteX0" fmla="*/ 0 w 5166306"/>
              <a:gd name="connsiteY0" fmla="*/ 786727 h 786727"/>
              <a:gd name="connsiteX1" fmla="*/ 1706317 w 5166306"/>
              <a:gd name="connsiteY1" fmla="*/ 28128 h 786727"/>
              <a:gd name="connsiteX2" fmla="*/ 3407527 w 5166306"/>
              <a:gd name="connsiteY2" fmla="*/ 772406 h 786727"/>
              <a:gd name="connsiteX3" fmla="*/ 5166306 w 5166306"/>
              <a:gd name="connsiteY3" fmla="*/ 5525 h 786727"/>
              <a:gd name="connsiteX0" fmla="*/ 0 w 5156347"/>
              <a:gd name="connsiteY0" fmla="*/ 765001 h 765001"/>
              <a:gd name="connsiteX1" fmla="*/ 1706317 w 5156347"/>
              <a:gd name="connsiteY1" fmla="*/ 6402 h 765001"/>
              <a:gd name="connsiteX2" fmla="*/ 3407527 w 5156347"/>
              <a:gd name="connsiteY2" fmla="*/ 750680 h 765001"/>
              <a:gd name="connsiteX3" fmla="*/ 5156347 w 5156347"/>
              <a:gd name="connsiteY3" fmla="*/ 5640 h 765001"/>
              <a:gd name="connsiteX0" fmla="*/ 0 w 5161976"/>
              <a:gd name="connsiteY0" fmla="*/ 787150 h 787150"/>
              <a:gd name="connsiteX1" fmla="*/ 1706317 w 5161976"/>
              <a:gd name="connsiteY1" fmla="*/ 28551 h 787150"/>
              <a:gd name="connsiteX2" fmla="*/ 3407527 w 5161976"/>
              <a:gd name="connsiteY2" fmla="*/ 772829 h 787150"/>
              <a:gd name="connsiteX3" fmla="*/ 5161976 w 5161976"/>
              <a:gd name="connsiteY3" fmla="*/ 5523 h 787150"/>
              <a:gd name="connsiteX0" fmla="*/ 0 w 5174966"/>
              <a:gd name="connsiteY0" fmla="*/ 785882 h 785882"/>
              <a:gd name="connsiteX1" fmla="*/ 1706317 w 5174966"/>
              <a:gd name="connsiteY1" fmla="*/ 27283 h 785882"/>
              <a:gd name="connsiteX2" fmla="*/ 3407527 w 5174966"/>
              <a:gd name="connsiteY2" fmla="*/ 771561 h 785882"/>
              <a:gd name="connsiteX3" fmla="*/ 5174966 w 5174966"/>
              <a:gd name="connsiteY3" fmla="*/ 5530 h 785882"/>
              <a:gd name="connsiteX0" fmla="*/ 0 w 5156995"/>
              <a:gd name="connsiteY0" fmla="*/ 776288 h 776288"/>
              <a:gd name="connsiteX1" fmla="*/ 1706317 w 5156995"/>
              <a:gd name="connsiteY1" fmla="*/ 17689 h 776288"/>
              <a:gd name="connsiteX2" fmla="*/ 3407527 w 5156995"/>
              <a:gd name="connsiteY2" fmla="*/ 761967 h 776288"/>
              <a:gd name="connsiteX3" fmla="*/ 5156995 w 5156995"/>
              <a:gd name="connsiteY3" fmla="*/ 5580 h 776288"/>
              <a:gd name="connsiteX0" fmla="*/ 0 w 5156347"/>
              <a:gd name="connsiteY0" fmla="*/ 764943 h 764943"/>
              <a:gd name="connsiteX1" fmla="*/ 1705669 w 5156347"/>
              <a:gd name="connsiteY1" fmla="*/ 17689 h 764943"/>
              <a:gd name="connsiteX2" fmla="*/ 3406879 w 5156347"/>
              <a:gd name="connsiteY2" fmla="*/ 761967 h 764943"/>
              <a:gd name="connsiteX3" fmla="*/ 5156347 w 5156347"/>
              <a:gd name="connsiteY3" fmla="*/ 5580 h 764943"/>
              <a:gd name="connsiteX0" fmla="*/ 0 w 5149309"/>
              <a:gd name="connsiteY0" fmla="*/ 794156 h 794156"/>
              <a:gd name="connsiteX1" fmla="*/ 1698631 w 5149309"/>
              <a:gd name="connsiteY1" fmla="*/ 17689 h 794156"/>
              <a:gd name="connsiteX2" fmla="*/ 3399841 w 5149309"/>
              <a:gd name="connsiteY2" fmla="*/ 761967 h 794156"/>
              <a:gd name="connsiteX3" fmla="*/ 5149309 w 5149309"/>
              <a:gd name="connsiteY3" fmla="*/ 5580 h 794156"/>
              <a:gd name="connsiteX0" fmla="*/ 0 w 5143356"/>
              <a:gd name="connsiteY0" fmla="*/ 766218 h 766218"/>
              <a:gd name="connsiteX1" fmla="*/ 1692678 w 5143356"/>
              <a:gd name="connsiteY1" fmla="*/ 17689 h 766218"/>
              <a:gd name="connsiteX2" fmla="*/ 3393888 w 5143356"/>
              <a:gd name="connsiteY2" fmla="*/ 761967 h 766218"/>
              <a:gd name="connsiteX3" fmla="*/ 5143356 w 5143356"/>
              <a:gd name="connsiteY3" fmla="*/ 5580 h 766218"/>
              <a:gd name="connsiteX0" fmla="*/ 0 w 5144005"/>
              <a:gd name="connsiteY0" fmla="*/ 777563 h 777563"/>
              <a:gd name="connsiteX1" fmla="*/ 1693327 w 5144005"/>
              <a:gd name="connsiteY1" fmla="*/ 17689 h 777563"/>
              <a:gd name="connsiteX2" fmla="*/ 3394537 w 5144005"/>
              <a:gd name="connsiteY2" fmla="*/ 761967 h 777563"/>
              <a:gd name="connsiteX3" fmla="*/ 5144005 w 5144005"/>
              <a:gd name="connsiteY3" fmla="*/ 5580 h 777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44005" h="777563">
                <a:moveTo>
                  <a:pt x="0" y="777563"/>
                </a:moveTo>
                <a:cubicBezTo>
                  <a:pt x="842729" y="769195"/>
                  <a:pt x="1127571" y="20288"/>
                  <a:pt x="1693327" y="17689"/>
                </a:cubicBezTo>
                <a:cubicBezTo>
                  <a:pt x="2259083" y="15090"/>
                  <a:pt x="2819424" y="763985"/>
                  <a:pt x="3394537" y="761967"/>
                </a:cubicBezTo>
                <a:cubicBezTo>
                  <a:pt x="3969650" y="759949"/>
                  <a:pt x="4339292" y="-75803"/>
                  <a:pt x="5144005" y="5580"/>
                </a:cubicBezTo>
              </a:path>
            </a:pathLst>
          </a:custGeom>
          <a:ln w="419100" cmpd="sng">
            <a:gradFill flip="none" rotWithShape="1">
              <a:gsLst>
                <a:gs pos="0">
                  <a:srgbClr val="00C9FF"/>
                </a:gs>
                <a:gs pos="100000">
                  <a:schemeClr val="tx1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182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124191"/>
              </a:solidFill>
              <a:latin typeface="Nokia Pure Text Light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71832A5-10EE-4855-9347-724B7B4DA217}"/>
              </a:ext>
            </a:extLst>
          </p:cNvPr>
          <p:cNvCxnSpPr>
            <a:cxnSpLocks/>
          </p:cNvCxnSpPr>
          <p:nvPr/>
        </p:nvCxnSpPr>
        <p:spPr>
          <a:xfrm>
            <a:off x="6766186" y="2646246"/>
            <a:ext cx="0" cy="735118"/>
          </a:xfrm>
          <a:prstGeom prst="line">
            <a:avLst/>
          </a:prstGeom>
          <a:ln w="6350" cmpd="sng">
            <a:solidFill>
              <a:srgbClr val="98A2AE"/>
            </a:solidFill>
            <a:headEnd type="none"/>
            <a:tail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10A71BF8-60E1-4326-8D75-AAAF2C2E03C9}"/>
              </a:ext>
            </a:extLst>
          </p:cNvPr>
          <p:cNvCxnSpPr/>
          <p:nvPr/>
        </p:nvCxnSpPr>
        <p:spPr>
          <a:xfrm>
            <a:off x="4409791" y="2896205"/>
            <a:ext cx="0" cy="815466"/>
          </a:xfrm>
          <a:prstGeom prst="line">
            <a:avLst/>
          </a:prstGeom>
          <a:ln w="6350" cmpd="sng">
            <a:solidFill>
              <a:srgbClr val="98A2AE"/>
            </a:solidFill>
            <a:headEnd type="none"/>
            <a:tail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BDA139BE-A56E-460B-9B9E-C2F51B9AFCEC}"/>
              </a:ext>
            </a:extLst>
          </p:cNvPr>
          <p:cNvCxnSpPr>
            <a:cxnSpLocks/>
          </p:cNvCxnSpPr>
          <p:nvPr/>
        </p:nvCxnSpPr>
        <p:spPr>
          <a:xfrm flipH="1">
            <a:off x="7991117" y="1795533"/>
            <a:ext cx="7021" cy="864222"/>
          </a:xfrm>
          <a:prstGeom prst="line">
            <a:avLst/>
          </a:prstGeom>
          <a:ln w="6350" cmpd="sng">
            <a:solidFill>
              <a:srgbClr val="98A2AE"/>
            </a:solidFill>
            <a:headEnd type="none"/>
            <a:tail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2EDB94-033C-4187-88AB-CB4689E1D440}"/>
              </a:ext>
            </a:extLst>
          </p:cNvPr>
          <p:cNvCxnSpPr>
            <a:cxnSpLocks/>
          </p:cNvCxnSpPr>
          <p:nvPr/>
        </p:nvCxnSpPr>
        <p:spPr>
          <a:xfrm>
            <a:off x="6042236" y="2549982"/>
            <a:ext cx="7021" cy="1709057"/>
          </a:xfrm>
          <a:prstGeom prst="line">
            <a:avLst/>
          </a:prstGeom>
          <a:ln w="6350" cmpd="sng">
            <a:solidFill>
              <a:srgbClr val="98A2AE"/>
            </a:solidFill>
            <a:headEnd type="none"/>
            <a:tail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C3E34829-AA9F-4B87-9451-E379F3FE64E4}"/>
              </a:ext>
            </a:extLst>
          </p:cNvPr>
          <p:cNvCxnSpPr>
            <a:cxnSpLocks/>
          </p:cNvCxnSpPr>
          <p:nvPr/>
        </p:nvCxnSpPr>
        <p:spPr>
          <a:xfrm>
            <a:off x="5328870" y="2378108"/>
            <a:ext cx="0" cy="451060"/>
          </a:xfrm>
          <a:prstGeom prst="line">
            <a:avLst/>
          </a:prstGeom>
          <a:ln w="6350" cmpd="sng">
            <a:solidFill>
              <a:srgbClr val="98A2AE"/>
            </a:solidFill>
            <a:headEnd type="none"/>
            <a:tail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6A4D21E8-C743-4CEC-9413-CD2F3FBD9780}"/>
              </a:ext>
            </a:extLst>
          </p:cNvPr>
          <p:cNvSpPr/>
          <p:nvPr/>
        </p:nvSpPr>
        <p:spPr>
          <a:xfrm>
            <a:off x="3781681" y="3733257"/>
            <a:ext cx="1616893" cy="639068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457159" fontAlgn="base">
              <a:spcBef>
                <a:spcPct val="0"/>
              </a:spcBef>
              <a:spcAft>
                <a:spcPts val="400"/>
              </a:spcAft>
              <a:defRPr/>
            </a:pPr>
            <a:r>
              <a:rPr lang="en-US" sz="1200" b="1" dirty="0">
                <a:solidFill>
                  <a:srgbClr val="001135"/>
                </a:solidFill>
                <a:latin typeface="Nokia Pure Text Light"/>
                <a:ea typeface="Nokia Pure Text Light" charset="0"/>
                <a:cs typeface="Nokia Pure Text Light" charset="0"/>
              </a:rPr>
              <a:t>Open standards</a:t>
            </a:r>
          </a:p>
          <a:p>
            <a:pPr defTabSz="457159" fontAlgn="base">
              <a:spcBef>
                <a:spcPct val="0"/>
              </a:spcBef>
              <a:spcAft>
                <a:spcPts val="400"/>
              </a:spcAft>
              <a:defRPr/>
            </a:pPr>
            <a:r>
              <a:rPr lang="en-US" sz="1000" dirty="0">
                <a:solidFill>
                  <a:srgbClr val="001135"/>
                </a:solidFill>
                <a:latin typeface="Nokia Pure Text Light"/>
              </a:rPr>
              <a:t>created and controlled to achieve programmability and interchangeability</a:t>
            </a:r>
            <a:endParaRPr lang="en-US" sz="1000" dirty="0">
              <a:solidFill>
                <a:srgbClr val="001135"/>
              </a:solidFill>
              <a:latin typeface="Nokia Pure Text Light"/>
              <a:ea typeface="Nokia Pure Text Light" charset="0"/>
              <a:cs typeface="Nokia Pure Text Light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8AC8C8A-CE3C-4233-937C-C1606D5A3B8E}"/>
              </a:ext>
            </a:extLst>
          </p:cNvPr>
          <p:cNvSpPr/>
          <p:nvPr/>
        </p:nvSpPr>
        <p:spPr>
          <a:xfrm>
            <a:off x="6185011" y="3448982"/>
            <a:ext cx="1689934" cy="81482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457159" fontAlgn="base">
              <a:spcBef>
                <a:spcPct val="0"/>
              </a:spcBef>
              <a:spcAft>
                <a:spcPts val="400"/>
              </a:spcAft>
              <a:defRPr/>
            </a:pPr>
            <a:r>
              <a:rPr lang="en-US" sz="1200" b="1" dirty="0">
                <a:solidFill>
                  <a:srgbClr val="001135"/>
                </a:solidFill>
                <a:latin typeface="Nokia Pure Text Light"/>
                <a:ea typeface="Nokia Pure Text Light" charset="0"/>
                <a:cs typeface="Nokia Pure Text Light" charset="0"/>
              </a:rPr>
              <a:t>Open data</a:t>
            </a:r>
            <a:br>
              <a:rPr lang="en-US" sz="1000" dirty="0">
                <a:solidFill>
                  <a:srgbClr val="001135"/>
                </a:solidFill>
                <a:latin typeface="Nokia Pure Text Light"/>
                <a:ea typeface="Nokia Pure Text Light" charset="0"/>
                <a:cs typeface="Nokia Pure Text Light" charset="0"/>
              </a:rPr>
            </a:br>
            <a:r>
              <a:rPr lang="en-US" sz="1000" dirty="0">
                <a:solidFill>
                  <a:srgbClr val="001135"/>
                </a:solidFill>
                <a:latin typeface="Nokia Pure Text Light"/>
                <a:ea typeface="Nokia Pure Text Light" charset="0"/>
                <a:cs typeface="Nokia Pure Text Light" charset="0"/>
              </a:rPr>
              <a:t>shared data to improve network health and customer experience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594802EC-B637-46B5-96F4-070F3E422EAB}"/>
              </a:ext>
            </a:extLst>
          </p:cNvPr>
          <p:cNvSpPr/>
          <p:nvPr/>
        </p:nvSpPr>
        <p:spPr>
          <a:xfrm>
            <a:off x="5433871" y="4327306"/>
            <a:ext cx="1814354" cy="537558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457159" fontAlgn="base">
              <a:spcBef>
                <a:spcPct val="0"/>
              </a:spcBef>
              <a:spcAft>
                <a:spcPts val="400"/>
              </a:spcAft>
              <a:defRPr/>
            </a:pPr>
            <a:r>
              <a:rPr lang="en-US" sz="1200" b="1" dirty="0">
                <a:solidFill>
                  <a:srgbClr val="001135"/>
                </a:solidFill>
                <a:latin typeface="Nokia Pure Text Light"/>
                <a:ea typeface="Nokia Pure Text Light" charset="0"/>
                <a:cs typeface="Nokia Pure Text Light" charset="0"/>
              </a:rPr>
              <a:t>Open ecosystem</a:t>
            </a:r>
          </a:p>
          <a:p>
            <a:pPr defTabSz="457159" fontAlgn="base">
              <a:spcBef>
                <a:spcPct val="0"/>
              </a:spcBef>
              <a:spcAft>
                <a:spcPts val="400"/>
              </a:spcAft>
              <a:defRPr/>
            </a:pPr>
            <a:r>
              <a:rPr lang="en-US" sz="1000" dirty="0">
                <a:solidFill>
                  <a:srgbClr val="001135"/>
                </a:solidFill>
                <a:latin typeface="Nokia Pure Text Light"/>
                <a:ea typeface="Nokia Pure Text Light" charset="0"/>
                <a:cs typeface="Nokia Pure Text Light" charset="0"/>
              </a:rPr>
              <a:t>Software modularity and multi-layer innovation in micro-services architecture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3773745-8545-4F3F-BEF4-30A35DD0196D}"/>
              </a:ext>
            </a:extLst>
          </p:cNvPr>
          <p:cNvSpPr/>
          <p:nvPr/>
        </p:nvSpPr>
        <p:spPr>
          <a:xfrm>
            <a:off x="4650102" y="2867622"/>
            <a:ext cx="1366787" cy="724756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457159" fontAlgn="base">
              <a:spcBef>
                <a:spcPct val="0"/>
              </a:spcBef>
              <a:spcAft>
                <a:spcPts val="400"/>
              </a:spcAft>
              <a:defRPr/>
            </a:pPr>
            <a:r>
              <a:rPr lang="en-US" sz="1200" b="1" dirty="0">
                <a:solidFill>
                  <a:srgbClr val="001135"/>
                </a:solidFill>
                <a:latin typeface="Nokia Pure Text Light"/>
                <a:ea typeface="Nokia Pure Text Light" charset="0"/>
                <a:cs typeface="Nokia Pure Text Light" charset="0"/>
              </a:rPr>
              <a:t>Open data model </a:t>
            </a:r>
          </a:p>
          <a:p>
            <a:pPr defTabSz="457159" fontAlgn="base">
              <a:spcBef>
                <a:spcPct val="0"/>
              </a:spcBef>
              <a:spcAft>
                <a:spcPts val="400"/>
              </a:spcAft>
              <a:defRPr/>
            </a:pPr>
            <a:r>
              <a:rPr lang="en-US" sz="1000" dirty="0">
                <a:solidFill>
                  <a:srgbClr val="001135"/>
                </a:solidFill>
                <a:latin typeface="Nokia Pure Text Light"/>
                <a:ea typeface="Nokia Pure Text Light" charset="0"/>
                <a:cs typeface="Nokia Pure Text Light" charset="0"/>
              </a:rPr>
              <a:t>Self-detect device capabilities and gain analytic flexibility</a:t>
            </a:r>
          </a:p>
          <a:p>
            <a:pPr defTabSz="457159" fontAlgn="base">
              <a:spcBef>
                <a:spcPct val="0"/>
              </a:spcBef>
              <a:spcAft>
                <a:spcPts val="400"/>
              </a:spcAft>
              <a:defRPr/>
            </a:pPr>
            <a:endParaRPr lang="en-US" sz="1000" dirty="0">
              <a:solidFill>
                <a:srgbClr val="001135"/>
              </a:solidFill>
              <a:latin typeface="Nokia Pure Text Light"/>
              <a:ea typeface="Nokia Pure Text Light" charset="0"/>
              <a:cs typeface="Nokia Pure Text Light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5A4D9C91-7B2A-46C3-8ABF-CBDD816EB6B1}"/>
              </a:ext>
            </a:extLst>
          </p:cNvPr>
          <p:cNvSpPr/>
          <p:nvPr/>
        </p:nvSpPr>
        <p:spPr>
          <a:xfrm>
            <a:off x="7116128" y="2692123"/>
            <a:ext cx="1634178" cy="8557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457159" fontAlgn="base">
              <a:spcBef>
                <a:spcPct val="0"/>
              </a:spcBef>
              <a:spcAft>
                <a:spcPts val="400"/>
              </a:spcAft>
              <a:defRPr/>
            </a:pPr>
            <a:r>
              <a:rPr lang="en-US" sz="1200" b="1" dirty="0">
                <a:solidFill>
                  <a:srgbClr val="001135"/>
                </a:solidFill>
                <a:latin typeface="Nokia Pure Text Light"/>
                <a:ea typeface="Nokia Pure Text Light" charset="0"/>
                <a:cs typeface="Nokia Pure Text Light" charset="0"/>
              </a:rPr>
              <a:t>Open development </a:t>
            </a:r>
          </a:p>
          <a:p>
            <a:pPr defTabSz="457159" fontAlgn="base">
              <a:spcBef>
                <a:spcPct val="0"/>
              </a:spcBef>
              <a:spcAft>
                <a:spcPts val="400"/>
              </a:spcAft>
              <a:defRPr/>
            </a:pPr>
            <a:r>
              <a:rPr lang="en-US" sz="1000" dirty="0">
                <a:solidFill>
                  <a:srgbClr val="001135"/>
                </a:solidFill>
                <a:latin typeface="Nokia Pure Text Light"/>
                <a:ea typeface="Nokia Pure Text Light" charset="0"/>
                <a:cs typeface="Nokia Pure Text Light" charset="0"/>
              </a:rPr>
              <a:t>working together to introduce new features, products and services 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99E44471-0CC2-428B-B6E9-BC9FBE9EDF89}"/>
              </a:ext>
            </a:extLst>
          </p:cNvPr>
          <p:cNvCxnSpPr>
            <a:cxnSpLocks/>
            <a:endCxn id="52" idx="0"/>
          </p:cNvCxnSpPr>
          <p:nvPr/>
        </p:nvCxnSpPr>
        <p:spPr>
          <a:xfrm>
            <a:off x="9532744" y="1676022"/>
            <a:ext cx="0" cy="287360"/>
          </a:xfrm>
          <a:prstGeom prst="line">
            <a:avLst/>
          </a:prstGeom>
          <a:ln w="38100" cmpd="sng">
            <a:solidFill>
              <a:srgbClr val="1241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D36CFE6B-9AB2-4A24-BC99-FAFE85AE3649}"/>
              </a:ext>
            </a:extLst>
          </p:cNvPr>
          <p:cNvSpPr/>
          <p:nvPr/>
        </p:nvSpPr>
        <p:spPr>
          <a:xfrm>
            <a:off x="8568545" y="1389182"/>
            <a:ext cx="1681858" cy="421222"/>
          </a:xfrm>
          <a:prstGeom prst="rect">
            <a:avLst/>
          </a:prstGeom>
          <a:solidFill>
            <a:srgbClr val="1241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457159" fontAlgn="base">
              <a:spcBef>
                <a:spcPct val="0"/>
              </a:spcBef>
              <a:spcAft>
                <a:spcPts val="400"/>
              </a:spcAft>
              <a:defRPr/>
            </a:pPr>
            <a:endParaRPr lang="en-US" sz="1400" dirty="0">
              <a:solidFill>
                <a:srgbClr val="4D5766"/>
              </a:solidFill>
              <a:latin typeface="Nokia Pure Text Light"/>
              <a:ea typeface="Nokia Pure Text Light" charset="0"/>
              <a:cs typeface="Nokia Pure Text Light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82070B6-A59E-4810-AA4E-25817E236728}"/>
              </a:ext>
            </a:extLst>
          </p:cNvPr>
          <p:cNvSpPr/>
          <p:nvPr/>
        </p:nvSpPr>
        <p:spPr>
          <a:xfrm>
            <a:off x="8610462" y="1468422"/>
            <a:ext cx="1656622" cy="28735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7793" indent="-169856" algn="ctr" defTabSz="457171" fontAlgn="base">
              <a:spcBef>
                <a:spcPct val="0"/>
              </a:spcBef>
              <a:defRPr/>
            </a:pPr>
            <a:r>
              <a:rPr lang="en-US" dirty="0">
                <a:solidFill>
                  <a:srgbClr val="FFFFFF"/>
                </a:solidFill>
                <a:latin typeface="Nokia Pure Text Light"/>
                <a:cs typeface="Nokia Pure Headline Ultra Light"/>
              </a:rPr>
              <a:t>Cloud native</a:t>
            </a:r>
            <a:endParaRPr lang="en-US" dirty="0">
              <a:solidFill>
                <a:srgbClr val="FFFFFF"/>
              </a:solidFill>
              <a:latin typeface="Nokia Pure Text Light"/>
              <a:ea typeface="Nokia Pure Text Light" charset="0"/>
              <a:cs typeface="Nokia Pure Text Light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6AC60E4-37FF-4949-ABD4-41127C493E27}"/>
              </a:ext>
            </a:extLst>
          </p:cNvPr>
          <p:cNvSpPr/>
          <p:nvPr/>
        </p:nvSpPr>
        <p:spPr>
          <a:xfrm>
            <a:off x="1941600" y="2592368"/>
            <a:ext cx="1656622" cy="40636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7793" indent="-169856" algn="ctr" defTabSz="457171" fontAlgn="base">
              <a:spcBef>
                <a:spcPct val="0"/>
              </a:spcBef>
              <a:defRPr/>
            </a:pPr>
            <a:r>
              <a:rPr lang="en-US" sz="1400" b="1" dirty="0">
                <a:solidFill>
                  <a:srgbClr val="FFFFFF"/>
                </a:solidFill>
                <a:latin typeface="Nokia Pure Text Light"/>
                <a:cs typeface="Nokia Pure Headline Ultra Light"/>
              </a:rPr>
              <a:t>Carrier grade</a:t>
            </a:r>
            <a:endParaRPr lang="en-US" sz="1400" dirty="0">
              <a:solidFill>
                <a:srgbClr val="FFFFFF"/>
              </a:solidFill>
              <a:latin typeface="Nokia Pure Text Light"/>
              <a:ea typeface="Nokia Pure Text Light" charset="0"/>
              <a:cs typeface="Nokia Pure Text Light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D36878F1-F0AD-4AED-BFE4-DFA75CDC7348}"/>
              </a:ext>
            </a:extLst>
          </p:cNvPr>
          <p:cNvSpPr/>
          <p:nvPr/>
        </p:nvSpPr>
        <p:spPr>
          <a:xfrm>
            <a:off x="1854137" y="3792160"/>
            <a:ext cx="1856476" cy="1534600"/>
          </a:xfrm>
          <a:prstGeom prst="rect">
            <a:avLst/>
          </a:prstGeom>
          <a:solidFill>
            <a:srgbClr val="00C9FF"/>
          </a:solidFill>
          <a:ln w="190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77793" indent="-169856" defTabSz="457159" fontAlgn="base">
              <a:spcBef>
                <a:spcPct val="0"/>
              </a:spcBef>
              <a:buFont typeface="Arial" charset="0"/>
              <a:buChar char="•"/>
              <a:defRPr/>
            </a:pPr>
            <a:r>
              <a:rPr lang="en-US" sz="1000" dirty="0">
                <a:solidFill>
                  <a:srgbClr val="FFFFFF"/>
                </a:solidFill>
                <a:latin typeface="Nokia Pure Text Light"/>
                <a:ea typeface="Nokia Pure Text Light" charset="0"/>
                <a:cs typeface="Nokia Pure Text Light" charset="0"/>
              </a:rPr>
              <a:t>99.9999% reliability</a:t>
            </a:r>
          </a:p>
          <a:p>
            <a:pPr marL="177793" indent="-169856" defTabSz="457159" fontAlgn="base">
              <a:spcBef>
                <a:spcPct val="0"/>
              </a:spcBef>
              <a:buFont typeface="Arial" charset="0"/>
              <a:buChar char="•"/>
              <a:defRPr/>
            </a:pPr>
            <a:r>
              <a:rPr lang="en-US" sz="1000" dirty="0">
                <a:solidFill>
                  <a:srgbClr val="FFFFFF"/>
                </a:solidFill>
                <a:latin typeface="Nokia Pure Text Light"/>
                <a:ea typeface="Nokia Pure Text Light" charset="0"/>
                <a:cs typeface="Nokia Pure Text Light" charset="0"/>
              </a:rPr>
              <a:t>Product lifecycle management</a:t>
            </a:r>
          </a:p>
          <a:p>
            <a:pPr marL="177793" indent="-169856" defTabSz="457159" fontAlgn="base">
              <a:spcBef>
                <a:spcPct val="0"/>
              </a:spcBef>
              <a:buFont typeface="Arial" charset="0"/>
              <a:buChar char="•"/>
              <a:defRPr/>
            </a:pPr>
            <a:r>
              <a:rPr lang="en-US" sz="1000" dirty="0">
                <a:solidFill>
                  <a:srgbClr val="FFFFFF"/>
                </a:solidFill>
                <a:latin typeface="Nokia Pure Text Light"/>
                <a:ea typeface="Nokia Pure Text Light" charset="0"/>
                <a:cs typeface="Nokia Pure Text Light" charset="0"/>
              </a:rPr>
              <a:t>Based on strong standards and interoperability</a:t>
            </a:r>
          </a:p>
          <a:p>
            <a:pPr marL="177793" indent="-169856" defTabSz="457159" fontAlgn="base">
              <a:spcBef>
                <a:spcPct val="0"/>
              </a:spcBef>
              <a:buFont typeface="Arial" charset="0"/>
              <a:buChar char="•"/>
              <a:defRPr/>
            </a:pPr>
            <a:r>
              <a:rPr lang="en-US" sz="1000" dirty="0">
                <a:solidFill>
                  <a:srgbClr val="FFFFFF"/>
                </a:solidFill>
                <a:latin typeface="Nokia Pure Text Light"/>
                <a:ea typeface="Nokia Pure Text Light" charset="0"/>
                <a:cs typeface="Nokia Pure Text Light" charset="0"/>
              </a:rPr>
              <a:t>Converged multi-service platform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5185221C-787C-475E-A7A6-45CC1DD6814A}"/>
              </a:ext>
            </a:extLst>
          </p:cNvPr>
          <p:cNvSpPr/>
          <p:nvPr/>
        </p:nvSpPr>
        <p:spPr>
          <a:xfrm>
            <a:off x="8607146" y="1963381"/>
            <a:ext cx="1851196" cy="1838448"/>
          </a:xfrm>
          <a:prstGeom prst="rect">
            <a:avLst/>
          </a:prstGeom>
          <a:solidFill>
            <a:srgbClr val="124191"/>
          </a:solidFill>
          <a:ln w="190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71436" indent="-171436" defTabSz="457159" fontAlgn="base">
              <a:spcBef>
                <a:spcPct val="0"/>
              </a:spcBef>
              <a:spcAft>
                <a:spcPts val="400"/>
              </a:spcAft>
              <a:buFont typeface="Arial" charset="0"/>
              <a:buChar char="•"/>
              <a:defRPr/>
            </a:pPr>
            <a:r>
              <a:rPr lang="en-US" sz="1000" dirty="0">
                <a:solidFill>
                  <a:srgbClr val="FFFFFF"/>
                </a:solidFill>
                <a:latin typeface="Nokia Pure Text Light"/>
                <a:ea typeface="Nokia Pure Headline Ultra Light" charset="0"/>
                <a:cs typeface="Nokia Pure Headline Ultra Light" charset="0"/>
              </a:rPr>
              <a:t>Webscale ready</a:t>
            </a:r>
          </a:p>
          <a:p>
            <a:pPr marL="171436" indent="-171436" defTabSz="457159" fontAlgn="base">
              <a:spcBef>
                <a:spcPct val="0"/>
              </a:spcBef>
              <a:spcAft>
                <a:spcPts val="400"/>
              </a:spcAft>
              <a:buFont typeface="Arial" charset="0"/>
              <a:buChar char="•"/>
              <a:defRPr/>
            </a:pPr>
            <a:r>
              <a:rPr lang="en-US" sz="1000" dirty="0">
                <a:solidFill>
                  <a:srgbClr val="FFFFFF"/>
                </a:solidFill>
                <a:latin typeface="Nokia Pure Text Light"/>
              </a:rPr>
              <a:t>Lifecycle-mgmt automation</a:t>
            </a:r>
            <a:endParaRPr lang="en-US" sz="1000" dirty="0">
              <a:solidFill>
                <a:srgbClr val="FFFFFF"/>
              </a:solidFill>
              <a:latin typeface="Nokia Pure Text Light"/>
              <a:ea typeface="Nokia Pure Headline Ultra Light" charset="0"/>
              <a:cs typeface="Nokia Pure Headline Ultra Light" charset="0"/>
            </a:endParaRPr>
          </a:p>
          <a:p>
            <a:pPr marL="171436" indent="-171436" defTabSz="457159" fontAlgn="base">
              <a:spcBef>
                <a:spcPct val="0"/>
              </a:spcBef>
              <a:spcAft>
                <a:spcPts val="400"/>
              </a:spcAft>
              <a:buFont typeface="Arial" charset="0"/>
              <a:buChar char="•"/>
              <a:defRPr/>
            </a:pPr>
            <a:r>
              <a:rPr lang="en-US" sz="1000" dirty="0">
                <a:solidFill>
                  <a:srgbClr val="FFFFFF"/>
                </a:solidFill>
                <a:latin typeface="Nokia Pure Text Light"/>
              </a:rPr>
              <a:t>Modular, scalable and reusable components</a:t>
            </a:r>
            <a:endParaRPr lang="en-US" sz="1000" dirty="0">
              <a:solidFill>
                <a:srgbClr val="FFFFFF"/>
              </a:solidFill>
              <a:latin typeface="Nokia Pure Text Light"/>
              <a:ea typeface="Nokia Pure Text Light" charset="0"/>
              <a:cs typeface="Nokia Pure Text Light" charset="0"/>
            </a:endParaRPr>
          </a:p>
          <a:p>
            <a:pPr marL="171436" indent="-171436" defTabSz="457159" fontAlgn="base">
              <a:spcBef>
                <a:spcPct val="0"/>
              </a:spcBef>
              <a:spcAft>
                <a:spcPts val="400"/>
              </a:spcAft>
              <a:buFont typeface="Arial" charset="0"/>
              <a:buChar char="•"/>
              <a:defRPr/>
            </a:pPr>
            <a:r>
              <a:rPr lang="nl-BE" sz="1000" dirty="0">
                <a:solidFill>
                  <a:srgbClr val="FFFFFF"/>
                </a:solidFill>
                <a:latin typeface="Nokia Pure Text Light"/>
                <a:ea typeface="Nokia Pure Text Light" charset="0"/>
                <a:cs typeface="Nokia Pure Text Light" charset="0"/>
              </a:rPr>
              <a:t>Multi-vendor, multi-domain, n</a:t>
            </a:r>
            <a:r>
              <a:rPr lang="en-US" sz="1000" dirty="0">
                <a:solidFill>
                  <a:srgbClr val="FFFFFF"/>
                </a:solidFill>
                <a:latin typeface="Nokia Pure Text Light"/>
                <a:ea typeface="Nokia Pure Text Light" charset="0"/>
                <a:cs typeface="Nokia Pure Text Light" charset="0"/>
              </a:rPr>
              <a:t>etwork slicing</a:t>
            </a:r>
          </a:p>
          <a:p>
            <a:pPr marL="171436" indent="-171436" defTabSz="457159" fontAlgn="base">
              <a:spcBef>
                <a:spcPct val="0"/>
              </a:spcBef>
              <a:spcAft>
                <a:spcPts val="400"/>
              </a:spcAft>
              <a:buFont typeface="Arial" charset="0"/>
              <a:buChar char="•"/>
              <a:defRPr/>
            </a:pPr>
            <a:r>
              <a:rPr lang="en-US" sz="1000" dirty="0">
                <a:solidFill>
                  <a:srgbClr val="FFFFFF"/>
                </a:solidFill>
                <a:latin typeface="Nokia Pure Text Light"/>
                <a:ea typeface="Nokia Pure Text Light" charset="0"/>
                <a:cs typeface="Nokia Pure Text Light" charset="0"/>
              </a:rPr>
              <a:t>Agile operations with DevOps  &amp; continuous software delivery</a:t>
            </a:r>
          </a:p>
        </p:txBody>
      </p:sp>
      <p:sp>
        <p:nvSpPr>
          <p:cNvPr id="53" name="Freeform 51">
            <a:extLst>
              <a:ext uri="{FF2B5EF4-FFF2-40B4-BE49-F238E27FC236}">
                <a16:creationId xmlns:a16="http://schemas.microsoft.com/office/drawing/2014/main" id="{5D896B3C-35DC-4EC5-80AA-891DC1F21CEC}"/>
              </a:ext>
            </a:extLst>
          </p:cNvPr>
          <p:cNvSpPr/>
          <p:nvPr/>
        </p:nvSpPr>
        <p:spPr>
          <a:xfrm rot="20804291">
            <a:off x="3495939" y="2170922"/>
            <a:ext cx="5099617" cy="588473"/>
          </a:xfrm>
          <a:custGeom>
            <a:avLst/>
            <a:gdLst>
              <a:gd name="connsiteX0" fmla="*/ 0 w 6615814"/>
              <a:gd name="connsiteY0" fmla="*/ 555256 h 911167"/>
              <a:gd name="connsiteX1" fmla="*/ 2150140 w 6615814"/>
              <a:gd name="connsiteY1" fmla="*/ 561163 h 911167"/>
              <a:gd name="connsiteX2" fmla="*/ 3780465 w 6615814"/>
              <a:gd name="connsiteY2" fmla="*/ 903767 h 911167"/>
              <a:gd name="connsiteX3" fmla="*/ 6137349 w 6615814"/>
              <a:gd name="connsiteY3" fmla="*/ 189023 h 911167"/>
              <a:gd name="connsiteX4" fmla="*/ 6615814 w 6615814"/>
              <a:gd name="connsiteY4" fmla="*/ 0 h 911167"/>
              <a:gd name="connsiteX0" fmla="*/ 0 w 6615814"/>
              <a:gd name="connsiteY0" fmla="*/ 558775 h 1412948"/>
              <a:gd name="connsiteX1" fmla="*/ 2150140 w 6615814"/>
              <a:gd name="connsiteY1" fmla="*/ 564682 h 1412948"/>
              <a:gd name="connsiteX2" fmla="*/ 3957675 w 6615814"/>
              <a:gd name="connsiteY2" fmla="*/ 1409379 h 1412948"/>
              <a:gd name="connsiteX3" fmla="*/ 6137349 w 6615814"/>
              <a:gd name="connsiteY3" fmla="*/ 192542 h 1412948"/>
              <a:gd name="connsiteX4" fmla="*/ 6615814 w 6615814"/>
              <a:gd name="connsiteY4" fmla="*/ 3519 h 1412948"/>
              <a:gd name="connsiteX0" fmla="*/ 0 w 6615814"/>
              <a:gd name="connsiteY0" fmla="*/ 558775 h 1409499"/>
              <a:gd name="connsiteX1" fmla="*/ 2156047 w 6615814"/>
              <a:gd name="connsiteY1" fmla="*/ 269333 h 1409499"/>
              <a:gd name="connsiteX2" fmla="*/ 3957675 w 6615814"/>
              <a:gd name="connsiteY2" fmla="*/ 1409379 h 1409499"/>
              <a:gd name="connsiteX3" fmla="*/ 6137349 w 6615814"/>
              <a:gd name="connsiteY3" fmla="*/ 192542 h 1409499"/>
              <a:gd name="connsiteX4" fmla="*/ 6615814 w 6615814"/>
              <a:gd name="connsiteY4" fmla="*/ 3519 h 1409499"/>
              <a:gd name="connsiteX0" fmla="*/ 0 w 6137349"/>
              <a:gd name="connsiteY0" fmla="*/ 366233 h 1216957"/>
              <a:gd name="connsiteX1" fmla="*/ 2156047 w 6137349"/>
              <a:gd name="connsiteY1" fmla="*/ 76791 h 1216957"/>
              <a:gd name="connsiteX2" fmla="*/ 3957675 w 6137349"/>
              <a:gd name="connsiteY2" fmla="*/ 1216837 h 1216957"/>
              <a:gd name="connsiteX3" fmla="*/ 6137349 w 6137349"/>
              <a:gd name="connsiteY3" fmla="*/ 0 h 1216957"/>
              <a:gd name="connsiteX0" fmla="*/ 0 w 5174512"/>
              <a:gd name="connsiteY0" fmla="*/ 319452 h 1170200"/>
              <a:gd name="connsiteX1" fmla="*/ 2156047 w 5174512"/>
              <a:gd name="connsiteY1" fmla="*/ 30010 h 1170200"/>
              <a:gd name="connsiteX2" fmla="*/ 3957675 w 5174512"/>
              <a:gd name="connsiteY2" fmla="*/ 1170056 h 1170200"/>
              <a:gd name="connsiteX3" fmla="*/ 5174512 w 5174512"/>
              <a:gd name="connsiteY3" fmla="*/ 106800 h 1170200"/>
              <a:gd name="connsiteX0" fmla="*/ 0 w 5174512"/>
              <a:gd name="connsiteY0" fmla="*/ 319452 h 1170167"/>
              <a:gd name="connsiteX1" fmla="*/ 2156047 w 5174512"/>
              <a:gd name="connsiteY1" fmla="*/ 30010 h 1170167"/>
              <a:gd name="connsiteX2" fmla="*/ 3957675 w 5174512"/>
              <a:gd name="connsiteY2" fmla="*/ 1170056 h 1170167"/>
              <a:gd name="connsiteX3" fmla="*/ 5174512 w 5174512"/>
              <a:gd name="connsiteY3" fmla="*/ 106800 h 1170167"/>
              <a:gd name="connsiteX0" fmla="*/ 0 w 5174512"/>
              <a:gd name="connsiteY0" fmla="*/ 312078 h 1021042"/>
              <a:gd name="connsiteX1" fmla="*/ 2156047 w 5174512"/>
              <a:gd name="connsiteY1" fmla="*/ 22636 h 1021042"/>
              <a:gd name="connsiteX2" fmla="*/ 3461489 w 5174512"/>
              <a:gd name="connsiteY2" fmla="*/ 1020914 h 1021042"/>
              <a:gd name="connsiteX3" fmla="*/ 5174512 w 5174512"/>
              <a:gd name="connsiteY3" fmla="*/ 99426 h 1021042"/>
              <a:gd name="connsiteX0" fmla="*/ 0 w 5174512"/>
              <a:gd name="connsiteY0" fmla="*/ 212805 h 921805"/>
              <a:gd name="connsiteX1" fmla="*/ 1807535 w 5174512"/>
              <a:gd name="connsiteY1" fmla="*/ 76945 h 921805"/>
              <a:gd name="connsiteX2" fmla="*/ 3461489 w 5174512"/>
              <a:gd name="connsiteY2" fmla="*/ 921641 h 921805"/>
              <a:gd name="connsiteX3" fmla="*/ 5174512 w 5174512"/>
              <a:gd name="connsiteY3" fmla="*/ 153 h 921805"/>
              <a:gd name="connsiteX0" fmla="*/ 0 w 5174512"/>
              <a:gd name="connsiteY0" fmla="*/ 212805 h 921785"/>
              <a:gd name="connsiteX1" fmla="*/ 1807535 w 5174512"/>
              <a:gd name="connsiteY1" fmla="*/ 76945 h 921785"/>
              <a:gd name="connsiteX2" fmla="*/ 3461489 w 5174512"/>
              <a:gd name="connsiteY2" fmla="*/ 921641 h 921785"/>
              <a:gd name="connsiteX3" fmla="*/ 5174512 w 5174512"/>
              <a:gd name="connsiteY3" fmla="*/ 153 h 921785"/>
              <a:gd name="connsiteX0" fmla="*/ 0 w 5174512"/>
              <a:gd name="connsiteY0" fmla="*/ 212804 h 921640"/>
              <a:gd name="connsiteX1" fmla="*/ 1807535 w 5174512"/>
              <a:gd name="connsiteY1" fmla="*/ 76944 h 921640"/>
              <a:gd name="connsiteX2" fmla="*/ 3461489 w 5174512"/>
              <a:gd name="connsiteY2" fmla="*/ 921640 h 921640"/>
              <a:gd name="connsiteX3" fmla="*/ 5174512 w 5174512"/>
              <a:gd name="connsiteY3" fmla="*/ 152 h 921640"/>
              <a:gd name="connsiteX0" fmla="*/ 0 w 5174512"/>
              <a:gd name="connsiteY0" fmla="*/ 212804 h 921784"/>
              <a:gd name="connsiteX1" fmla="*/ 1754372 w 5174512"/>
              <a:gd name="connsiteY1" fmla="*/ 76944 h 921784"/>
              <a:gd name="connsiteX2" fmla="*/ 3461489 w 5174512"/>
              <a:gd name="connsiteY2" fmla="*/ 921640 h 921784"/>
              <a:gd name="connsiteX3" fmla="*/ 5174512 w 5174512"/>
              <a:gd name="connsiteY3" fmla="*/ 152 h 921784"/>
              <a:gd name="connsiteX0" fmla="*/ 0 w 5044558"/>
              <a:gd name="connsiteY0" fmla="*/ 732618 h 921787"/>
              <a:gd name="connsiteX1" fmla="*/ 1624418 w 5044558"/>
              <a:gd name="connsiteY1" fmla="*/ 76944 h 921787"/>
              <a:gd name="connsiteX2" fmla="*/ 3331535 w 5044558"/>
              <a:gd name="connsiteY2" fmla="*/ 921640 h 921787"/>
              <a:gd name="connsiteX3" fmla="*/ 5044558 w 5044558"/>
              <a:gd name="connsiteY3" fmla="*/ 152 h 921787"/>
              <a:gd name="connsiteX0" fmla="*/ 0 w 5044558"/>
              <a:gd name="connsiteY0" fmla="*/ 732618 h 921787"/>
              <a:gd name="connsiteX1" fmla="*/ 1624418 w 5044558"/>
              <a:gd name="connsiteY1" fmla="*/ 76944 h 921787"/>
              <a:gd name="connsiteX2" fmla="*/ 3331535 w 5044558"/>
              <a:gd name="connsiteY2" fmla="*/ 921640 h 921787"/>
              <a:gd name="connsiteX3" fmla="*/ 5044558 w 5044558"/>
              <a:gd name="connsiteY3" fmla="*/ 152 h 921787"/>
              <a:gd name="connsiteX0" fmla="*/ 0 w 5044558"/>
              <a:gd name="connsiteY0" fmla="*/ 732618 h 921694"/>
              <a:gd name="connsiteX1" fmla="*/ 1636232 w 5044558"/>
              <a:gd name="connsiteY1" fmla="*/ 47409 h 921694"/>
              <a:gd name="connsiteX2" fmla="*/ 3331535 w 5044558"/>
              <a:gd name="connsiteY2" fmla="*/ 921640 h 921694"/>
              <a:gd name="connsiteX3" fmla="*/ 5044558 w 5044558"/>
              <a:gd name="connsiteY3" fmla="*/ 152 h 921694"/>
              <a:gd name="connsiteX0" fmla="*/ 0 w 5044558"/>
              <a:gd name="connsiteY0" fmla="*/ 732618 h 921692"/>
              <a:gd name="connsiteX1" fmla="*/ 1636232 w 5044558"/>
              <a:gd name="connsiteY1" fmla="*/ 47409 h 921692"/>
              <a:gd name="connsiteX2" fmla="*/ 3331535 w 5044558"/>
              <a:gd name="connsiteY2" fmla="*/ 921640 h 921692"/>
              <a:gd name="connsiteX3" fmla="*/ 5044558 w 5044558"/>
              <a:gd name="connsiteY3" fmla="*/ 152 h 921692"/>
              <a:gd name="connsiteX0" fmla="*/ 0 w 5044558"/>
              <a:gd name="connsiteY0" fmla="*/ 732618 h 921692"/>
              <a:gd name="connsiteX1" fmla="*/ 1636232 w 5044558"/>
              <a:gd name="connsiteY1" fmla="*/ 47409 h 921692"/>
              <a:gd name="connsiteX2" fmla="*/ 3331535 w 5044558"/>
              <a:gd name="connsiteY2" fmla="*/ 921640 h 921692"/>
              <a:gd name="connsiteX3" fmla="*/ 5044558 w 5044558"/>
              <a:gd name="connsiteY3" fmla="*/ 152 h 921692"/>
              <a:gd name="connsiteX0" fmla="*/ 0 w 5044558"/>
              <a:gd name="connsiteY0" fmla="*/ 732642 h 791773"/>
              <a:gd name="connsiteX1" fmla="*/ 1636232 w 5044558"/>
              <a:gd name="connsiteY1" fmla="*/ 47433 h 791773"/>
              <a:gd name="connsiteX2" fmla="*/ 3337442 w 5044558"/>
              <a:gd name="connsiteY2" fmla="*/ 791711 h 791773"/>
              <a:gd name="connsiteX3" fmla="*/ 5044558 w 5044558"/>
              <a:gd name="connsiteY3" fmla="*/ 176 h 791773"/>
              <a:gd name="connsiteX0" fmla="*/ 0 w 5044558"/>
              <a:gd name="connsiteY0" fmla="*/ 732642 h 791773"/>
              <a:gd name="connsiteX1" fmla="*/ 1636232 w 5044558"/>
              <a:gd name="connsiteY1" fmla="*/ 47433 h 791773"/>
              <a:gd name="connsiteX2" fmla="*/ 3337442 w 5044558"/>
              <a:gd name="connsiteY2" fmla="*/ 791711 h 791773"/>
              <a:gd name="connsiteX3" fmla="*/ 5044558 w 5044558"/>
              <a:gd name="connsiteY3" fmla="*/ 176 h 791773"/>
              <a:gd name="connsiteX0" fmla="*/ 0 w 5044558"/>
              <a:gd name="connsiteY0" fmla="*/ 732639 h 791796"/>
              <a:gd name="connsiteX1" fmla="*/ 1636232 w 5044558"/>
              <a:gd name="connsiteY1" fmla="*/ 47430 h 791796"/>
              <a:gd name="connsiteX2" fmla="*/ 3337442 w 5044558"/>
              <a:gd name="connsiteY2" fmla="*/ 791708 h 791796"/>
              <a:gd name="connsiteX3" fmla="*/ 5044558 w 5044558"/>
              <a:gd name="connsiteY3" fmla="*/ 173 h 791796"/>
              <a:gd name="connsiteX0" fmla="*/ 0 w 5044558"/>
              <a:gd name="connsiteY0" fmla="*/ 732641 h 791713"/>
              <a:gd name="connsiteX1" fmla="*/ 1636232 w 5044558"/>
              <a:gd name="connsiteY1" fmla="*/ 47432 h 791713"/>
              <a:gd name="connsiteX2" fmla="*/ 3337442 w 5044558"/>
              <a:gd name="connsiteY2" fmla="*/ 791710 h 791713"/>
              <a:gd name="connsiteX3" fmla="*/ 5044558 w 5044558"/>
              <a:gd name="connsiteY3" fmla="*/ 175 h 791713"/>
              <a:gd name="connsiteX0" fmla="*/ 0 w 4973674"/>
              <a:gd name="connsiteY0" fmla="*/ 697208 h 756280"/>
              <a:gd name="connsiteX1" fmla="*/ 1636232 w 4973674"/>
              <a:gd name="connsiteY1" fmla="*/ 11999 h 756280"/>
              <a:gd name="connsiteX2" fmla="*/ 3337442 w 4973674"/>
              <a:gd name="connsiteY2" fmla="*/ 756277 h 756280"/>
              <a:gd name="connsiteX3" fmla="*/ 4973674 w 4973674"/>
              <a:gd name="connsiteY3" fmla="*/ 184 h 756280"/>
              <a:gd name="connsiteX0" fmla="*/ 0 w 4973674"/>
              <a:gd name="connsiteY0" fmla="*/ 697028 h 756100"/>
              <a:gd name="connsiteX1" fmla="*/ 1636232 w 4973674"/>
              <a:gd name="connsiteY1" fmla="*/ 11819 h 756100"/>
              <a:gd name="connsiteX2" fmla="*/ 3337442 w 4973674"/>
              <a:gd name="connsiteY2" fmla="*/ 756097 h 756100"/>
              <a:gd name="connsiteX3" fmla="*/ 4973674 w 4973674"/>
              <a:gd name="connsiteY3" fmla="*/ 4 h 756100"/>
              <a:gd name="connsiteX0" fmla="*/ 0 w 4973674"/>
              <a:gd name="connsiteY0" fmla="*/ 697028 h 756100"/>
              <a:gd name="connsiteX1" fmla="*/ 1636232 w 4973674"/>
              <a:gd name="connsiteY1" fmla="*/ 11819 h 756100"/>
              <a:gd name="connsiteX2" fmla="*/ 3337442 w 4973674"/>
              <a:gd name="connsiteY2" fmla="*/ 756097 h 756100"/>
              <a:gd name="connsiteX3" fmla="*/ 4973674 w 4973674"/>
              <a:gd name="connsiteY3" fmla="*/ 4 h 756100"/>
              <a:gd name="connsiteX0" fmla="*/ 0 w 5009116"/>
              <a:gd name="connsiteY0" fmla="*/ 773819 h 773819"/>
              <a:gd name="connsiteX1" fmla="*/ 1671674 w 5009116"/>
              <a:gd name="connsiteY1" fmla="*/ 11819 h 773819"/>
              <a:gd name="connsiteX2" fmla="*/ 3372884 w 5009116"/>
              <a:gd name="connsiteY2" fmla="*/ 756097 h 773819"/>
              <a:gd name="connsiteX3" fmla="*/ 5009116 w 5009116"/>
              <a:gd name="connsiteY3" fmla="*/ 4 h 773819"/>
              <a:gd name="connsiteX0" fmla="*/ 0 w 5009116"/>
              <a:gd name="connsiteY0" fmla="*/ 773819 h 773819"/>
              <a:gd name="connsiteX1" fmla="*/ 1671674 w 5009116"/>
              <a:gd name="connsiteY1" fmla="*/ 11819 h 773819"/>
              <a:gd name="connsiteX2" fmla="*/ 3372884 w 5009116"/>
              <a:gd name="connsiteY2" fmla="*/ 756097 h 773819"/>
              <a:gd name="connsiteX3" fmla="*/ 5009116 w 5009116"/>
              <a:gd name="connsiteY3" fmla="*/ 4 h 773819"/>
              <a:gd name="connsiteX0" fmla="*/ 0 w 5009116"/>
              <a:gd name="connsiteY0" fmla="*/ 773819 h 773819"/>
              <a:gd name="connsiteX1" fmla="*/ 1671674 w 5009116"/>
              <a:gd name="connsiteY1" fmla="*/ 11819 h 773819"/>
              <a:gd name="connsiteX2" fmla="*/ 3372884 w 5009116"/>
              <a:gd name="connsiteY2" fmla="*/ 756097 h 773819"/>
              <a:gd name="connsiteX3" fmla="*/ 5009116 w 5009116"/>
              <a:gd name="connsiteY3" fmla="*/ 4 h 773819"/>
              <a:gd name="connsiteX0" fmla="*/ 0 w 5009116"/>
              <a:gd name="connsiteY0" fmla="*/ 773819 h 773819"/>
              <a:gd name="connsiteX1" fmla="*/ 1671674 w 5009116"/>
              <a:gd name="connsiteY1" fmla="*/ 11819 h 773819"/>
              <a:gd name="connsiteX2" fmla="*/ 3372884 w 5009116"/>
              <a:gd name="connsiteY2" fmla="*/ 756097 h 773819"/>
              <a:gd name="connsiteX3" fmla="*/ 5009116 w 5009116"/>
              <a:gd name="connsiteY3" fmla="*/ 4 h 773819"/>
              <a:gd name="connsiteX0" fmla="*/ 0 w 5069418"/>
              <a:gd name="connsiteY0" fmla="*/ 762196 h 762197"/>
              <a:gd name="connsiteX1" fmla="*/ 1731976 w 5069418"/>
              <a:gd name="connsiteY1" fmla="*/ 11819 h 762197"/>
              <a:gd name="connsiteX2" fmla="*/ 3433186 w 5069418"/>
              <a:gd name="connsiteY2" fmla="*/ 756097 h 762197"/>
              <a:gd name="connsiteX3" fmla="*/ 5069418 w 5069418"/>
              <a:gd name="connsiteY3" fmla="*/ 4 h 762197"/>
              <a:gd name="connsiteX0" fmla="*/ 0 w 5043759"/>
              <a:gd name="connsiteY0" fmla="*/ 770418 h 770418"/>
              <a:gd name="connsiteX1" fmla="*/ 1706317 w 5043759"/>
              <a:gd name="connsiteY1" fmla="*/ 11819 h 770418"/>
              <a:gd name="connsiteX2" fmla="*/ 3407527 w 5043759"/>
              <a:gd name="connsiteY2" fmla="*/ 756097 h 770418"/>
              <a:gd name="connsiteX3" fmla="*/ 5043759 w 5043759"/>
              <a:gd name="connsiteY3" fmla="*/ 4 h 770418"/>
              <a:gd name="connsiteX0" fmla="*/ 0 w 5139027"/>
              <a:gd name="connsiteY0" fmla="*/ 761068 h 761068"/>
              <a:gd name="connsiteX1" fmla="*/ 1706317 w 5139027"/>
              <a:gd name="connsiteY1" fmla="*/ 2469 h 761068"/>
              <a:gd name="connsiteX2" fmla="*/ 3407527 w 5139027"/>
              <a:gd name="connsiteY2" fmla="*/ 746747 h 761068"/>
              <a:gd name="connsiteX3" fmla="*/ 5139027 w 5139027"/>
              <a:gd name="connsiteY3" fmla="*/ 4 h 761068"/>
              <a:gd name="connsiteX0" fmla="*/ 0 w 5148986"/>
              <a:gd name="connsiteY0" fmla="*/ 782908 h 782908"/>
              <a:gd name="connsiteX1" fmla="*/ 1706317 w 5148986"/>
              <a:gd name="connsiteY1" fmla="*/ 24309 h 782908"/>
              <a:gd name="connsiteX2" fmla="*/ 3407527 w 5148986"/>
              <a:gd name="connsiteY2" fmla="*/ 768587 h 782908"/>
              <a:gd name="connsiteX3" fmla="*/ 5148986 w 5148986"/>
              <a:gd name="connsiteY3" fmla="*/ 3 h 782908"/>
              <a:gd name="connsiteX0" fmla="*/ 0 w 5143033"/>
              <a:gd name="connsiteY0" fmla="*/ 758605 h 758605"/>
              <a:gd name="connsiteX1" fmla="*/ 1706317 w 5143033"/>
              <a:gd name="connsiteY1" fmla="*/ 6 h 758605"/>
              <a:gd name="connsiteX2" fmla="*/ 3407527 w 5143033"/>
              <a:gd name="connsiteY2" fmla="*/ 744284 h 758605"/>
              <a:gd name="connsiteX3" fmla="*/ 5143033 w 5143033"/>
              <a:gd name="connsiteY3" fmla="*/ 3637 h 758605"/>
              <a:gd name="connsiteX0" fmla="*/ 0 w 5144331"/>
              <a:gd name="connsiteY0" fmla="*/ 777660 h 777660"/>
              <a:gd name="connsiteX1" fmla="*/ 1706317 w 5144331"/>
              <a:gd name="connsiteY1" fmla="*/ 19061 h 777660"/>
              <a:gd name="connsiteX2" fmla="*/ 3407527 w 5144331"/>
              <a:gd name="connsiteY2" fmla="*/ 763339 h 777660"/>
              <a:gd name="connsiteX3" fmla="*/ 5144331 w 5144331"/>
              <a:gd name="connsiteY3" fmla="*/ 3 h 777660"/>
              <a:gd name="connsiteX0" fmla="*/ 0 w 5144331"/>
              <a:gd name="connsiteY0" fmla="*/ 780141 h 780141"/>
              <a:gd name="connsiteX1" fmla="*/ 1706317 w 5144331"/>
              <a:gd name="connsiteY1" fmla="*/ 21542 h 780141"/>
              <a:gd name="connsiteX2" fmla="*/ 3407527 w 5144331"/>
              <a:gd name="connsiteY2" fmla="*/ 765820 h 780141"/>
              <a:gd name="connsiteX3" fmla="*/ 5144331 w 5144331"/>
              <a:gd name="connsiteY3" fmla="*/ 2484 h 780141"/>
              <a:gd name="connsiteX0" fmla="*/ 0 w 5144331"/>
              <a:gd name="connsiteY0" fmla="*/ 783147 h 783147"/>
              <a:gd name="connsiteX1" fmla="*/ 1706317 w 5144331"/>
              <a:gd name="connsiteY1" fmla="*/ 24548 h 783147"/>
              <a:gd name="connsiteX2" fmla="*/ 3407527 w 5144331"/>
              <a:gd name="connsiteY2" fmla="*/ 768826 h 783147"/>
              <a:gd name="connsiteX3" fmla="*/ 5144331 w 5144331"/>
              <a:gd name="connsiteY3" fmla="*/ 5490 h 783147"/>
              <a:gd name="connsiteX0" fmla="*/ 0 w 5144331"/>
              <a:gd name="connsiteY0" fmla="*/ 781239 h 781239"/>
              <a:gd name="connsiteX1" fmla="*/ 1706317 w 5144331"/>
              <a:gd name="connsiteY1" fmla="*/ 22640 h 781239"/>
              <a:gd name="connsiteX2" fmla="*/ 3407527 w 5144331"/>
              <a:gd name="connsiteY2" fmla="*/ 766918 h 781239"/>
              <a:gd name="connsiteX3" fmla="*/ 5144331 w 5144331"/>
              <a:gd name="connsiteY3" fmla="*/ 3582 h 781239"/>
              <a:gd name="connsiteX0" fmla="*/ 0 w 5144331"/>
              <a:gd name="connsiteY0" fmla="*/ 783200 h 783200"/>
              <a:gd name="connsiteX1" fmla="*/ 1706317 w 5144331"/>
              <a:gd name="connsiteY1" fmla="*/ 24601 h 783200"/>
              <a:gd name="connsiteX2" fmla="*/ 3407527 w 5144331"/>
              <a:gd name="connsiteY2" fmla="*/ 768879 h 783200"/>
              <a:gd name="connsiteX3" fmla="*/ 5144331 w 5144331"/>
              <a:gd name="connsiteY3" fmla="*/ 5543 h 783200"/>
              <a:gd name="connsiteX0" fmla="*/ 0 w 5174643"/>
              <a:gd name="connsiteY0" fmla="*/ 780242 h 780242"/>
              <a:gd name="connsiteX1" fmla="*/ 1706317 w 5174643"/>
              <a:gd name="connsiteY1" fmla="*/ 21643 h 780242"/>
              <a:gd name="connsiteX2" fmla="*/ 3407527 w 5174643"/>
              <a:gd name="connsiteY2" fmla="*/ 765921 h 780242"/>
              <a:gd name="connsiteX3" fmla="*/ 5174643 w 5174643"/>
              <a:gd name="connsiteY3" fmla="*/ 5561 h 780242"/>
              <a:gd name="connsiteX0" fmla="*/ 0 w 5166306"/>
              <a:gd name="connsiteY0" fmla="*/ 786727 h 786727"/>
              <a:gd name="connsiteX1" fmla="*/ 1706317 w 5166306"/>
              <a:gd name="connsiteY1" fmla="*/ 28128 h 786727"/>
              <a:gd name="connsiteX2" fmla="*/ 3407527 w 5166306"/>
              <a:gd name="connsiteY2" fmla="*/ 772406 h 786727"/>
              <a:gd name="connsiteX3" fmla="*/ 5166306 w 5166306"/>
              <a:gd name="connsiteY3" fmla="*/ 5525 h 786727"/>
              <a:gd name="connsiteX0" fmla="*/ 0 w 5156347"/>
              <a:gd name="connsiteY0" fmla="*/ 765001 h 765001"/>
              <a:gd name="connsiteX1" fmla="*/ 1706317 w 5156347"/>
              <a:gd name="connsiteY1" fmla="*/ 6402 h 765001"/>
              <a:gd name="connsiteX2" fmla="*/ 3407527 w 5156347"/>
              <a:gd name="connsiteY2" fmla="*/ 750680 h 765001"/>
              <a:gd name="connsiteX3" fmla="*/ 5156347 w 5156347"/>
              <a:gd name="connsiteY3" fmla="*/ 5640 h 765001"/>
              <a:gd name="connsiteX0" fmla="*/ 0 w 5161976"/>
              <a:gd name="connsiteY0" fmla="*/ 787150 h 787150"/>
              <a:gd name="connsiteX1" fmla="*/ 1706317 w 5161976"/>
              <a:gd name="connsiteY1" fmla="*/ 28551 h 787150"/>
              <a:gd name="connsiteX2" fmla="*/ 3407527 w 5161976"/>
              <a:gd name="connsiteY2" fmla="*/ 772829 h 787150"/>
              <a:gd name="connsiteX3" fmla="*/ 5161976 w 5161976"/>
              <a:gd name="connsiteY3" fmla="*/ 5523 h 787150"/>
              <a:gd name="connsiteX0" fmla="*/ 0 w 5174966"/>
              <a:gd name="connsiteY0" fmla="*/ 785882 h 785882"/>
              <a:gd name="connsiteX1" fmla="*/ 1706317 w 5174966"/>
              <a:gd name="connsiteY1" fmla="*/ 27283 h 785882"/>
              <a:gd name="connsiteX2" fmla="*/ 3407527 w 5174966"/>
              <a:gd name="connsiteY2" fmla="*/ 771561 h 785882"/>
              <a:gd name="connsiteX3" fmla="*/ 5174966 w 5174966"/>
              <a:gd name="connsiteY3" fmla="*/ 5530 h 785882"/>
              <a:gd name="connsiteX0" fmla="*/ 0 w 5156995"/>
              <a:gd name="connsiteY0" fmla="*/ 776288 h 776288"/>
              <a:gd name="connsiteX1" fmla="*/ 1706317 w 5156995"/>
              <a:gd name="connsiteY1" fmla="*/ 17689 h 776288"/>
              <a:gd name="connsiteX2" fmla="*/ 3407527 w 5156995"/>
              <a:gd name="connsiteY2" fmla="*/ 761967 h 776288"/>
              <a:gd name="connsiteX3" fmla="*/ 5156995 w 5156995"/>
              <a:gd name="connsiteY3" fmla="*/ 5580 h 776288"/>
              <a:gd name="connsiteX0" fmla="*/ 0 w 5156347"/>
              <a:gd name="connsiteY0" fmla="*/ 764943 h 764943"/>
              <a:gd name="connsiteX1" fmla="*/ 1705669 w 5156347"/>
              <a:gd name="connsiteY1" fmla="*/ 17689 h 764943"/>
              <a:gd name="connsiteX2" fmla="*/ 3406879 w 5156347"/>
              <a:gd name="connsiteY2" fmla="*/ 761967 h 764943"/>
              <a:gd name="connsiteX3" fmla="*/ 5156347 w 5156347"/>
              <a:gd name="connsiteY3" fmla="*/ 5580 h 764943"/>
              <a:gd name="connsiteX0" fmla="*/ 0 w 5149309"/>
              <a:gd name="connsiteY0" fmla="*/ 794156 h 794156"/>
              <a:gd name="connsiteX1" fmla="*/ 1698631 w 5149309"/>
              <a:gd name="connsiteY1" fmla="*/ 17689 h 794156"/>
              <a:gd name="connsiteX2" fmla="*/ 3399841 w 5149309"/>
              <a:gd name="connsiteY2" fmla="*/ 761967 h 794156"/>
              <a:gd name="connsiteX3" fmla="*/ 5149309 w 5149309"/>
              <a:gd name="connsiteY3" fmla="*/ 5580 h 794156"/>
              <a:gd name="connsiteX0" fmla="*/ 0 w 5143356"/>
              <a:gd name="connsiteY0" fmla="*/ 766218 h 766218"/>
              <a:gd name="connsiteX1" fmla="*/ 1692678 w 5143356"/>
              <a:gd name="connsiteY1" fmla="*/ 17689 h 766218"/>
              <a:gd name="connsiteX2" fmla="*/ 3393888 w 5143356"/>
              <a:gd name="connsiteY2" fmla="*/ 761967 h 766218"/>
              <a:gd name="connsiteX3" fmla="*/ 5143356 w 5143356"/>
              <a:gd name="connsiteY3" fmla="*/ 5580 h 766218"/>
              <a:gd name="connsiteX0" fmla="*/ 0 w 5144005"/>
              <a:gd name="connsiteY0" fmla="*/ 777563 h 777563"/>
              <a:gd name="connsiteX1" fmla="*/ 1693327 w 5144005"/>
              <a:gd name="connsiteY1" fmla="*/ 17689 h 777563"/>
              <a:gd name="connsiteX2" fmla="*/ 3394537 w 5144005"/>
              <a:gd name="connsiteY2" fmla="*/ 761967 h 777563"/>
              <a:gd name="connsiteX3" fmla="*/ 5144005 w 5144005"/>
              <a:gd name="connsiteY3" fmla="*/ 5580 h 777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44005" h="777563">
                <a:moveTo>
                  <a:pt x="0" y="777563"/>
                </a:moveTo>
                <a:cubicBezTo>
                  <a:pt x="842729" y="769195"/>
                  <a:pt x="1127571" y="20288"/>
                  <a:pt x="1693327" y="17689"/>
                </a:cubicBezTo>
                <a:cubicBezTo>
                  <a:pt x="2259083" y="15090"/>
                  <a:pt x="2819424" y="763985"/>
                  <a:pt x="3394537" y="761967"/>
                </a:cubicBezTo>
                <a:cubicBezTo>
                  <a:pt x="3969650" y="759949"/>
                  <a:pt x="4339292" y="-75803"/>
                  <a:pt x="5144005" y="5580"/>
                </a:cubicBezTo>
              </a:path>
            </a:pathLst>
          </a:custGeom>
          <a:ln w="38100" cmpd="sng">
            <a:solidFill>
              <a:srgbClr val="EDF2F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182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124191"/>
              </a:solidFill>
              <a:latin typeface="Nokia Pure Text Light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3C3C31A8-5F77-45A1-8FCC-C6FA7975AC92}"/>
              </a:ext>
            </a:extLst>
          </p:cNvPr>
          <p:cNvCxnSpPr/>
          <p:nvPr/>
        </p:nvCxnSpPr>
        <p:spPr>
          <a:xfrm>
            <a:off x="8459311" y="1593838"/>
            <a:ext cx="109234" cy="0"/>
          </a:xfrm>
          <a:prstGeom prst="line">
            <a:avLst/>
          </a:prstGeom>
          <a:ln w="38100" cmpd="sng">
            <a:solidFill>
              <a:srgbClr val="EDF2F5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5" name="Picture 54">
            <a:extLst>
              <a:ext uri="{FF2B5EF4-FFF2-40B4-BE49-F238E27FC236}">
                <a16:creationId xmlns:a16="http://schemas.microsoft.com/office/drawing/2014/main" id="{46AFB05A-FD77-4444-AADE-FF5916D08A1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2709" y="2291604"/>
            <a:ext cx="914402" cy="914402"/>
          </a:xfrm>
          <a:prstGeom prst="rect">
            <a:avLst/>
          </a:prstGeom>
        </p:spPr>
      </p:pic>
      <p:sp>
        <p:nvSpPr>
          <p:cNvPr id="56" name="Freeform 179">
            <a:extLst>
              <a:ext uri="{FF2B5EF4-FFF2-40B4-BE49-F238E27FC236}">
                <a16:creationId xmlns:a16="http://schemas.microsoft.com/office/drawing/2014/main" id="{81280500-2264-45B3-A39A-52F82DE581B3}"/>
              </a:ext>
            </a:extLst>
          </p:cNvPr>
          <p:cNvSpPr>
            <a:spLocks noChangeAspect="1"/>
          </p:cNvSpPr>
          <p:nvPr/>
        </p:nvSpPr>
        <p:spPr bwMode="auto">
          <a:xfrm>
            <a:off x="9044410" y="708509"/>
            <a:ext cx="971388" cy="626051"/>
          </a:xfrm>
          <a:custGeom>
            <a:avLst/>
            <a:gdLst>
              <a:gd name="T0" fmla="*/ 79 w 94"/>
              <a:gd name="T1" fmla="*/ 65 h 65"/>
              <a:gd name="T2" fmla="*/ 79 w 94"/>
              <a:gd name="T3" fmla="*/ 65 h 65"/>
              <a:gd name="T4" fmla="*/ 78 w 94"/>
              <a:gd name="T5" fmla="*/ 65 h 65"/>
              <a:gd name="T6" fmla="*/ 22 w 94"/>
              <a:gd name="T7" fmla="*/ 65 h 65"/>
              <a:gd name="T8" fmla="*/ 0 w 94"/>
              <a:gd name="T9" fmla="*/ 44 h 65"/>
              <a:gd name="T10" fmla="*/ 21 w 94"/>
              <a:gd name="T11" fmla="*/ 23 h 65"/>
              <a:gd name="T12" fmla="*/ 48 w 94"/>
              <a:gd name="T13" fmla="*/ 0 h 65"/>
              <a:gd name="T14" fmla="*/ 76 w 94"/>
              <a:gd name="T15" fmla="*/ 27 h 65"/>
              <a:gd name="T16" fmla="*/ 76 w 94"/>
              <a:gd name="T17" fmla="*/ 33 h 65"/>
              <a:gd name="T18" fmla="*/ 78 w 94"/>
              <a:gd name="T19" fmla="*/ 33 h 65"/>
              <a:gd name="T20" fmla="*/ 94 w 94"/>
              <a:gd name="T21" fmla="*/ 49 h 65"/>
              <a:gd name="T22" fmla="*/ 90 w 94"/>
              <a:gd name="T23" fmla="*/ 61 h 65"/>
              <a:gd name="T24" fmla="*/ 79 w 94"/>
              <a:gd name="T25" fmla="*/ 6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4" h="65">
                <a:moveTo>
                  <a:pt x="7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79" y="65"/>
                  <a:pt x="78" y="65"/>
                  <a:pt x="78" y="65"/>
                </a:cubicBezTo>
                <a:cubicBezTo>
                  <a:pt x="22" y="65"/>
                  <a:pt x="22" y="65"/>
                  <a:pt x="22" y="65"/>
                </a:cubicBezTo>
                <a:cubicBezTo>
                  <a:pt x="10" y="65"/>
                  <a:pt x="0" y="56"/>
                  <a:pt x="0" y="44"/>
                </a:cubicBezTo>
                <a:cubicBezTo>
                  <a:pt x="0" y="33"/>
                  <a:pt x="10" y="23"/>
                  <a:pt x="21" y="23"/>
                </a:cubicBezTo>
                <a:cubicBezTo>
                  <a:pt x="23" y="10"/>
                  <a:pt x="35" y="0"/>
                  <a:pt x="48" y="0"/>
                </a:cubicBezTo>
                <a:cubicBezTo>
                  <a:pt x="64" y="0"/>
                  <a:pt x="76" y="12"/>
                  <a:pt x="76" y="27"/>
                </a:cubicBezTo>
                <a:cubicBezTo>
                  <a:pt x="76" y="29"/>
                  <a:pt x="76" y="31"/>
                  <a:pt x="76" y="33"/>
                </a:cubicBezTo>
                <a:cubicBezTo>
                  <a:pt x="77" y="33"/>
                  <a:pt x="77" y="33"/>
                  <a:pt x="78" y="33"/>
                </a:cubicBezTo>
                <a:cubicBezTo>
                  <a:pt x="87" y="33"/>
                  <a:pt x="94" y="40"/>
                  <a:pt x="94" y="49"/>
                </a:cubicBezTo>
                <a:cubicBezTo>
                  <a:pt x="94" y="53"/>
                  <a:pt x="93" y="57"/>
                  <a:pt x="90" y="61"/>
                </a:cubicBezTo>
                <a:cubicBezTo>
                  <a:pt x="87" y="64"/>
                  <a:pt x="83" y="65"/>
                  <a:pt x="79" y="65"/>
                </a:cubicBezTo>
              </a:path>
            </a:pathLst>
          </a:custGeom>
          <a:solidFill>
            <a:schemeClr val="bg1"/>
          </a:solidFill>
          <a:ln w="6350" cap="flat">
            <a:solidFill>
              <a:schemeClr val="tx2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/>
          </a:scene3d>
          <a:sp3d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 defTabSz="914364">
              <a:defRPr/>
            </a:pPr>
            <a:endParaRPr lang="en-US" sz="1200" dirty="0">
              <a:solidFill>
                <a:srgbClr val="001135"/>
              </a:solidFill>
              <a:latin typeface="Nokia Pure Text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38770445-D1E2-4453-828B-13FDECD516EC}"/>
              </a:ext>
            </a:extLst>
          </p:cNvPr>
          <p:cNvSpPr/>
          <p:nvPr/>
        </p:nvSpPr>
        <p:spPr>
          <a:xfrm>
            <a:off x="8601867" y="4372325"/>
            <a:ext cx="1856474" cy="961240"/>
          </a:xfrm>
          <a:prstGeom prst="rect">
            <a:avLst/>
          </a:prstGeom>
          <a:solidFill>
            <a:srgbClr val="00C9FF"/>
          </a:solidFill>
          <a:ln w="190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7937" defTabSz="457159" fontAlgn="base">
              <a:spcBef>
                <a:spcPct val="0"/>
              </a:spcBef>
              <a:defRPr/>
            </a:pPr>
            <a:endParaRPr lang="en-US" sz="1000" dirty="0">
              <a:solidFill>
                <a:srgbClr val="FFFFFF"/>
              </a:solidFill>
              <a:latin typeface="Nokia Pure Text Light"/>
              <a:ea typeface="Nokia Pure Text Light" charset="0"/>
              <a:cs typeface="Nokia Pure Text Light" charset="0"/>
            </a:endParaRPr>
          </a:p>
          <a:p>
            <a:pPr marL="177793" indent="-169856" defTabSz="457159" fontAlgn="base">
              <a:spcBef>
                <a:spcPct val="0"/>
              </a:spcBef>
              <a:buFont typeface="Arial" charset="0"/>
              <a:buChar char="•"/>
              <a:defRPr/>
            </a:pPr>
            <a:r>
              <a:rPr lang="en-US" sz="1000" dirty="0">
                <a:solidFill>
                  <a:srgbClr val="FFFFFF"/>
                </a:solidFill>
                <a:latin typeface="Nokia Pure Text Light"/>
                <a:ea typeface="Nokia Pure Text Light" charset="0"/>
                <a:cs typeface="Nokia Pure Text Light" charset="0"/>
              </a:rPr>
              <a:t>Based on strong standards and interoperability</a:t>
            </a:r>
          </a:p>
          <a:p>
            <a:pPr marL="177793" indent="-169856" defTabSz="457159" fontAlgn="base">
              <a:spcBef>
                <a:spcPct val="0"/>
              </a:spcBef>
              <a:buFont typeface="Arial" charset="0"/>
              <a:buChar char="•"/>
              <a:defRPr/>
            </a:pPr>
            <a:r>
              <a:rPr lang="en-US" sz="1000" dirty="0">
                <a:solidFill>
                  <a:srgbClr val="FFFFFF"/>
                </a:solidFill>
                <a:latin typeface="Nokia Pure Text Light"/>
                <a:ea typeface="Nokia Pure Text Light" charset="0"/>
                <a:cs typeface="Nokia Pure Text Light" charset="0"/>
              </a:rPr>
              <a:t>Converged multi-service platform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B0079B3A-4D86-41CB-8614-723E6CBC7515}"/>
              </a:ext>
            </a:extLst>
          </p:cNvPr>
          <p:cNvSpPr/>
          <p:nvPr/>
        </p:nvSpPr>
        <p:spPr>
          <a:xfrm>
            <a:off x="4268313" y="2749868"/>
            <a:ext cx="275938" cy="244367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457182">
              <a:spcAft>
                <a:spcPts val="300"/>
              </a:spcAft>
              <a:buSzPct val="100000"/>
              <a:defRPr/>
            </a:pPr>
            <a:r>
              <a:rPr lang="en-US" sz="1200" b="1" dirty="0">
                <a:solidFill>
                  <a:srgbClr val="FFFFFF"/>
                </a:solidFill>
                <a:latin typeface="Nokia Pure Text Light"/>
              </a:rPr>
              <a:t>1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F59567A4-D86B-4E3D-9BB6-DDE2E54262DF}"/>
              </a:ext>
            </a:extLst>
          </p:cNvPr>
          <p:cNvSpPr/>
          <p:nvPr/>
        </p:nvSpPr>
        <p:spPr>
          <a:xfrm>
            <a:off x="5214887" y="2201631"/>
            <a:ext cx="275938" cy="244367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457182">
              <a:spcAft>
                <a:spcPts val="300"/>
              </a:spcAft>
              <a:buSzPct val="100000"/>
              <a:defRPr/>
            </a:pPr>
            <a:r>
              <a:rPr lang="en-US" sz="1200" b="1" dirty="0">
                <a:solidFill>
                  <a:srgbClr val="FFFFFF"/>
                </a:solidFill>
                <a:latin typeface="Nokia Pure Text Light"/>
              </a:rPr>
              <a:t>2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A23100CA-FC0B-4729-8BD8-3776A33A0836}"/>
              </a:ext>
            </a:extLst>
          </p:cNvPr>
          <p:cNvSpPr/>
          <p:nvPr/>
        </p:nvSpPr>
        <p:spPr>
          <a:xfrm>
            <a:off x="5923103" y="2316023"/>
            <a:ext cx="275938" cy="244367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457182">
              <a:spcAft>
                <a:spcPts val="300"/>
              </a:spcAft>
              <a:buSzPct val="100000"/>
              <a:defRPr/>
            </a:pPr>
            <a:r>
              <a:rPr lang="en-US" sz="1200" b="1" dirty="0">
                <a:solidFill>
                  <a:srgbClr val="FFFFFF"/>
                </a:solidFill>
                <a:latin typeface="Nokia Pure Text Light"/>
              </a:rPr>
              <a:t>3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CA5BED2D-A0A0-452C-87C9-5AA0E2F3D9D8}"/>
              </a:ext>
            </a:extLst>
          </p:cNvPr>
          <p:cNvSpPr/>
          <p:nvPr/>
        </p:nvSpPr>
        <p:spPr>
          <a:xfrm>
            <a:off x="6637878" y="2436898"/>
            <a:ext cx="275938" cy="244367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457182">
              <a:spcAft>
                <a:spcPts val="300"/>
              </a:spcAft>
              <a:buSzPct val="100000"/>
              <a:defRPr/>
            </a:pPr>
            <a:r>
              <a:rPr lang="en-US" sz="1200" b="1" dirty="0">
                <a:solidFill>
                  <a:srgbClr val="FFFFFF"/>
                </a:solidFill>
                <a:latin typeface="Nokia Pure Text Light"/>
              </a:rPr>
              <a:t>4</a:t>
            </a: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7D6B88C3-1A45-4570-8226-4224A068D51D}"/>
              </a:ext>
            </a:extLst>
          </p:cNvPr>
          <p:cNvSpPr/>
          <p:nvPr/>
        </p:nvSpPr>
        <p:spPr>
          <a:xfrm>
            <a:off x="7861112" y="1661211"/>
            <a:ext cx="275938" cy="244367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457182">
              <a:spcAft>
                <a:spcPts val="300"/>
              </a:spcAft>
              <a:buSzPct val="100000"/>
              <a:defRPr/>
            </a:pPr>
            <a:r>
              <a:rPr lang="en-US" sz="1200" b="1" dirty="0">
                <a:solidFill>
                  <a:srgbClr val="FFFFFF"/>
                </a:solidFill>
                <a:latin typeface="Nokia Pure Text Light"/>
              </a:rPr>
              <a:t>5</a:t>
            </a:r>
          </a:p>
        </p:txBody>
      </p:sp>
      <p:cxnSp>
        <p:nvCxnSpPr>
          <p:cNvPr id="63" name="Connector: Elbow 62">
            <a:extLst>
              <a:ext uri="{FF2B5EF4-FFF2-40B4-BE49-F238E27FC236}">
                <a16:creationId xmlns:a16="http://schemas.microsoft.com/office/drawing/2014/main" id="{CC23B126-1A61-4336-B802-2E763691D78D}"/>
              </a:ext>
            </a:extLst>
          </p:cNvPr>
          <p:cNvCxnSpPr>
            <a:stCxn id="57" idx="1"/>
          </p:cNvCxnSpPr>
          <p:nvPr/>
        </p:nvCxnSpPr>
        <p:spPr>
          <a:xfrm rot="10800000" flipH="1">
            <a:off x="8601867" y="3547852"/>
            <a:ext cx="8596" cy="1305095"/>
          </a:xfrm>
          <a:prstGeom prst="bentConnector4">
            <a:avLst>
              <a:gd name="adj1" fmla="val -2659686"/>
              <a:gd name="adj2" fmla="val 99415"/>
            </a:avLst>
          </a:prstGeom>
          <a:ln w="38100">
            <a:solidFill>
              <a:srgbClr val="1A64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>
            <a:extLst>
              <a:ext uri="{FF2B5EF4-FFF2-40B4-BE49-F238E27FC236}">
                <a16:creationId xmlns:a16="http://schemas.microsoft.com/office/drawing/2014/main" id="{AAB9053A-4883-49CA-809B-46CEA7D1EC5C}"/>
              </a:ext>
            </a:extLst>
          </p:cNvPr>
          <p:cNvSpPr/>
          <p:nvPr/>
        </p:nvSpPr>
        <p:spPr>
          <a:xfrm>
            <a:off x="8034358" y="3801830"/>
            <a:ext cx="1849453" cy="582883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 w="190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7937" algn="ctr" defTabSz="457159" fontAlgn="base">
              <a:spcBef>
                <a:spcPct val="0"/>
              </a:spcBef>
              <a:defRPr/>
            </a:pPr>
            <a:r>
              <a:rPr lang="en-US" sz="1000" dirty="0">
                <a:solidFill>
                  <a:srgbClr val="FFFFFF"/>
                </a:solidFill>
                <a:latin typeface="Nokia Pure Text Light"/>
                <a:ea typeface="Nokia Pure Text Light" charset="0"/>
                <a:cs typeface="Nokia Pure Text Light" charset="0"/>
              </a:rPr>
              <a:t>Carrier-grade products, </a:t>
            </a:r>
          </a:p>
          <a:p>
            <a:pPr marL="7937" algn="ctr" defTabSz="457159" fontAlgn="base">
              <a:spcBef>
                <a:spcPct val="0"/>
              </a:spcBef>
              <a:defRPr/>
            </a:pPr>
            <a:r>
              <a:rPr lang="en-US" sz="1000" dirty="0">
                <a:solidFill>
                  <a:srgbClr val="FFFFFF"/>
                </a:solidFill>
                <a:latin typeface="Nokia Pure Text Light"/>
                <a:ea typeface="Nokia Pure Text Light" charset="0"/>
                <a:cs typeface="Nokia Pure Text Light" charset="0"/>
              </a:rPr>
              <a:t>or making open source (HW/SW) carrier-grade </a:t>
            </a:r>
          </a:p>
        </p:txBody>
      </p:sp>
      <p:sp>
        <p:nvSpPr>
          <p:cNvPr id="66" name="Text Placeholder 2">
            <a:extLst>
              <a:ext uri="{FF2B5EF4-FFF2-40B4-BE49-F238E27FC236}">
                <a16:creationId xmlns:a16="http://schemas.microsoft.com/office/drawing/2014/main" id="{8F2BF79B-4435-47C4-8F5B-AD0D364E2553}"/>
              </a:ext>
            </a:extLst>
          </p:cNvPr>
          <p:cNvSpPr txBox="1">
            <a:spLocks/>
          </p:cNvSpPr>
          <p:nvPr/>
        </p:nvSpPr>
        <p:spPr>
          <a:xfrm>
            <a:off x="1949942" y="1503025"/>
            <a:ext cx="8308800" cy="3096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kern="1200">
                <a:solidFill>
                  <a:schemeClr val="bg2"/>
                </a:solidFill>
                <a:latin typeface="+mj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772">
              <a:defRPr/>
            </a:pPr>
            <a:endParaRPr lang="en-GB" dirty="0">
              <a:solidFill>
                <a:srgbClr val="4D5766"/>
              </a:solidFill>
              <a:latin typeface="Nokia Pure Headline Light"/>
            </a:endParaRPr>
          </a:p>
        </p:txBody>
      </p:sp>
      <p:pic>
        <p:nvPicPr>
          <p:cNvPr id="65" name="Picture 64">
            <a:extLst>
              <a:ext uri="{FF2B5EF4-FFF2-40B4-BE49-F238E27FC236}">
                <a16:creationId xmlns:a16="http://schemas.microsoft.com/office/drawing/2014/main" id="{F8FD0502-BBD8-E04B-849E-AE1E3098F1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329" y="120743"/>
            <a:ext cx="2169767" cy="857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17235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AAEDE-AA90-C842-BE3C-28890835E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A24177-5F06-424D-B7F3-52A765E8D5C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BBS use case. Motivation (David)</a:t>
            </a:r>
          </a:p>
          <a:p>
            <a:r>
              <a:rPr lang="en-US" dirty="0"/>
              <a:t>BBS in ONAP Dublin release (</a:t>
            </a:r>
            <a:r>
              <a:rPr lang="en-US" dirty="0" err="1"/>
              <a:t>Chaker</a:t>
            </a:r>
            <a:r>
              <a:rPr lang="en-US" dirty="0"/>
              <a:t>)</a:t>
            </a:r>
          </a:p>
          <a:p>
            <a:r>
              <a:rPr lang="en-US" dirty="0"/>
              <a:t>BBS: Using standards to help create an interoperable ecosystem (Tim)</a:t>
            </a:r>
          </a:p>
        </p:txBody>
      </p:sp>
    </p:spTree>
    <p:extLst>
      <p:ext uri="{BB962C8B-B14F-4D97-AF65-F5344CB8AC3E}">
        <p14:creationId xmlns:p14="http://schemas.microsoft.com/office/powerpoint/2010/main" val="41452386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4F0EDE22-2466-422E-A46A-40A25CE60A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Open Source and Standardization in BBS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0401" y="2194782"/>
            <a:ext cx="1328336" cy="28337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2863" y="2590083"/>
            <a:ext cx="1146452" cy="1146452"/>
          </a:xfrm>
          <a:prstGeom prst="rect">
            <a:avLst/>
          </a:prstGeom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AC6AD417-5D22-4D62-A3E7-EFEB7EA26E9B}"/>
              </a:ext>
            </a:extLst>
          </p:cNvPr>
          <p:cNvGrpSpPr/>
          <p:nvPr/>
        </p:nvGrpSpPr>
        <p:grpSpPr>
          <a:xfrm>
            <a:off x="5375428" y="2215503"/>
            <a:ext cx="1216152" cy="2893274"/>
            <a:chOff x="3963924" y="1888561"/>
            <a:chExt cx="1216152" cy="2893274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4572000" y="1888561"/>
              <a:ext cx="0" cy="2893274"/>
            </a:xfrm>
            <a:prstGeom prst="line">
              <a:avLst/>
            </a:prstGeom>
            <a:ln w="12700">
              <a:solidFill>
                <a:schemeClr val="tx1">
                  <a:alpha val="54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Quad Arrow Callout 8"/>
            <p:cNvSpPr/>
            <p:nvPr/>
          </p:nvSpPr>
          <p:spPr>
            <a:xfrm>
              <a:off x="3963924" y="2569503"/>
              <a:ext cx="1216152" cy="1216152"/>
            </a:xfrm>
            <a:prstGeom prst="quadArrowCallout">
              <a:avLst>
                <a:gd name="adj1" fmla="val 18515"/>
                <a:gd name="adj2" fmla="val 18515"/>
                <a:gd name="adj3" fmla="val 18515"/>
                <a:gd name="adj4" fmla="val 29598"/>
              </a:avLst>
            </a:prstGeom>
            <a:solidFill>
              <a:schemeClr val="accent1"/>
            </a:solidFill>
            <a:ln w="3175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14364"/>
              <a:endParaRPr lang="en-US" sz="1200">
                <a:solidFill>
                  <a:srgbClr val="FFFFFF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endParaRPr>
            </a:p>
          </p:txBody>
        </p:sp>
        <p:sp>
          <p:nvSpPr>
            <p:cNvPr id="10" name="Quad Arrow Callout 9"/>
            <p:cNvSpPr/>
            <p:nvPr/>
          </p:nvSpPr>
          <p:spPr>
            <a:xfrm rot="2700000">
              <a:off x="3963924" y="2579802"/>
              <a:ext cx="1216152" cy="1216152"/>
            </a:xfrm>
            <a:prstGeom prst="quadArrowCallout">
              <a:avLst>
                <a:gd name="adj1" fmla="val 18515"/>
                <a:gd name="adj2" fmla="val 18515"/>
                <a:gd name="adj3" fmla="val 18515"/>
                <a:gd name="adj4" fmla="val 29598"/>
              </a:avLst>
            </a:prstGeom>
            <a:solidFill>
              <a:schemeClr val="tx1"/>
            </a:solidFill>
            <a:ln w="3175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14364"/>
              <a:endParaRPr lang="en-US" sz="1200">
                <a:solidFill>
                  <a:srgbClr val="FFFFFF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42312" y="2495326"/>
            <a:ext cx="2080003" cy="841466"/>
          </a:xfrm>
          <a:prstGeom prst="rect">
            <a:avLst/>
          </a:prstGeom>
          <a:noFill/>
        </p:spPr>
        <p:txBody>
          <a:bodyPr wrap="square" lIns="72000" tIns="72000" rIns="72000" bIns="72000" rtlCol="0">
            <a:noAutofit/>
          </a:bodyPr>
          <a:lstStyle/>
          <a:p>
            <a:pPr defTabSz="359986">
              <a:lnSpc>
                <a:spcPct val="130000"/>
              </a:lnSpc>
              <a:spcBef>
                <a:spcPts val="300"/>
              </a:spcBef>
              <a:spcAft>
                <a:spcPts val="600"/>
              </a:spcAft>
              <a:tabLst>
                <a:tab pos="359986" algn="l"/>
              </a:tabLst>
            </a:pPr>
            <a:r>
              <a:rPr lang="en-US" sz="1200" dirty="0">
                <a:solidFill>
                  <a:srgbClr val="124191"/>
                </a:solidFill>
              </a:rPr>
              <a:t>Architecture and solutions for the management of 3GPP based networks and services</a:t>
            </a:r>
            <a:r>
              <a:rPr lang="en-US" sz="1200" dirty="0">
                <a:solidFill>
                  <a:srgbClr val="001135"/>
                </a:solidFill>
                <a:ea typeface="Nokia Pure Text Light" panose="020B0403020202020204" pitchFamily="34" charset="0"/>
              </a:rPr>
              <a:t>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481522" y="3744277"/>
            <a:ext cx="1685107" cy="1162258"/>
          </a:xfrm>
          <a:prstGeom prst="rect">
            <a:avLst/>
          </a:prstGeom>
          <a:noFill/>
        </p:spPr>
        <p:txBody>
          <a:bodyPr wrap="square" lIns="72000" tIns="72000" rIns="72000" bIns="72000" rtlCol="0">
            <a:noAutofit/>
          </a:bodyPr>
          <a:lstStyle/>
          <a:p>
            <a:pPr defTabSz="359986">
              <a:lnSpc>
                <a:spcPct val="110000"/>
              </a:lnSpc>
              <a:spcBef>
                <a:spcPts val="300"/>
              </a:spcBef>
              <a:spcAft>
                <a:spcPts val="600"/>
              </a:spcAft>
              <a:tabLst>
                <a:tab pos="359986" algn="l"/>
              </a:tabLst>
            </a:pPr>
            <a:r>
              <a:rPr lang="en-US" sz="1200" dirty="0">
                <a:solidFill>
                  <a:srgbClr val="124191"/>
                </a:solidFill>
              </a:rPr>
              <a:t>Architecture and solutions for the automated management and orchestration of VNFs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504981" y="2487106"/>
            <a:ext cx="2303842" cy="716119"/>
          </a:xfrm>
          <a:prstGeom prst="rect">
            <a:avLst/>
          </a:prstGeom>
          <a:noFill/>
        </p:spPr>
        <p:txBody>
          <a:bodyPr wrap="square" lIns="72000" tIns="72000" rIns="72000" bIns="72000" rtlCol="0">
            <a:noAutofit/>
          </a:bodyPr>
          <a:lstStyle/>
          <a:p>
            <a:pPr defTabSz="359986">
              <a:lnSpc>
                <a:spcPct val="130000"/>
              </a:lnSpc>
              <a:spcBef>
                <a:spcPts val="300"/>
              </a:spcBef>
              <a:spcAft>
                <a:spcPts val="600"/>
              </a:spcAft>
              <a:tabLst>
                <a:tab pos="359986" algn="l"/>
              </a:tabLst>
            </a:pPr>
            <a:r>
              <a:rPr lang="en-US" sz="1200" dirty="0">
                <a:solidFill>
                  <a:srgbClr val="124191"/>
                </a:solidFill>
              </a:rPr>
              <a:t>Provide uniform, comprehensive platform for orchestration and automation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138125" y="3336992"/>
            <a:ext cx="2183102" cy="888376"/>
          </a:xfrm>
          <a:prstGeom prst="rect">
            <a:avLst/>
          </a:prstGeom>
          <a:noFill/>
        </p:spPr>
        <p:txBody>
          <a:bodyPr wrap="square" lIns="72000" tIns="72000" rIns="72000" bIns="72000" rtlCol="0">
            <a:noAutofit/>
          </a:bodyPr>
          <a:lstStyle/>
          <a:p>
            <a:pPr defTabSz="359986">
              <a:lnSpc>
                <a:spcPct val="140000"/>
              </a:lnSpc>
              <a:spcBef>
                <a:spcPts val="300"/>
              </a:spcBef>
              <a:spcAft>
                <a:spcPts val="600"/>
              </a:spcAft>
              <a:tabLst>
                <a:tab pos="359986" algn="l"/>
              </a:tabLst>
            </a:pPr>
            <a:r>
              <a:rPr lang="en-US" sz="1200" dirty="0">
                <a:solidFill>
                  <a:srgbClr val="124191"/>
                </a:solidFill>
              </a:rPr>
              <a:t>Provide integrated and compatible NFV-I reference platform. Integrate together with ONAP</a:t>
            </a:r>
          </a:p>
        </p:txBody>
      </p:sp>
      <p:sp>
        <p:nvSpPr>
          <p:cNvPr id="17" name="Donut 16"/>
          <p:cNvSpPr/>
          <p:nvPr/>
        </p:nvSpPr>
        <p:spPr>
          <a:xfrm>
            <a:off x="1524000" y="1215484"/>
            <a:ext cx="9144000" cy="4492411"/>
          </a:xfrm>
          <a:prstGeom prst="donut">
            <a:avLst>
              <a:gd name="adj" fmla="val 1121"/>
            </a:avLst>
          </a:prstGeom>
          <a:solidFill>
            <a:schemeClr val="tx1">
              <a:alpha val="53000"/>
            </a:schemeClr>
          </a:solidFill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14364"/>
            <a:endParaRPr lang="en-US" sz="1200">
              <a:solidFill>
                <a:srgbClr val="FFFFFF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DE30D13-BF8C-4147-8E26-3E87A42D24E7}"/>
              </a:ext>
            </a:extLst>
          </p:cNvPr>
          <p:cNvSpPr/>
          <p:nvPr/>
        </p:nvSpPr>
        <p:spPr>
          <a:xfrm>
            <a:off x="1524000" y="5765813"/>
            <a:ext cx="9144000" cy="58106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r>
              <a:rPr lang="en-US" sz="2000" dirty="0">
                <a:latin typeface="Nokia Pure Headline Light"/>
              </a:rPr>
              <a:t>Open source standardizes implementations, standards define interfaces and ensure compatibility between implementations</a:t>
            </a:r>
            <a:endParaRPr lang="en-US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4246951" y="1367330"/>
            <a:ext cx="1481734" cy="453183"/>
          </a:xfrm>
          <a:prstGeom prst="rect">
            <a:avLst/>
          </a:prstGeom>
          <a:noFill/>
        </p:spPr>
        <p:txBody>
          <a:bodyPr wrap="none" lIns="72000" tIns="72000" rIns="72000" bIns="72000" rtlCol="0">
            <a:spAutoFit/>
          </a:bodyPr>
          <a:lstStyle/>
          <a:p>
            <a:pPr defTabSz="359986">
              <a:spcAft>
                <a:spcPts val="600"/>
              </a:spcAft>
              <a:tabLst>
                <a:tab pos="359986" algn="l"/>
              </a:tabLst>
            </a:pPr>
            <a:r>
              <a:rPr lang="en-US" sz="2000" dirty="0">
                <a:solidFill>
                  <a:srgbClr val="124191"/>
                </a:solidFill>
                <a:ea typeface="Nokia Pure Text Light" panose="020B0403020202020204" pitchFamily="34" charset="0"/>
              </a:rPr>
              <a:t>Open Source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389816" y="1344104"/>
            <a:ext cx="1776815" cy="453183"/>
          </a:xfrm>
          <a:prstGeom prst="rect">
            <a:avLst/>
          </a:prstGeom>
          <a:noFill/>
        </p:spPr>
        <p:txBody>
          <a:bodyPr wrap="none" lIns="72000" tIns="72000" rIns="72000" bIns="72000" rtlCol="0">
            <a:spAutoFit/>
          </a:bodyPr>
          <a:lstStyle/>
          <a:p>
            <a:pPr defTabSz="359986">
              <a:spcAft>
                <a:spcPts val="600"/>
              </a:spcAft>
              <a:tabLst>
                <a:tab pos="359986" algn="l"/>
              </a:tabLst>
            </a:pPr>
            <a:r>
              <a:rPr lang="en-US" sz="2000" dirty="0">
                <a:solidFill>
                  <a:srgbClr val="124191"/>
                </a:solidFill>
                <a:ea typeface="Nokia Pure Text Light" panose="020B0403020202020204" pitchFamily="34" charset="0"/>
              </a:rPr>
              <a:t>Standardization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6D006F8-4487-4D36-BD45-EAAC0025FE53}"/>
              </a:ext>
            </a:extLst>
          </p:cNvPr>
          <p:cNvGrpSpPr/>
          <p:nvPr/>
        </p:nvGrpSpPr>
        <p:grpSpPr>
          <a:xfrm>
            <a:off x="6581967" y="3401249"/>
            <a:ext cx="1034270" cy="357506"/>
            <a:chOff x="7721561" y="5032235"/>
            <a:chExt cx="1034269" cy="357506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F1EF2430-2E8D-4BF9-BAC9-64F87646D11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21561" y="5055392"/>
              <a:ext cx="690987" cy="334349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4A4BD33-78EF-433C-B482-A6EFB317E620}"/>
                </a:ext>
              </a:extLst>
            </p:cNvPr>
            <p:cNvSpPr txBox="1"/>
            <p:nvPr/>
          </p:nvSpPr>
          <p:spPr>
            <a:xfrm>
              <a:off x="8369973" y="5032235"/>
              <a:ext cx="385857" cy="314683"/>
            </a:xfrm>
            <a:prstGeom prst="rect">
              <a:avLst/>
            </a:prstGeom>
            <a:noFill/>
          </p:spPr>
          <p:txBody>
            <a:bodyPr wrap="none" lIns="72000" tIns="72000" rIns="72000" bIns="72000" rtlCol="0">
              <a:spAutoFit/>
            </a:bodyPr>
            <a:lstStyle/>
            <a:p>
              <a:pPr defTabSz="359986">
                <a:spcAft>
                  <a:spcPts val="600"/>
                </a:spcAft>
                <a:tabLst>
                  <a:tab pos="359986" algn="l"/>
                </a:tabLst>
              </a:pPr>
              <a:r>
                <a:rPr lang="en-US" sz="1100" b="1" dirty="0">
                  <a:solidFill>
                    <a:srgbClr val="124191"/>
                  </a:solidFill>
                  <a:latin typeface="Nokia Pure Text Light" panose="020B0403020202020204" pitchFamily="34" charset="0"/>
                  <a:ea typeface="Nokia Pure Text Light" panose="020B0403020202020204" pitchFamily="34" charset="0"/>
                </a:rPr>
                <a:t>NFV</a:t>
              </a: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0F28A2AB-69B1-4401-8311-36999767792E}"/>
              </a:ext>
            </a:extLst>
          </p:cNvPr>
          <p:cNvSpPr txBox="1"/>
          <p:nvPr/>
        </p:nvSpPr>
        <p:spPr>
          <a:xfrm>
            <a:off x="3515584" y="1701238"/>
            <a:ext cx="2450781" cy="360850"/>
          </a:xfrm>
          <a:prstGeom prst="rect">
            <a:avLst/>
          </a:prstGeom>
          <a:noFill/>
        </p:spPr>
        <p:txBody>
          <a:bodyPr wrap="none" lIns="72000" tIns="72000" rIns="72000" bIns="72000" rtlCol="0">
            <a:spAutoFit/>
          </a:bodyPr>
          <a:lstStyle/>
          <a:p>
            <a:pPr defTabSz="359986">
              <a:spcAft>
                <a:spcPts val="600"/>
              </a:spcAft>
              <a:tabLst>
                <a:tab pos="359986" algn="l"/>
              </a:tabLst>
            </a:pPr>
            <a:r>
              <a:rPr lang="en-US" sz="1400" b="1" dirty="0">
                <a:solidFill>
                  <a:srgbClr val="4D5766"/>
                </a:solidFill>
                <a:ea typeface="Nokia Pure Text Light" panose="020B0403020202020204" pitchFamily="34" charset="0"/>
              </a:rPr>
              <a:t>Implementation and validation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10CCA68-61E1-4A76-93B2-2243D6A06BB6}"/>
              </a:ext>
            </a:extLst>
          </p:cNvPr>
          <p:cNvSpPr txBox="1"/>
          <p:nvPr/>
        </p:nvSpPr>
        <p:spPr>
          <a:xfrm>
            <a:off x="6106999" y="1690142"/>
            <a:ext cx="3194511" cy="360850"/>
          </a:xfrm>
          <a:prstGeom prst="rect">
            <a:avLst/>
          </a:prstGeom>
          <a:noFill/>
        </p:spPr>
        <p:txBody>
          <a:bodyPr wrap="none" lIns="72000" tIns="72000" rIns="72000" bIns="72000" rtlCol="0">
            <a:spAutoFit/>
          </a:bodyPr>
          <a:lstStyle/>
          <a:p>
            <a:pPr defTabSz="359986">
              <a:spcAft>
                <a:spcPts val="600"/>
              </a:spcAft>
              <a:tabLst>
                <a:tab pos="359986" algn="l"/>
              </a:tabLst>
            </a:pPr>
            <a:r>
              <a:rPr lang="en-US" sz="1400" b="1" dirty="0">
                <a:solidFill>
                  <a:srgbClr val="4D5766"/>
                </a:solidFill>
                <a:ea typeface="Nokia Pure Text Light" panose="020B0403020202020204" pitchFamily="34" charset="0"/>
              </a:rPr>
              <a:t>Specification (architecture and solutions)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5BB19F3-4B13-4647-98C9-C01A0AB9D1DA}"/>
              </a:ext>
            </a:extLst>
          </p:cNvPr>
          <p:cNvGrpSpPr/>
          <p:nvPr/>
        </p:nvGrpSpPr>
        <p:grpSpPr>
          <a:xfrm>
            <a:off x="8301193" y="2247285"/>
            <a:ext cx="877339" cy="314683"/>
            <a:chOff x="6800392" y="2517720"/>
            <a:chExt cx="877338" cy="314683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F7BA244-AC26-405E-8C03-3EBA5ECA9ED9}"/>
                </a:ext>
              </a:extLst>
            </p:cNvPr>
            <p:cNvSpPr txBox="1"/>
            <p:nvPr/>
          </p:nvSpPr>
          <p:spPr>
            <a:xfrm>
              <a:off x="7307903" y="2517720"/>
              <a:ext cx="369827" cy="314683"/>
            </a:xfrm>
            <a:prstGeom prst="rect">
              <a:avLst/>
            </a:prstGeom>
            <a:noFill/>
          </p:spPr>
          <p:txBody>
            <a:bodyPr wrap="none" lIns="72000" tIns="72000" rIns="72000" bIns="72000" rtlCol="0">
              <a:spAutoFit/>
            </a:bodyPr>
            <a:lstStyle/>
            <a:p>
              <a:pPr defTabSz="359986">
                <a:spcAft>
                  <a:spcPts val="600"/>
                </a:spcAft>
                <a:tabLst>
                  <a:tab pos="359986" algn="l"/>
                </a:tabLst>
              </a:pPr>
              <a:r>
                <a:rPr lang="en-US" sz="1100" b="1" dirty="0">
                  <a:solidFill>
                    <a:srgbClr val="001135"/>
                  </a:solidFill>
                  <a:latin typeface="Nokia Pure Text Light" panose="020B0403020202020204" pitchFamily="34" charset="0"/>
                  <a:ea typeface="Nokia Pure Text Light" panose="020B0403020202020204" pitchFamily="34" charset="0"/>
                </a:rPr>
                <a:t>SA5</a:t>
              </a: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0392" y="2524100"/>
              <a:ext cx="529274" cy="308302"/>
            </a:xfrm>
            <a:prstGeom prst="rect">
              <a:avLst/>
            </a:prstGeom>
          </p:spPr>
        </p:pic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1A396B67-82E6-4A5A-B409-F65D42E0590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47844" y="3429001"/>
            <a:ext cx="1273148" cy="290340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AF30ABCB-EEE1-424C-83B6-79C9C56DA0AC}"/>
              </a:ext>
            </a:extLst>
          </p:cNvPr>
          <p:cNvSpPr/>
          <p:nvPr/>
        </p:nvSpPr>
        <p:spPr>
          <a:xfrm>
            <a:off x="8196458" y="3744443"/>
            <a:ext cx="2461768" cy="7931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359986">
              <a:lnSpc>
                <a:spcPct val="130000"/>
              </a:lnSpc>
              <a:spcBef>
                <a:spcPts val="300"/>
              </a:spcBef>
              <a:spcAft>
                <a:spcPts val="600"/>
              </a:spcAft>
              <a:tabLst>
                <a:tab pos="359986" algn="l"/>
              </a:tabLst>
            </a:pPr>
            <a:r>
              <a:rPr lang="en-US" sz="1200" dirty="0">
                <a:solidFill>
                  <a:srgbClr val="124191"/>
                </a:solidFill>
              </a:rPr>
              <a:t>Architecture and solutions for the management of broadband networks and services</a:t>
            </a:r>
            <a:r>
              <a:rPr lang="en-US" sz="1200" dirty="0">
                <a:solidFill>
                  <a:srgbClr val="001135"/>
                </a:solidFill>
                <a:ea typeface="Nokia Pure Text Light" panose="020B0403020202020204" pitchFamily="34" charset="0"/>
              </a:rPr>
              <a:t> 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6C1FB217-0C2F-4C92-A713-713CE0EB69B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89534" y="2243307"/>
            <a:ext cx="945556" cy="207272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8B1DCA52-D887-4116-9839-E9783DCB4AB9}"/>
              </a:ext>
            </a:extLst>
          </p:cNvPr>
          <p:cNvSpPr txBox="1"/>
          <p:nvPr/>
        </p:nvSpPr>
        <p:spPr>
          <a:xfrm>
            <a:off x="6481521" y="2447226"/>
            <a:ext cx="1587698" cy="716084"/>
          </a:xfrm>
          <a:prstGeom prst="rect">
            <a:avLst/>
          </a:prstGeom>
          <a:noFill/>
        </p:spPr>
        <p:txBody>
          <a:bodyPr wrap="square" lIns="72000" tIns="72000" rIns="72000" bIns="72000" rtlCol="0">
            <a:noAutofit/>
          </a:bodyPr>
          <a:lstStyle/>
          <a:p>
            <a:pPr defTabSz="359986">
              <a:lnSpc>
                <a:spcPct val="110000"/>
              </a:lnSpc>
              <a:spcBef>
                <a:spcPts val="300"/>
              </a:spcBef>
              <a:tabLst>
                <a:tab pos="359986" algn="l"/>
              </a:tabLst>
            </a:pPr>
            <a:r>
              <a:rPr lang="en-US" sz="1200" dirty="0">
                <a:solidFill>
                  <a:srgbClr val="124191"/>
                </a:solidFill>
              </a:rPr>
              <a:t>Definition of service APIs for OSS/BSS external interfaces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8E53C80C-E122-482F-9519-0E0B476B1AB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40402" y="3559968"/>
            <a:ext cx="718958" cy="504271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75697160-AED5-4F45-BF14-0BD7F655A976}"/>
              </a:ext>
            </a:extLst>
          </p:cNvPr>
          <p:cNvSpPr txBox="1"/>
          <p:nvPr/>
        </p:nvSpPr>
        <p:spPr>
          <a:xfrm>
            <a:off x="4061308" y="4057796"/>
            <a:ext cx="1893352" cy="914479"/>
          </a:xfrm>
          <a:prstGeom prst="rect">
            <a:avLst/>
          </a:prstGeom>
          <a:noFill/>
        </p:spPr>
        <p:txBody>
          <a:bodyPr wrap="square" lIns="72000" tIns="72000" rIns="72000" bIns="72000" rtlCol="0">
            <a:noAutofit/>
          </a:bodyPr>
          <a:lstStyle/>
          <a:p>
            <a:pPr defTabSz="359986">
              <a:lnSpc>
                <a:spcPct val="140000"/>
              </a:lnSpc>
              <a:spcBef>
                <a:spcPts val="300"/>
              </a:spcBef>
              <a:spcAft>
                <a:spcPts val="600"/>
              </a:spcAft>
              <a:tabLst>
                <a:tab pos="359986" algn="l"/>
              </a:tabLst>
            </a:pPr>
            <a:r>
              <a:rPr lang="en-US" sz="1200" dirty="0">
                <a:solidFill>
                  <a:srgbClr val="124191"/>
                </a:solidFill>
              </a:rPr>
              <a:t>Provide a policy engine used to configure and monitor services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1E605137-D128-D34F-BBCD-BB9ADCE7D51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880329" y="120743"/>
            <a:ext cx="2169767" cy="857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221503"/>
      </p:ext>
    </p:extLst>
  </p:cSld>
  <p:clrMapOvr>
    <a:masterClrMapping/>
  </p:clrMapOvr>
  <p:transition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8556F7C-331B-47DB-8FC4-6958B95844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6FE6C5A-FD7F-4360-9542-E6C10B2E6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BBS: Standardization Objectives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ABFB6A-FC57-4757-8A07-09A5E244F3F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2200" dirty="0"/>
              <a:t>Use the Broadband Forum’s TR-384 </a:t>
            </a:r>
            <a:r>
              <a:rPr lang="en-US" sz="2200" dirty="0" err="1"/>
              <a:t>CloudCO</a:t>
            </a:r>
            <a:r>
              <a:rPr lang="en-US" sz="2200" dirty="0"/>
              <a:t> Framework based on Application Note: </a:t>
            </a:r>
            <a:r>
              <a:rPr lang="en-US" sz="2200" dirty="0">
                <a:hlinkClick r:id="rId2"/>
              </a:rPr>
              <a:t>CloudCO-APPN-446 : ONAP Integration for Residential Broadband HSIA Service</a:t>
            </a:r>
            <a:endParaRPr lang="en-US" sz="2200" dirty="0"/>
          </a:p>
          <a:p>
            <a:pPr lvl="2"/>
            <a:r>
              <a:rPr lang="en-US" sz="1900" dirty="0"/>
              <a:t>Use the design pattern of the Application Note as basis (i.e., use of Domain Specific Management and Control elements)</a:t>
            </a:r>
          </a:p>
          <a:p>
            <a:pPr lvl="2"/>
            <a:r>
              <a:rPr lang="en-US" sz="1900" dirty="0"/>
              <a:t>Vary the use case based on an operator’s actual deployment scenarios that highlight advantages of an automation platform like ONAP (Zero touch service activation, ONT Relocation)</a:t>
            </a:r>
          </a:p>
          <a:p>
            <a:pPr lvl="2"/>
            <a:r>
              <a:rPr lang="en-US" sz="1900" dirty="0"/>
              <a:t>Feedback the APIs for the relevant interfaces for standardization</a:t>
            </a:r>
          </a:p>
          <a:p>
            <a:pPr lvl="2"/>
            <a:endParaRPr lang="en-US" sz="2000" dirty="0"/>
          </a:p>
          <a:p>
            <a:r>
              <a:rPr lang="en-US" sz="2200" dirty="0"/>
              <a:t>Use </a:t>
            </a:r>
            <a:r>
              <a:rPr lang="en-US" sz="2200" dirty="0" err="1"/>
              <a:t>TMForum’s</a:t>
            </a:r>
            <a:r>
              <a:rPr lang="en-US" sz="2200" dirty="0"/>
              <a:t> APIs for External APIs:</a:t>
            </a:r>
          </a:p>
          <a:p>
            <a:pPr lvl="2"/>
            <a:r>
              <a:rPr lang="en-US" sz="1900" dirty="0"/>
              <a:t>Focus initially for service creation, activation and monitoring between ONAP and BSS </a:t>
            </a:r>
          </a:p>
          <a:p>
            <a:pPr lvl="2"/>
            <a:r>
              <a:rPr lang="en-US" sz="1900" dirty="0"/>
              <a:t>Feedback through ONAP external APIs gaps (e.g., service operation status) and feature requests</a:t>
            </a:r>
          </a:p>
          <a:p>
            <a:pPr marL="685772" lvl="2" indent="0">
              <a:buNone/>
            </a:pPr>
            <a:endParaRPr lang="en-US" sz="2000" dirty="0"/>
          </a:p>
          <a:p>
            <a:r>
              <a:rPr lang="en-US" sz="2200" dirty="0"/>
              <a:t>Use 5G Use Case work based on 3GPP specifications:</a:t>
            </a:r>
          </a:p>
          <a:p>
            <a:pPr lvl="2"/>
            <a:r>
              <a:rPr lang="en-US" sz="1900" dirty="0"/>
              <a:t>Focus on PNF PnP and Relocation</a:t>
            </a:r>
          </a:p>
          <a:p>
            <a:pPr marL="685772" lvl="2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BC8EF3C-1E77-C24D-8B57-4C5B9A6345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80329" y="120743"/>
            <a:ext cx="2169767" cy="857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652083"/>
      </p:ext>
    </p:extLst>
  </p:cSld>
  <p:clrMapOvr>
    <a:masterClrMapping/>
  </p:clrMapOvr>
  <p:transition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8556F7C-331B-47DB-8FC4-6958B95844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6FE6C5A-FD7F-4360-9542-E6C10B2E6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BBS: Standardization Objectives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ABFB6A-FC57-4757-8A07-09A5E244F3F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685772" lvl="2" indent="0">
              <a:buNone/>
            </a:pPr>
            <a:endParaRPr lang="en-US" sz="2000" dirty="0"/>
          </a:p>
          <a:p>
            <a:r>
              <a:rPr lang="en-US" sz="2400" dirty="0"/>
              <a:t>Use ONAP’s Service Design and Creation environment using the ETSI NFV artifacts:</a:t>
            </a:r>
          </a:p>
          <a:p>
            <a:pPr lvl="1"/>
            <a:r>
              <a:rPr lang="en-US" sz="2400" dirty="0"/>
              <a:t>Creation of Broadband services using ONAP’s SDC and expressed through ETSI NFV TOSCA resource and service definitions.</a:t>
            </a:r>
          </a:p>
          <a:p>
            <a:pPr lvl="2"/>
            <a:r>
              <a:rPr lang="en-US" sz="2400" dirty="0"/>
              <a:t>Resources: TOSCA model based on ETSI SOL001</a:t>
            </a:r>
          </a:p>
          <a:p>
            <a:pPr lvl="2"/>
            <a:r>
              <a:rPr lang="en-US" sz="2400" dirty="0"/>
              <a:t>Services: NFV TOSCA Model</a:t>
            </a:r>
          </a:p>
          <a:p>
            <a:pPr lvl="1"/>
            <a:r>
              <a:rPr lang="en-US" sz="2400" dirty="0"/>
              <a:t>Feedback through ONAP modelling gaps (e.g., service substitution) and feature requests (e.g., attribution of virtual links)</a:t>
            </a:r>
          </a:p>
          <a:p>
            <a:pPr lvl="1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4655DB-D3AE-6A4B-A52A-A0CA911E31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0329" y="120743"/>
            <a:ext cx="2169767" cy="857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557928"/>
      </p:ext>
    </p:extLst>
  </p:cSld>
  <p:clrMapOvr>
    <a:masterClrMapping/>
  </p:clrMapOvr>
  <p:transition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E6A6F09-4A01-C242-8B07-28983C521FF4}"/>
              </a:ext>
            </a:extLst>
          </p:cNvPr>
          <p:cNvSpPr txBox="1"/>
          <p:nvPr/>
        </p:nvSpPr>
        <p:spPr>
          <a:xfrm>
            <a:off x="0" y="3060488"/>
            <a:ext cx="12192000" cy="2813956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Thank you!</a:t>
            </a:r>
            <a:endParaRPr kumimoji="0" lang="en-US" sz="32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99772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99993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3C091F4-9CF4-4A76-A26B-99B86C960AB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dirty="0"/>
              <a:t>Broadband Service (BBS) orchestration with ONAP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DC09CB-B5C0-4B24-8995-1AB3143C9EB6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68707" y="6504195"/>
            <a:ext cx="607359" cy="365125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900" b="0" i="0" kern="120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152035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Grafik 2">
            <a:extLst>
              <a:ext uri="{FF2B5EF4-FFF2-40B4-BE49-F238E27FC236}">
                <a16:creationId xmlns:a16="http://schemas.microsoft.com/office/drawing/2014/main" id="{C333AB6D-A908-B746-A781-A042751F44D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4" t="-14199" r="154" b="20001"/>
          <a:stretch/>
        </p:blipFill>
        <p:spPr>
          <a:xfrm>
            <a:off x="-37592" y="0"/>
            <a:ext cx="12229592" cy="6460066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8B7A792-52DC-AF4A-8D4D-339007B83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ONAP?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08AA78-ABE4-4549-BF33-E0F4649D1A34}"/>
              </a:ext>
            </a:extLst>
          </p:cNvPr>
          <p:cNvSpPr txBox="1"/>
          <p:nvPr/>
        </p:nvSpPr>
        <p:spPr>
          <a:xfrm>
            <a:off x="0" y="6185617"/>
            <a:ext cx="45111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https://www.swisscom.ch/en/about/company/portrait/vision-values-strategy.html</a:t>
            </a:r>
            <a:endParaRPr lang="en-US" sz="1000" dirty="0">
              <a:solidFill>
                <a:schemeClr val="bg1"/>
              </a:solidFill>
            </a:endParaRPr>
          </a:p>
        </p:txBody>
      </p:sp>
      <p:pic>
        <p:nvPicPr>
          <p:cNvPr id="13" name="Picture 12" descr="A picture containing object&#10;&#10;Description automatically generated">
            <a:extLst>
              <a:ext uri="{FF2B5EF4-FFF2-40B4-BE49-F238E27FC236}">
                <a16:creationId xmlns:a16="http://schemas.microsoft.com/office/drawing/2014/main" id="{2A6AEDBC-1E67-4343-B028-15F1E473185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343" y="2010268"/>
            <a:ext cx="2253869" cy="48176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F188213-B81C-1644-B78A-98C04EEC44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19713" flipH="1">
            <a:off x="3454939" y="2261763"/>
            <a:ext cx="677780" cy="110033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CFB343B-0C7D-A643-9067-BB8C2D1640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9603495">
            <a:off x="7216330" y="2189196"/>
            <a:ext cx="657720" cy="106489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D4187F0D-193E-AC44-8C79-01350CEBCC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213306">
            <a:off x="5861685" y="2664677"/>
            <a:ext cx="698339" cy="893068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F0DED278-BE00-8342-B71A-50AF42F9E3CE}"/>
              </a:ext>
            </a:extLst>
          </p:cNvPr>
          <p:cNvSpPr txBox="1"/>
          <p:nvPr/>
        </p:nvSpPr>
        <p:spPr>
          <a:xfrm>
            <a:off x="2082801" y="1142116"/>
            <a:ext cx="4096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(Switzerland’s leading telecoms company)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B34A4D08-D277-654D-A367-CA097B10BF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6143" y="1092886"/>
            <a:ext cx="1836658" cy="517368"/>
          </a:xfrm>
          <a:prstGeom prst="rect">
            <a:avLst/>
          </a:prstGeom>
        </p:spPr>
      </p:pic>
      <p:sp>
        <p:nvSpPr>
          <p:cNvPr id="113" name="Text Placeholder 10">
            <a:extLst>
              <a:ext uri="{FF2B5EF4-FFF2-40B4-BE49-F238E27FC236}">
                <a16:creationId xmlns:a16="http://schemas.microsoft.com/office/drawing/2014/main" id="{CA243519-2069-F64F-BE43-0C22DC4227A6}"/>
              </a:ext>
            </a:extLst>
          </p:cNvPr>
          <p:cNvSpPr txBox="1">
            <a:spLocks/>
          </p:cNvSpPr>
          <p:nvPr/>
        </p:nvSpPr>
        <p:spPr bwMode="ltGray">
          <a:xfrm>
            <a:off x="1030122" y="4067312"/>
            <a:ext cx="3312368" cy="1512000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200" b="1" kern="1200" spc="-5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200" b="1" kern="1200" spc="-5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TheSans Swisscom Light" panose="020B0300040303060204" pitchFamily="34" charset="0"/>
              <a:buNone/>
              <a:defRPr sz="3200" b="1" kern="1200" spc="-5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TheSans Swisscom Light" panose="020B0300040303060204" pitchFamily="34" charset="0"/>
              <a:buNone/>
              <a:defRPr sz="3200" b="1" kern="1200" spc="-5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TheSans Swisscom Light" panose="020B0300040303060204" pitchFamily="34" charset="0"/>
              <a:buNone/>
              <a:defRPr sz="3200" b="1" kern="1200" spc="-5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TheSans Swisscom Light" panose="020B0300040303060204" pitchFamily="34" charset="0"/>
              <a:buNone/>
              <a:defRPr sz="3200" b="1" kern="1200" spc="-5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TheSans Swisscom Light" panose="020B0300040303060204" pitchFamily="34" charset="0"/>
              <a:buNone/>
              <a:defRPr sz="3200" b="1" kern="1200" spc="-5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TheSans Swisscom Light" panose="020B0300040303060204" pitchFamily="34" charset="0"/>
              <a:buNone/>
              <a:defRPr sz="3200" b="1" kern="1200" spc="-5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TheSans Swisscom Light" panose="020B0300040303060204" pitchFamily="34" charset="0"/>
              <a:buNone/>
              <a:defRPr sz="3200" b="1" kern="1200" spc="-5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en-GB" sz="2400" dirty="0">
                <a:solidFill>
                  <a:schemeClr val="bg1"/>
                </a:solidFill>
              </a:rPr>
              <a:t>Best customer experience</a:t>
            </a:r>
          </a:p>
          <a:p>
            <a:pPr>
              <a:spcAft>
                <a:spcPts val="1200"/>
              </a:spcAft>
            </a:pPr>
            <a:r>
              <a:rPr lang="en-GB" sz="1800" b="0" dirty="0">
                <a:solidFill>
                  <a:schemeClr val="bg1"/>
                </a:solidFill>
              </a:rPr>
              <a:t>We want to inspire our customers by providing them with the best service at all times, regardless of their location.</a:t>
            </a:r>
          </a:p>
        </p:txBody>
      </p:sp>
      <p:sp>
        <p:nvSpPr>
          <p:cNvPr id="114" name="Text Placeholder 10">
            <a:extLst>
              <a:ext uri="{FF2B5EF4-FFF2-40B4-BE49-F238E27FC236}">
                <a16:creationId xmlns:a16="http://schemas.microsoft.com/office/drawing/2014/main" id="{F0B370AB-A37F-614B-A992-E29FAB0968F5}"/>
              </a:ext>
            </a:extLst>
          </p:cNvPr>
          <p:cNvSpPr txBox="1">
            <a:spLocks/>
          </p:cNvSpPr>
          <p:nvPr/>
        </p:nvSpPr>
        <p:spPr bwMode="ltGray">
          <a:xfrm>
            <a:off x="4613294" y="4067312"/>
            <a:ext cx="3312368" cy="1512000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200" b="1" kern="1200" spc="-5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200" b="1" kern="1200" spc="-5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TheSans Swisscom Light" panose="020B0300040303060204" pitchFamily="34" charset="0"/>
              <a:buNone/>
              <a:defRPr sz="3200" b="1" kern="1200" spc="-5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TheSans Swisscom Light" panose="020B0300040303060204" pitchFamily="34" charset="0"/>
              <a:buNone/>
              <a:defRPr sz="3200" b="1" kern="1200" spc="-5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TheSans Swisscom Light" panose="020B0300040303060204" pitchFamily="34" charset="0"/>
              <a:buNone/>
              <a:defRPr sz="3200" b="1" kern="1200" spc="-5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TheSans Swisscom Light" panose="020B0300040303060204" pitchFamily="34" charset="0"/>
              <a:buNone/>
              <a:defRPr sz="3200" b="1" kern="1200" spc="-5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TheSans Swisscom Light" panose="020B0300040303060204" pitchFamily="34" charset="0"/>
              <a:buNone/>
              <a:defRPr sz="3200" b="1" kern="1200" spc="-5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TheSans Swisscom Light" panose="020B0300040303060204" pitchFamily="34" charset="0"/>
              <a:buNone/>
              <a:defRPr sz="3200" b="1" kern="1200" spc="-5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TheSans Swisscom Light" panose="020B0300040303060204" pitchFamily="34" charset="0"/>
              <a:buNone/>
              <a:defRPr sz="3200" b="1" kern="1200" spc="-5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en-GB" sz="2400" dirty="0">
                <a:solidFill>
                  <a:schemeClr val="bg1"/>
                </a:solidFill>
              </a:rPr>
              <a:t>Operational excellence</a:t>
            </a:r>
          </a:p>
          <a:p>
            <a:pPr>
              <a:spcAft>
                <a:spcPts val="1200"/>
              </a:spcAft>
            </a:pPr>
            <a:r>
              <a:rPr lang="en-GB" sz="1800" b="0" dirty="0">
                <a:solidFill>
                  <a:schemeClr val="bg1"/>
                </a:solidFill>
              </a:rPr>
              <a:t>We want to be better prepared for new business activities and optimise our infrastructure.</a:t>
            </a:r>
          </a:p>
        </p:txBody>
      </p:sp>
      <p:sp>
        <p:nvSpPr>
          <p:cNvPr id="115" name="Text Placeholder 10">
            <a:extLst>
              <a:ext uri="{FF2B5EF4-FFF2-40B4-BE49-F238E27FC236}">
                <a16:creationId xmlns:a16="http://schemas.microsoft.com/office/drawing/2014/main" id="{1994380A-20D4-6E46-8366-39158AED0200}"/>
              </a:ext>
            </a:extLst>
          </p:cNvPr>
          <p:cNvSpPr txBox="1">
            <a:spLocks/>
          </p:cNvSpPr>
          <p:nvPr/>
        </p:nvSpPr>
        <p:spPr bwMode="ltGray">
          <a:xfrm>
            <a:off x="8228363" y="4067312"/>
            <a:ext cx="3312368" cy="1512000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200" b="1" kern="1200" spc="-5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200" b="1" kern="1200" spc="-5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TheSans Swisscom Light" panose="020B0300040303060204" pitchFamily="34" charset="0"/>
              <a:buNone/>
              <a:defRPr sz="3200" b="1" kern="1200" spc="-5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TheSans Swisscom Light" panose="020B0300040303060204" pitchFamily="34" charset="0"/>
              <a:buNone/>
              <a:defRPr sz="3200" b="1" kern="1200" spc="-5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TheSans Swisscom Light" panose="020B0300040303060204" pitchFamily="34" charset="0"/>
              <a:buNone/>
              <a:defRPr sz="3200" b="1" kern="1200" spc="-5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TheSans Swisscom Light" panose="020B0300040303060204" pitchFamily="34" charset="0"/>
              <a:buNone/>
              <a:defRPr sz="3200" b="1" kern="1200" spc="-5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TheSans Swisscom Light" panose="020B0300040303060204" pitchFamily="34" charset="0"/>
              <a:buNone/>
              <a:defRPr sz="3200" b="1" kern="1200" spc="-5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TheSans Swisscom Light" panose="020B0300040303060204" pitchFamily="34" charset="0"/>
              <a:buNone/>
              <a:defRPr sz="3200" b="1" kern="1200" spc="-5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TheSans Swisscom Light" panose="020B0300040303060204" pitchFamily="34" charset="0"/>
              <a:buNone/>
              <a:defRPr sz="3200" b="1" kern="1200" spc="-5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en-GB" sz="2400" dirty="0">
                <a:solidFill>
                  <a:schemeClr val="bg1"/>
                </a:solidFill>
              </a:rPr>
              <a:t>New growth</a:t>
            </a:r>
          </a:p>
          <a:p>
            <a:pPr>
              <a:spcAft>
                <a:spcPts val="1200"/>
              </a:spcAft>
            </a:pPr>
            <a:r>
              <a:rPr lang="en-GB" sz="1800" b="0" dirty="0">
                <a:solidFill>
                  <a:schemeClr val="bg1"/>
                </a:solidFill>
              </a:rPr>
              <a:t>We want to develop our core business and open up new areas of business.</a:t>
            </a:r>
          </a:p>
        </p:txBody>
      </p:sp>
      <p:pic>
        <p:nvPicPr>
          <p:cNvPr id="116" name="Grafik 14">
            <a:extLst>
              <a:ext uri="{FF2B5EF4-FFF2-40B4-BE49-F238E27FC236}">
                <a16:creationId xmlns:a16="http://schemas.microsoft.com/office/drawing/2014/main" id="{45BC446E-C210-034C-83C9-A5791E92705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30122" y="3197479"/>
            <a:ext cx="687401" cy="687401"/>
          </a:xfrm>
          <a:prstGeom prst="rect">
            <a:avLst/>
          </a:prstGeom>
        </p:spPr>
      </p:pic>
      <p:grpSp>
        <p:nvGrpSpPr>
          <p:cNvPr id="117" name="Group 16">
            <a:extLst>
              <a:ext uri="{FF2B5EF4-FFF2-40B4-BE49-F238E27FC236}">
                <a16:creationId xmlns:a16="http://schemas.microsoft.com/office/drawing/2014/main" id="{FE7BF996-FA19-214A-B233-4DB4A7D7440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230922" y="3244617"/>
            <a:ext cx="425104" cy="524529"/>
            <a:chOff x="3171" y="1352"/>
            <a:chExt cx="1334" cy="1646"/>
          </a:xfrm>
          <a:solidFill>
            <a:schemeClr val="bg1"/>
          </a:solidFill>
        </p:grpSpPr>
        <p:sp>
          <p:nvSpPr>
            <p:cNvPr id="118" name="Freeform 17">
              <a:extLst>
                <a:ext uri="{FF2B5EF4-FFF2-40B4-BE49-F238E27FC236}">
                  <a16:creationId xmlns:a16="http://schemas.microsoft.com/office/drawing/2014/main" id="{AC2DE576-44D3-5948-85DC-C377B51E57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71" y="1809"/>
              <a:ext cx="1334" cy="1189"/>
            </a:xfrm>
            <a:custGeom>
              <a:avLst/>
              <a:gdLst>
                <a:gd name="T0" fmla="*/ 103 w 564"/>
                <a:gd name="T1" fmla="*/ 209 h 503"/>
                <a:gd name="T2" fmla="*/ 52 w 564"/>
                <a:gd name="T3" fmla="*/ 209 h 503"/>
                <a:gd name="T4" fmla="*/ 0 w 564"/>
                <a:gd name="T5" fmla="*/ 261 h 503"/>
                <a:gd name="T6" fmla="*/ 0 w 564"/>
                <a:gd name="T7" fmla="*/ 477 h 503"/>
                <a:gd name="T8" fmla="*/ 26 w 564"/>
                <a:gd name="T9" fmla="*/ 503 h 503"/>
                <a:gd name="T10" fmla="*/ 129 w 564"/>
                <a:gd name="T11" fmla="*/ 503 h 503"/>
                <a:gd name="T12" fmla="*/ 154 w 564"/>
                <a:gd name="T13" fmla="*/ 477 h 503"/>
                <a:gd name="T14" fmla="*/ 154 w 564"/>
                <a:gd name="T15" fmla="*/ 261 h 503"/>
                <a:gd name="T16" fmla="*/ 103 w 564"/>
                <a:gd name="T17" fmla="*/ 209 h 503"/>
                <a:gd name="T18" fmla="*/ 103 w 564"/>
                <a:gd name="T19" fmla="*/ 451 h 503"/>
                <a:gd name="T20" fmla="*/ 52 w 564"/>
                <a:gd name="T21" fmla="*/ 451 h 503"/>
                <a:gd name="T22" fmla="*/ 52 w 564"/>
                <a:gd name="T23" fmla="*/ 261 h 503"/>
                <a:gd name="T24" fmla="*/ 103 w 564"/>
                <a:gd name="T25" fmla="*/ 261 h 503"/>
                <a:gd name="T26" fmla="*/ 103 w 564"/>
                <a:gd name="T27" fmla="*/ 451 h 503"/>
                <a:gd name="T28" fmla="*/ 103 w 564"/>
                <a:gd name="T29" fmla="*/ 451 h 503"/>
                <a:gd name="T30" fmla="*/ 308 w 564"/>
                <a:gd name="T31" fmla="*/ 104 h 503"/>
                <a:gd name="T32" fmla="*/ 257 w 564"/>
                <a:gd name="T33" fmla="*/ 104 h 503"/>
                <a:gd name="T34" fmla="*/ 205 w 564"/>
                <a:gd name="T35" fmla="*/ 157 h 503"/>
                <a:gd name="T36" fmla="*/ 205 w 564"/>
                <a:gd name="T37" fmla="*/ 477 h 503"/>
                <a:gd name="T38" fmla="*/ 231 w 564"/>
                <a:gd name="T39" fmla="*/ 503 h 503"/>
                <a:gd name="T40" fmla="*/ 334 w 564"/>
                <a:gd name="T41" fmla="*/ 503 h 503"/>
                <a:gd name="T42" fmla="*/ 359 w 564"/>
                <a:gd name="T43" fmla="*/ 477 h 503"/>
                <a:gd name="T44" fmla="*/ 359 w 564"/>
                <a:gd name="T45" fmla="*/ 157 h 503"/>
                <a:gd name="T46" fmla="*/ 308 w 564"/>
                <a:gd name="T47" fmla="*/ 104 h 503"/>
                <a:gd name="T48" fmla="*/ 308 w 564"/>
                <a:gd name="T49" fmla="*/ 451 h 503"/>
                <a:gd name="T50" fmla="*/ 257 w 564"/>
                <a:gd name="T51" fmla="*/ 451 h 503"/>
                <a:gd name="T52" fmla="*/ 257 w 564"/>
                <a:gd name="T53" fmla="*/ 157 h 503"/>
                <a:gd name="T54" fmla="*/ 308 w 564"/>
                <a:gd name="T55" fmla="*/ 157 h 503"/>
                <a:gd name="T56" fmla="*/ 308 w 564"/>
                <a:gd name="T57" fmla="*/ 451 h 503"/>
                <a:gd name="T58" fmla="*/ 308 w 564"/>
                <a:gd name="T59" fmla="*/ 451 h 503"/>
                <a:gd name="T60" fmla="*/ 513 w 564"/>
                <a:gd name="T61" fmla="*/ 0 h 503"/>
                <a:gd name="T62" fmla="*/ 462 w 564"/>
                <a:gd name="T63" fmla="*/ 0 h 503"/>
                <a:gd name="T64" fmla="*/ 410 w 564"/>
                <a:gd name="T65" fmla="*/ 52 h 503"/>
                <a:gd name="T66" fmla="*/ 410 w 564"/>
                <a:gd name="T67" fmla="*/ 477 h 503"/>
                <a:gd name="T68" fmla="*/ 436 w 564"/>
                <a:gd name="T69" fmla="*/ 503 h 503"/>
                <a:gd name="T70" fmla="*/ 539 w 564"/>
                <a:gd name="T71" fmla="*/ 503 h 503"/>
                <a:gd name="T72" fmla="*/ 564 w 564"/>
                <a:gd name="T73" fmla="*/ 477 h 503"/>
                <a:gd name="T74" fmla="*/ 564 w 564"/>
                <a:gd name="T75" fmla="*/ 52 h 503"/>
                <a:gd name="T76" fmla="*/ 513 w 564"/>
                <a:gd name="T77" fmla="*/ 0 h 503"/>
                <a:gd name="T78" fmla="*/ 513 w 564"/>
                <a:gd name="T79" fmla="*/ 451 h 503"/>
                <a:gd name="T80" fmla="*/ 462 w 564"/>
                <a:gd name="T81" fmla="*/ 451 h 503"/>
                <a:gd name="T82" fmla="*/ 462 w 564"/>
                <a:gd name="T83" fmla="*/ 52 h 503"/>
                <a:gd name="T84" fmla="*/ 513 w 564"/>
                <a:gd name="T85" fmla="*/ 52 h 503"/>
                <a:gd name="T86" fmla="*/ 513 w 564"/>
                <a:gd name="T87" fmla="*/ 451 h 503"/>
                <a:gd name="T88" fmla="*/ 513 w 564"/>
                <a:gd name="T89" fmla="*/ 451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4" h="503">
                  <a:moveTo>
                    <a:pt x="103" y="209"/>
                  </a:moveTo>
                  <a:cubicBezTo>
                    <a:pt x="52" y="209"/>
                    <a:pt x="52" y="209"/>
                    <a:pt x="52" y="209"/>
                  </a:cubicBezTo>
                  <a:cubicBezTo>
                    <a:pt x="23" y="209"/>
                    <a:pt x="0" y="233"/>
                    <a:pt x="0" y="261"/>
                  </a:cubicBezTo>
                  <a:cubicBezTo>
                    <a:pt x="0" y="477"/>
                    <a:pt x="0" y="477"/>
                    <a:pt x="0" y="477"/>
                  </a:cubicBezTo>
                  <a:cubicBezTo>
                    <a:pt x="0" y="492"/>
                    <a:pt x="12" y="503"/>
                    <a:pt x="26" y="503"/>
                  </a:cubicBezTo>
                  <a:cubicBezTo>
                    <a:pt x="129" y="503"/>
                    <a:pt x="129" y="503"/>
                    <a:pt x="129" y="503"/>
                  </a:cubicBezTo>
                  <a:cubicBezTo>
                    <a:pt x="143" y="503"/>
                    <a:pt x="154" y="492"/>
                    <a:pt x="154" y="477"/>
                  </a:cubicBezTo>
                  <a:cubicBezTo>
                    <a:pt x="154" y="261"/>
                    <a:pt x="154" y="261"/>
                    <a:pt x="154" y="261"/>
                  </a:cubicBezTo>
                  <a:cubicBezTo>
                    <a:pt x="154" y="233"/>
                    <a:pt x="131" y="209"/>
                    <a:pt x="103" y="209"/>
                  </a:cubicBezTo>
                  <a:close/>
                  <a:moveTo>
                    <a:pt x="103" y="451"/>
                  </a:moveTo>
                  <a:cubicBezTo>
                    <a:pt x="52" y="451"/>
                    <a:pt x="52" y="451"/>
                    <a:pt x="52" y="451"/>
                  </a:cubicBezTo>
                  <a:cubicBezTo>
                    <a:pt x="52" y="261"/>
                    <a:pt x="52" y="261"/>
                    <a:pt x="52" y="261"/>
                  </a:cubicBezTo>
                  <a:cubicBezTo>
                    <a:pt x="103" y="261"/>
                    <a:pt x="103" y="261"/>
                    <a:pt x="103" y="261"/>
                  </a:cubicBezTo>
                  <a:cubicBezTo>
                    <a:pt x="103" y="451"/>
                    <a:pt x="103" y="451"/>
                    <a:pt x="103" y="451"/>
                  </a:cubicBezTo>
                  <a:cubicBezTo>
                    <a:pt x="103" y="451"/>
                    <a:pt x="103" y="451"/>
                    <a:pt x="103" y="451"/>
                  </a:cubicBezTo>
                  <a:close/>
                  <a:moveTo>
                    <a:pt x="308" y="104"/>
                  </a:moveTo>
                  <a:cubicBezTo>
                    <a:pt x="257" y="104"/>
                    <a:pt x="257" y="104"/>
                    <a:pt x="257" y="104"/>
                  </a:cubicBezTo>
                  <a:cubicBezTo>
                    <a:pt x="228" y="104"/>
                    <a:pt x="205" y="128"/>
                    <a:pt x="205" y="157"/>
                  </a:cubicBezTo>
                  <a:cubicBezTo>
                    <a:pt x="205" y="477"/>
                    <a:pt x="205" y="477"/>
                    <a:pt x="205" y="477"/>
                  </a:cubicBezTo>
                  <a:cubicBezTo>
                    <a:pt x="205" y="492"/>
                    <a:pt x="217" y="503"/>
                    <a:pt x="231" y="503"/>
                  </a:cubicBezTo>
                  <a:cubicBezTo>
                    <a:pt x="334" y="503"/>
                    <a:pt x="334" y="503"/>
                    <a:pt x="334" y="503"/>
                  </a:cubicBezTo>
                  <a:cubicBezTo>
                    <a:pt x="348" y="503"/>
                    <a:pt x="359" y="492"/>
                    <a:pt x="359" y="477"/>
                  </a:cubicBezTo>
                  <a:cubicBezTo>
                    <a:pt x="359" y="157"/>
                    <a:pt x="359" y="157"/>
                    <a:pt x="359" y="157"/>
                  </a:cubicBezTo>
                  <a:cubicBezTo>
                    <a:pt x="359" y="128"/>
                    <a:pt x="336" y="104"/>
                    <a:pt x="308" y="104"/>
                  </a:cubicBezTo>
                  <a:close/>
                  <a:moveTo>
                    <a:pt x="308" y="451"/>
                  </a:moveTo>
                  <a:cubicBezTo>
                    <a:pt x="257" y="451"/>
                    <a:pt x="257" y="451"/>
                    <a:pt x="257" y="451"/>
                  </a:cubicBezTo>
                  <a:cubicBezTo>
                    <a:pt x="257" y="157"/>
                    <a:pt x="257" y="157"/>
                    <a:pt x="257" y="157"/>
                  </a:cubicBezTo>
                  <a:cubicBezTo>
                    <a:pt x="308" y="157"/>
                    <a:pt x="308" y="157"/>
                    <a:pt x="308" y="157"/>
                  </a:cubicBezTo>
                  <a:cubicBezTo>
                    <a:pt x="308" y="451"/>
                    <a:pt x="308" y="451"/>
                    <a:pt x="308" y="451"/>
                  </a:cubicBezTo>
                  <a:cubicBezTo>
                    <a:pt x="308" y="451"/>
                    <a:pt x="308" y="451"/>
                    <a:pt x="308" y="451"/>
                  </a:cubicBezTo>
                  <a:close/>
                  <a:moveTo>
                    <a:pt x="513" y="0"/>
                  </a:moveTo>
                  <a:cubicBezTo>
                    <a:pt x="462" y="0"/>
                    <a:pt x="462" y="0"/>
                    <a:pt x="462" y="0"/>
                  </a:cubicBezTo>
                  <a:cubicBezTo>
                    <a:pt x="433" y="0"/>
                    <a:pt x="410" y="23"/>
                    <a:pt x="410" y="52"/>
                  </a:cubicBezTo>
                  <a:cubicBezTo>
                    <a:pt x="410" y="477"/>
                    <a:pt x="410" y="477"/>
                    <a:pt x="410" y="477"/>
                  </a:cubicBezTo>
                  <a:cubicBezTo>
                    <a:pt x="410" y="492"/>
                    <a:pt x="422" y="503"/>
                    <a:pt x="436" y="503"/>
                  </a:cubicBezTo>
                  <a:cubicBezTo>
                    <a:pt x="539" y="503"/>
                    <a:pt x="539" y="503"/>
                    <a:pt x="539" y="503"/>
                  </a:cubicBezTo>
                  <a:cubicBezTo>
                    <a:pt x="553" y="503"/>
                    <a:pt x="564" y="492"/>
                    <a:pt x="564" y="477"/>
                  </a:cubicBezTo>
                  <a:cubicBezTo>
                    <a:pt x="564" y="52"/>
                    <a:pt x="564" y="52"/>
                    <a:pt x="564" y="52"/>
                  </a:cubicBezTo>
                  <a:cubicBezTo>
                    <a:pt x="564" y="23"/>
                    <a:pt x="541" y="0"/>
                    <a:pt x="513" y="0"/>
                  </a:cubicBezTo>
                  <a:close/>
                  <a:moveTo>
                    <a:pt x="513" y="451"/>
                  </a:moveTo>
                  <a:cubicBezTo>
                    <a:pt x="462" y="451"/>
                    <a:pt x="462" y="451"/>
                    <a:pt x="462" y="451"/>
                  </a:cubicBezTo>
                  <a:cubicBezTo>
                    <a:pt x="462" y="52"/>
                    <a:pt x="462" y="52"/>
                    <a:pt x="462" y="52"/>
                  </a:cubicBezTo>
                  <a:cubicBezTo>
                    <a:pt x="513" y="52"/>
                    <a:pt x="513" y="52"/>
                    <a:pt x="513" y="52"/>
                  </a:cubicBezTo>
                  <a:cubicBezTo>
                    <a:pt x="513" y="451"/>
                    <a:pt x="513" y="451"/>
                    <a:pt x="513" y="451"/>
                  </a:cubicBezTo>
                  <a:cubicBezTo>
                    <a:pt x="513" y="451"/>
                    <a:pt x="513" y="451"/>
                    <a:pt x="513" y="4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9" name="Freeform 18">
              <a:extLst>
                <a:ext uri="{FF2B5EF4-FFF2-40B4-BE49-F238E27FC236}">
                  <a16:creationId xmlns:a16="http://schemas.microsoft.com/office/drawing/2014/main" id="{F5FD5956-DA20-F942-A675-B3D68D5484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9" y="1352"/>
              <a:ext cx="878" cy="634"/>
            </a:xfrm>
            <a:custGeom>
              <a:avLst/>
              <a:gdLst>
                <a:gd name="T0" fmla="*/ 356 w 371"/>
                <a:gd name="T1" fmla="*/ 45 h 268"/>
                <a:gd name="T2" fmla="*/ 227 w 371"/>
                <a:gd name="T3" fmla="*/ 1 h 268"/>
                <a:gd name="T4" fmla="*/ 213 w 371"/>
                <a:gd name="T5" fmla="*/ 2 h 268"/>
                <a:gd name="T6" fmla="*/ 204 w 371"/>
                <a:gd name="T7" fmla="*/ 13 h 268"/>
                <a:gd name="T8" fmla="*/ 215 w 371"/>
                <a:gd name="T9" fmla="*/ 35 h 268"/>
                <a:gd name="T10" fmla="*/ 305 w 371"/>
                <a:gd name="T11" fmla="*/ 66 h 268"/>
                <a:gd name="T12" fmla="*/ 11 w 371"/>
                <a:gd name="T13" fmla="*/ 234 h 268"/>
                <a:gd name="T14" fmla="*/ 2 w 371"/>
                <a:gd name="T15" fmla="*/ 245 h 268"/>
                <a:gd name="T16" fmla="*/ 3 w 371"/>
                <a:gd name="T17" fmla="*/ 258 h 268"/>
                <a:gd name="T18" fmla="*/ 19 w 371"/>
                <a:gd name="T19" fmla="*/ 268 h 268"/>
                <a:gd name="T20" fmla="*/ 27 w 371"/>
                <a:gd name="T21" fmla="*/ 266 h 268"/>
                <a:gd name="T22" fmla="*/ 319 w 371"/>
                <a:gd name="T23" fmla="*/ 99 h 268"/>
                <a:gd name="T24" fmla="*/ 290 w 371"/>
                <a:gd name="T25" fmla="*/ 186 h 268"/>
                <a:gd name="T26" fmla="*/ 301 w 371"/>
                <a:gd name="T27" fmla="*/ 209 h 268"/>
                <a:gd name="T28" fmla="*/ 315 w 371"/>
                <a:gd name="T29" fmla="*/ 208 h 268"/>
                <a:gd name="T30" fmla="*/ 324 w 371"/>
                <a:gd name="T31" fmla="*/ 198 h 268"/>
                <a:gd name="T32" fmla="*/ 368 w 371"/>
                <a:gd name="T33" fmla="*/ 68 h 268"/>
                <a:gd name="T34" fmla="*/ 356 w 371"/>
                <a:gd name="T35" fmla="*/ 45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1" h="268">
                  <a:moveTo>
                    <a:pt x="356" y="45"/>
                  </a:moveTo>
                  <a:cubicBezTo>
                    <a:pt x="227" y="1"/>
                    <a:pt x="227" y="1"/>
                    <a:pt x="227" y="1"/>
                  </a:cubicBezTo>
                  <a:cubicBezTo>
                    <a:pt x="222" y="0"/>
                    <a:pt x="217" y="0"/>
                    <a:pt x="213" y="2"/>
                  </a:cubicBezTo>
                  <a:cubicBezTo>
                    <a:pt x="209" y="4"/>
                    <a:pt x="205" y="8"/>
                    <a:pt x="204" y="13"/>
                  </a:cubicBezTo>
                  <a:cubicBezTo>
                    <a:pt x="201" y="22"/>
                    <a:pt x="206" y="32"/>
                    <a:pt x="215" y="35"/>
                  </a:cubicBezTo>
                  <a:cubicBezTo>
                    <a:pt x="305" y="66"/>
                    <a:pt x="305" y="66"/>
                    <a:pt x="305" y="66"/>
                  </a:cubicBezTo>
                  <a:cubicBezTo>
                    <a:pt x="11" y="234"/>
                    <a:pt x="11" y="234"/>
                    <a:pt x="11" y="234"/>
                  </a:cubicBezTo>
                  <a:cubicBezTo>
                    <a:pt x="6" y="236"/>
                    <a:pt x="3" y="240"/>
                    <a:pt x="2" y="245"/>
                  </a:cubicBezTo>
                  <a:cubicBezTo>
                    <a:pt x="0" y="249"/>
                    <a:pt x="0" y="254"/>
                    <a:pt x="3" y="258"/>
                  </a:cubicBezTo>
                  <a:cubicBezTo>
                    <a:pt x="6" y="265"/>
                    <a:pt x="12" y="268"/>
                    <a:pt x="19" y="268"/>
                  </a:cubicBezTo>
                  <a:cubicBezTo>
                    <a:pt x="22" y="268"/>
                    <a:pt x="24" y="268"/>
                    <a:pt x="27" y="266"/>
                  </a:cubicBezTo>
                  <a:cubicBezTo>
                    <a:pt x="319" y="99"/>
                    <a:pt x="319" y="99"/>
                    <a:pt x="319" y="99"/>
                  </a:cubicBezTo>
                  <a:cubicBezTo>
                    <a:pt x="290" y="186"/>
                    <a:pt x="290" y="186"/>
                    <a:pt x="290" y="186"/>
                  </a:cubicBezTo>
                  <a:cubicBezTo>
                    <a:pt x="286" y="195"/>
                    <a:pt x="291" y="206"/>
                    <a:pt x="301" y="209"/>
                  </a:cubicBezTo>
                  <a:cubicBezTo>
                    <a:pt x="305" y="210"/>
                    <a:pt x="310" y="210"/>
                    <a:pt x="315" y="208"/>
                  </a:cubicBezTo>
                  <a:cubicBezTo>
                    <a:pt x="319" y="206"/>
                    <a:pt x="322" y="202"/>
                    <a:pt x="324" y="198"/>
                  </a:cubicBezTo>
                  <a:cubicBezTo>
                    <a:pt x="368" y="68"/>
                    <a:pt x="368" y="68"/>
                    <a:pt x="368" y="68"/>
                  </a:cubicBezTo>
                  <a:cubicBezTo>
                    <a:pt x="371" y="59"/>
                    <a:pt x="366" y="48"/>
                    <a:pt x="356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20" name="Group 10">
            <a:extLst>
              <a:ext uri="{FF2B5EF4-FFF2-40B4-BE49-F238E27FC236}">
                <a16:creationId xmlns:a16="http://schemas.microsoft.com/office/drawing/2014/main" id="{2036226B-AE75-FB4D-8075-9834930797E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630522" y="3049089"/>
            <a:ext cx="680320" cy="749085"/>
            <a:chOff x="2864" y="1088"/>
            <a:chExt cx="1949" cy="2146"/>
          </a:xfrm>
          <a:solidFill>
            <a:schemeClr val="bg1"/>
          </a:solidFill>
        </p:grpSpPr>
        <p:sp>
          <p:nvSpPr>
            <p:cNvPr id="121" name="Freeform 11">
              <a:extLst>
                <a:ext uri="{FF2B5EF4-FFF2-40B4-BE49-F238E27FC236}">
                  <a16:creationId xmlns:a16="http://schemas.microsoft.com/office/drawing/2014/main" id="{888AA299-43E8-1847-8D90-698FEC874F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64" y="1088"/>
              <a:ext cx="1382" cy="1488"/>
            </a:xfrm>
            <a:custGeom>
              <a:avLst/>
              <a:gdLst>
                <a:gd name="T0" fmla="*/ 171 w 585"/>
                <a:gd name="T1" fmla="*/ 316 h 631"/>
                <a:gd name="T2" fmla="*/ 414 w 585"/>
                <a:gd name="T3" fmla="*/ 316 h 631"/>
                <a:gd name="T4" fmla="*/ 292 w 585"/>
                <a:gd name="T5" fmla="*/ 388 h 631"/>
                <a:gd name="T6" fmla="*/ 292 w 585"/>
                <a:gd name="T7" fmla="*/ 243 h 631"/>
                <a:gd name="T8" fmla="*/ 292 w 585"/>
                <a:gd name="T9" fmla="*/ 388 h 631"/>
                <a:gd name="T10" fmla="*/ 581 w 585"/>
                <a:gd name="T11" fmla="*/ 231 h 631"/>
                <a:gd name="T12" fmla="*/ 533 w 585"/>
                <a:gd name="T13" fmla="*/ 111 h 631"/>
                <a:gd name="T14" fmla="*/ 410 w 585"/>
                <a:gd name="T15" fmla="*/ 97 h 631"/>
                <a:gd name="T16" fmla="*/ 341 w 585"/>
                <a:gd name="T17" fmla="*/ 0 h 631"/>
                <a:gd name="T18" fmla="*/ 223 w 585"/>
                <a:gd name="T19" fmla="*/ 13 h 631"/>
                <a:gd name="T20" fmla="*/ 74 w 585"/>
                <a:gd name="T21" fmla="*/ 97 h 631"/>
                <a:gd name="T22" fmla="*/ 4 w 585"/>
                <a:gd name="T23" fmla="*/ 208 h 631"/>
                <a:gd name="T24" fmla="*/ 52 w 585"/>
                <a:gd name="T25" fmla="*/ 316 h 631"/>
                <a:gd name="T26" fmla="*/ 4 w 585"/>
                <a:gd name="T27" fmla="*/ 424 h 631"/>
                <a:gd name="T28" fmla="*/ 74 w 585"/>
                <a:gd name="T29" fmla="*/ 534 h 631"/>
                <a:gd name="T30" fmla="*/ 223 w 585"/>
                <a:gd name="T31" fmla="*/ 619 h 631"/>
                <a:gd name="T32" fmla="*/ 341 w 585"/>
                <a:gd name="T33" fmla="*/ 631 h 631"/>
                <a:gd name="T34" fmla="*/ 410 w 585"/>
                <a:gd name="T35" fmla="*/ 534 h 631"/>
                <a:gd name="T36" fmla="*/ 533 w 585"/>
                <a:gd name="T37" fmla="*/ 521 h 631"/>
                <a:gd name="T38" fmla="*/ 581 w 585"/>
                <a:gd name="T39" fmla="*/ 401 h 631"/>
                <a:gd name="T40" fmla="*/ 533 w 585"/>
                <a:gd name="T41" fmla="*/ 316 h 631"/>
                <a:gd name="T42" fmla="*/ 532 w 585"/>
                <a:gd name="T43" fmla="*/ 413 h 631"/>
                <a:gd name="T44" fmla="*/ 396 w 585"/>
                <a:gd name="T45" fmla="*/ 485 h 631"/>
                <a:gd name="T46" fmla="*/ 327 w 585"/>
                <a:gd name="T47" fmla="*/ 582 h 631"/>
                <a:gd name="T48" fmla="*/ 211 w 585"/>
                <a:gd name="T49" fmla="*/ 498 h 631"/>
                <a:gd name="T50" fmla="*/ 89 w 585"/>
                <a:gd name="T51" fmla="*/ 485 h 631"/>
                <a:gd name="T52" fmla="*/ 101 w 585"/>
                <a:gd name="T53" fmla="*/ 328 h 631"/>
                <a:gd name="T54" fmla="*/ 53 w 585"/>
                <a:gd name="T55" fmla="*/ 218 h 631"/>
                <a:gd name="T56" fmla="*/ 189 w 585"/>
                <a:gd name="T57" fmla="*/ 146 h 631"/>
                <a:gd name="T58" fmla="*/ 258 w 585"/>
                <a:gd name="T59" fmla="*/ 49 h 631"/>
                <a:gd name="T60" fmla="*/ 374 w 585"/>
                <a:gd name="T61" fmla="*/ 134 h 631"/>
                <a:gd name="T62" fmla="*/ 496 w 585"/>
                <a:gd name="T63" fmla="*/ 146 h 631"/>
                <a:gd name="T64" fmla="*/ 484 w 585"/>
                <a:gd name="T65" fmla="*/ 304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5" h="631">
                  <a:moveTo>
                    <a:pt x="292" y="194"/>
                  </a:moveTo>
                  <a:cubicBezTo>
                    <a:pt x="225" y="194"/>
                    <a:pt x="171" y="249"/>
                    <a:pt x="171" y="316"/>
                  </a:cubicBezTo>
                  <a:cubicBezTo>
                    <a:pt x="171" y="383"/>
                    <a:pt x="225" y="437"/>
                    <a:pt x="292" y="437"/>
                  </a:cubicBezTo>
                  <a:cubicBezTo>
                    <a:pt x="359" y="437"/>
                    <a:pt x="414" y="383"/>
                    <a:pt x="414" y="316"/>
                  </a:cubicBezTo>
                  <a:cubicBezTo>
                    <a:pt x="414" y="249"/>
                    <a:pt x="359" y="194"/>
                    <a:pt x="292" y="194"/>
                  </a:cubicBezTo>
                  <a:close/>
                  <a:moveTo>
                    <a:pt x="292" y="388"/>
                  </a:moveTo>
                  <a:cubicBezTo>
                    <a:pt x="252" y="388"/>
                    <a:pt x="220" y="356"/>
                    <a:pt x="220" y="316"/>
                  </a:cubicBezTo>
                  <a:cubicBezTo>
                    <a:pt x="220" y="276"/>
                    <a:pt x="252" y="243"/>
                    <a:pt x="292" y="243"/>
                  </a:cubicBezTo>
                  <a:cubicBezTo>
                    <a:pt x="332" y="243"/>
                    <a:pt x="365" y="276"/>
                    <a:pt x="365" y="316"/>
                  </a:cubicBezTo>
                  <a:cubicBezTo>
                    <a:pt x="365" y="356"/>
                    <a:pt x="332" y="388"/>
                    <a:pt x="292" y="388"/>
                  </a:cubicBezTo>
                  <a:close/>
                  <a:moveTo>
                    <a:pt x="533" y="316"/>
                  </a:moveTo>
                  <a:cubicBezTo>
                    <a:pt x="581" y="231"/>
                    <a:pt x="581" y="231"/>
                    <a:pt x="581" y="231"/>
                  </a:cubicBezTo>
                  <a:cubicBezTo>
                    <a:pt x="584" y="224"/>
                    <a:pt x="585" y="215"/>
                    <a:pt x="581" y="208"/>
                  </a:cubicBezTo>
                  <a:cubicBezTo>
                    <a:pt x="533" y="111"/>
                    <a:pt x="533" y="111"/>
                    <a:pt x="533" y="111"/>
                  </a:cubicBezTo>
                  <a:cubicBezTo>
                    <a:pt x="529" y="103"/>
                    <a:pt x="520" y="97"/>
                    <a:pt x="511" y="97"/>
                  </a:cubicBezTo>
                  <a:cubicBezTo>
                    <a:pt x="410" y="97"/>
                    <a:pt x="410" y="97"/>
                    <a:pt x="410" y="97"/>
                  </a:cubicBezTo>
                  <a:cubicBezTo>
                    <a:pt x="362" y="13"/>
                    <a:pt x="362" y="13"/>
                    <a:pt x="362" y="13"/>
                  </a:cubicBezTo>
                  <a:cubicBezTo>
                    <a:pt x="358" y="5"/>
                    <a:pt x="350" y="0"/>
                    <a:pt x="341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35" y="0"/>
                    <a:pt x="227" y="5"/>
                    <a:pt x="223" y="13"/>
                  </a:cubicBezTo>
                  <a:cubicBezTo>
                    <a:pt x="175" y="97"/>
                    <a:pt x="175" y="97"/>
                    <a:pt x="175" y="97"/>
                  </a:cubicBezTo>
                  <a:cubicBezTo>
                    <a:pt x="74" y="97"/>
                    <a:pt x="74" y="97"/>
                    <a:pt x="74" y="97"/>
                  </a:cubicBezTo>
                  <a:cubicBezTo>
                    <a:pt x="65" y="97"/>
                    <a:pt x="56" y="103"/>
                    <a:pt x="52" y="111"/>
                  </a:cubicBezTo>
                  <a:cubicBezTo>
                    <a:pt x="4" y="208"/>
                    <a:pt x="4" y="208"/>
                    <a:pt x="4" y="208"/>
                  </a:cubicBezTo>
                  <a:cubicBezTo>
                    <a:pt x="0" y="215"/>
                    <a:pt x="0" y="224"/>
                    <a:pt x="4" y="231"/>
                  </a:cubicBezTo>
                  <a:cubicBezTo>
                    <a:pt x="52" y="316"/>
                    <a:pt x="52" y="316"/>
                    <a:pt x="52" y="316"/>
                  </a:cubicBezTo>
                  <a:cubicBezTo>
                    <a:pt x="4" y="401"/>
                    <a:pt x="4" y="401"/>
                    <a:pt x="4" y="401"/>
                  </a:cubicBezTo>
                  <a:cubicBezTo>
                    <a:pt x="0" y="408"/>
                    <a:pt x="0" y="416"/>
                    <a:pt x="4" y="424"/>
                  </a:cubicBezTo>
                  <a:cubicBezTo>
                    <a:pt x="52" y="521"/>
                    <a:pt x="52" y="521"/>
                    <a:pt x="52" y="521"/>
                  </a:cubicBezTo>
                  <a:cubicBezTo>
                    <a:pt x="56" y="529"/>
                    <a:pt x="65" y="534"/>
                    <a:pt x="74" y="534"/>
                  </a:cubicBezTo>
                  <a:cubicBezTo>
                    <a:pt x="175" y="534"/>
                    <a:pt x="175" y="534"/>
                    <a:pt x="175" y="534"/>
                  </a:cubicBezTo>
                  <a:cubicBezTo>
                    <a:pt x="223" y="619"/>
                    <a:pt x="223" y="619"/>
                    <a:pt x="223" y="619"/>
                  </a:cubicBezTo>
                  <a:cubicBezTo>
                    <a:pt x="227" y="626"/>
                    <a:pt x="235" y="631"/>
                    <a:pt x="244" y="631"/>
                  </a:cubicBezTo>
                  <a:cubicBezTo>
                    <a:pt x="341" y="631"/>
                    <a:pt x="341" y="631"/>
                    <a:pt x="341" y="631"/>
                  </a:cubicBezTo>
                  <a:cubicBezTo>
                    <a:pt x="350" y="631"/>
                    <a:pt x="358" y="626"/>
                    <a:pt x="362" y="619"/>
                  </a:cubicBezTo>
                  <a:cubicBezTo>
                    <a:pt x="410" y="534"/>
                    <a:pt x="410" y="534"/>
                    <a:pt x="410" y="534"/>
                  </a:cubicBezTo>
                  <a:cubicBezTo>
                    <a:pt x="511" y="534"/>
                    <a:pt x="511" y="534"/>
                    <a:pt x="511" y="534"/>
                  </a:cubicBezTo>
                  <a:cubicBezTo>
                    <a:pt x="520" y="534"/>
                    <a:pt x="529" y="529"/>
                    <a:pt x="533" y="521"/>
                  </a:cubicBezTo>
                  <a:cubicBezTo>
                    <a:pt x="581" y="424"/>
                    <a:pt x="581" y="424"/>
                    <a:pt x="581" y="424"/>
                  </a:cubicBezTo>
                  <a:cubicBezTo>
                    <a:pt x="585" y="416"/>
                    <a:pt x="584" y="408"/>
                    <a:pt x="581" y="401"/>
                  </a:cubicBezTo>
                  <a:cubicBezTo>
                    <a:pt x="533" y="316"/>
                    <a:pt x="533" y="316"/>
                    <a:pt x="533" y="316"/>
                  </a:cubicBezTo>
                  <a:cubicBezTo>
                    <a:pt x="533" y="316"/>
                    <a:pt x="533" y="316"/>
                    <a:pt x="533" y="316"/>
                  </a:cubicBezTo>
                  <a:close/>
                  <a:moveTo>
                    <a:pt x="484" y="328"/>
                  </a:moveTo>
                  <a:cubicBezTo>
                    <a:pt x="532" y="413"/>
                    <a:pt x="532" y="413"/>
                    <a:pt x="532" y="413"/>
                  </a:cubicBezTo>
                  <a:cubicBezTo>
                    <a:pt x="496" y="485"/>
                    <a:pt x="496" y="485"/>
                    <a:pt x="496" y="485"/>
                  </a:cubicBezTo>
                  <a:cubicBezTo>
                    <a:pt x="396" y="485"/>
                    <a:pt x="396" y="485"/>
                    <a:pt x="396" y="485"/>
                  </a:cubicBezTo>
                  <a:cubicBezTo>
                    <a:pt x="387" y="485"/>
                    <a:pt x="379" y="490"/>
                    <a:pt x="374" y="498"/>
                  </a:cubicBezTo>
                  <a:cubicBezTo>
                    <a:pt x="327" y="582"/>
                    <a:pt x="327" y="582"/>
                    <a:pt x="327" y="582"/>
                  </a:cubicBezTo>
                  <a:cubicBezTo>
                    <a:pt x="258" y="582"/>
                    <a:pt x="258" y="582"/>
                    <a:pt x="258" y="582"/>
                  </a:cubicBezTo>
                  <a:cubicBezTo>
                    <a:pt x="211" y="498"/>
                    <a:pt x="211" y="498"/>
                    <a:pt x="211" y="498"/>
                  </a:cubicBezTo>
                  <a:cubicBezTo>
                    <a:pt x="206" y="490"/>
                    <a:pt x="198" y="485"/>
                    <a:pt x="189" y="485"/>
                  </a:cubicBezTo>
                  <a:cubicBezTo>
                    <a:pt x="89" y="485"/>
                    <a:pt x="89" y="485"/>
                    <a:pt x="89" y="485"/>
                  </a:cubicBezTo>
                  <a:cubicBezTo>
                    <a:pt x="53" y="413"/>
                    <a:pt x="53" y="413"/>
                    <a:pt x="53" y="413"/>
                  </a:cubicBezTo>
                  <a:cubicBezTo>
                    <a:pt x="101" y="328"/>
                    <a:pt x="101" y="328"/>
                    <a:pt x="101" y="328"/>
                  </a:cubicBezTo>
                  <a:cubicBezTo>
                    <a:pt x="105" y="320"/>
                    <a:pt x="105" y="311"/>
                    <a:pt x="101" y="304"/>
                  </a:cubicBezTo>
                  <a:cubicBezTo>
                    <a:pt x="53" y="218"/>
                    <a:pt x="53" y="218"/>
                    <a:pt x="53" y="218"/>
                  </a:cubicBezTo>
                  <a:cubicBezTo>
                    <a:pt x="89" y="146"/>
                    <a:pt x="89" y="146"/>
                    <a:pt x="89" y="146"/>
                  </a:cubicBezTo>
                  <a:cubicBezTo>
                    <a:pt x="189" y="146"/>
                    <a:pt x="189" y="146"/>
                    <a:pt x="189" y="146"/>
                  </a:cubicBezTo>
                  <a:cubicBezTo>
                    <a:pt x="198" y="146"/>
                    <a:pt x="206" y="141"/>
                    <a:pt x="210" y="134"/>
                  </a:cubicBezTo>
                  <a:cubicBezTo>
                    <a:pt x="258" y="49"/>
                    <a:pt x="258" y="49"/>
                    <a:pt x="258" y="49"/>
                  </a:cubicBezTo>
                  <a:cubicBezTo>
                    <a:pt x="327" y="49"/>
                    <a:pt x="327" y="49"/>
                    <a:pt x="327" y="49"/>
                  </a:cubicBezTo>
                  <a:cubicBezTo>
                    <a:pt x="374" y="134"/>
                    <a:pt x="374" y="134"/>
                    <a:pt x="374" y="134"/>
                  </a:cubicBezTo>
                  <a:cubicBezTo>
                    <a:pt x="379" y="141"/>
                    <a:pt x="387" y="146"/>
                    <a:pt x="396" y="146"/>
                  </a:cubicBezTo>
                  <a:cubicBezTo>
                    <a:pt x="496" y="146"/>
                    <a:pt x="496" y="146"/>
                    <a:pt x="496" y="146"/>
                  </a:cubicBezTo>
                  <a:cubicBezTo>
                    <a:pt x="532" y="218"/>
                    <a:pt x="532" y="218"/>
                    <a:pt x="532" y="218"/>
                  </a:cubicBezTo>
                  <a:cubicBezTo>
                    <a:pt x="484" y="304"/>
                    <a:pt x="484" y="304"/>
                    <a:pt x="484" y="304"/>
                  </a:cubicBezTo>
                  <a:cubicBezTo>
                    <a:pt x="480" y="311"/>
                    <a:pt x="480" y="320"/>
                    <a:pt x="484" y="3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2" name="Freeform 12">
              <a:extLst>
                <a:ext uri="{FF2B5EF4-FFF2-40B4-BE49-F238E27FC236}">
                  <a16:creationId xmlns:a16="http://schemas.microsoft.com/office/drawing/2014/main" id="{7053C950-A815-124B-9443-F4003B3099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80" y="2569"/>
              <a:ext cx="383" cy="380"/>
            </a:xfrm>
            <a:custGeom>
              <a:avLst/>
              <a:gdLst>
                <a:gd name="T0" fmla="*/ 81 w 162"/>
                <a:gd name="T1" fmla="*/ 161 h 161"/>
                <a:gd name="T2" fmla="*/ 162 w 162"/>
                <a:gd name="T3" fmla="*/ 80 h 161"/>
                <a:gd name="T4" fmla="*/ 81 w 162"/>
                <a:gd name="T5" fmla="*/ 0 h 161"/>
                <a:gd name="T6" fmla="*/ 0 w 162"/>
                <a:gd name="T7" fmla="*/ 80 h 161"/>
                <a:gd name="T8" fmla="*/ 81 w 162"/>
                <a:gd name="T9" fmla="*/ 161 h 161"/>
                <a:gd name="T10" fmla="*/ 81 w 162"/>
                <a:gd name="T11" fmla="*/ 40 h 161"/>
                <a:gd name="T12" fmla="*/ 121 w 162"/>
                <a:gd name="T13" fmla="*/ 80 h 161"/>
                <a:gd name="T14" fmla="*/ 81 w 162"/>
                <a:gd name="T15" fmla="*/ 121 h 161"/>
                <a:gd name="T16" fmla="*/ 41 w 162"/>
                <a:gd name="T17" fmla="*/ 80 h 161"/>
                <a:gd name="T18" fmla="*/ 81 w 162"/>
                <a:gd name="T19" fmla="*/ 4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2" h="161">
                  <a:moveTo>
                    <a:pt x="81" y="161"/>
                  </a:moveTo>
                  <a:cubicBezTo>
                    <a:pt x="126" y="161"/>
                    <a:pt x="162" y="125"/>
                    <a:pt x="162" y="80"/>
                  </a:cubicBezTo>
                  <a:cubicBezTo>
                    <a:pt x="162" y="36"/>
                    <a:pt x="126" y="0"/>
                    <a:pt x="81" y="0"/>
                  </a:cubicBezTo>
                  <a:cubicBezTo>
                    <a:pt x="37" y="0"/>
                    <a:pt x="0" y="36"/>
                    <a:pt x="0" y="80"/>
                  </a:cubicBezTo>
                  <a:cubicBezTo>
                    <a:pt x="0" y="125"/>
                    <a:pt x="37" y="161"/>
                    <a:pt x="81" y="161"/>
                  </a:cubicBezTo>
                  <a:close/>
                  <a:moveTo>
                    <a:pt x="81" y="40"/>
                  </a:moveTo>
                  <a:cubicBezTo>
                    <a:pt x="103" y="40"/>
                    <a:pt x="121" y="58"/>
                    <a:pt x="121" y="80"/>
                  </a:cubicBezTo>
                  <a:cubicBezTo>
                    <a:pt x="121" y="103"/>
                    <a:pt x="103" y="121"/>
                    <a:pt x="81" y="121"/>
                  </a:cubicBezTo>
                  <a:cubicBezTo>
                    <a:pt x="59" y="121"/>
                    <a:pt x="41" y="103"/>
                    <a:pt x="41" y="80"/>
                  </a:cubicBezTo>
                  <a:cubicBezTo>
                    <a:pt x="41" y="58"/>
                    <a:pt x="59" y="40"/>
                    <a:pt x="81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3" name="Freeform 13">
              <a:extLst>
                <a:ext uri="{FF2B5EF4-FFF2-40B4-BE49-F238E27FC236}">
                  <a16:creationId xmlns:a16="http://schemas.microsoft.com/office/drawing/2014/main" id="{0D174977-75C2-C042-A8DD-FAA187ED60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30" y="2284"/>
              <a:ext cx="883" cy="950"/>
            </a:xfrm>
            <a:custGeom>
              <a:avLst/>
              <a:gdLst>
                <a:gd name="T0" fmla="*/ 343 w 374"/>
                <a:gd name="T1" fmla="*/ 201 h 403"/>
                <a:gd name="T2" fmla="*/ 371 w 374"/>
                <a:gd name="T3" fmla="*/ 151 h 403"/>
                <a:gd name="T4" fmla="*/ 371 w 374"/>
                <a:gd name="T5" fmla="*/ 132 h 403"/>
                <a:gd name="T6" fmla="*/ 341 w 374"/>
                <a:gd name="T7" fmla="*/ 72 h 403"/>
                <a:gd name="T8" fmla="*/ 323 w 374"/>
                <a:gd name="T9" fmla="*/ 60 h 403"/>
                <a:gd name="T10" fmla="*/ 263 w 374"/>
                <a:gd name="T11" fmla="*/ 60 h 403"/>
                <a:gd name="T12" fmla="*/ 235 w 374"/>
                <a:gd name="T13" fmla="*/ 10 h 403"/>
                <a:gd name="T14" fmla="*/ 217 w 374"/>
                <a:gd name="T15" fmla="*/ 0 h 403"/>
                <a:gd name="T16" fmla="*/ 157 w 374"/>
                <a:gd name="T17" fmla="*/ 0 h 403"/>
                <a:gd name="T18" fmla="*/ 139 w 374"/>
                <a:gd name="T19" fmla="*/ 10 h 403"/>
                <a:gd name="T20" fmla="*/ 111 w 374"/>
                <a:gd name="T21" fmla="*/ 60 h 403"/>
                <a:gd name="T22" fmla="*/ 51 w 374"/>
                <a:gd name="T23" fmla="*/ 60 h 403"/>
                <a:gd name="T24" fmla="*/ 33 w 374"/>
                <a:gd name="T25" fmla="*/ 72 h 403"/>
                <a:gd name="T26" fmla="*/ 3 w 374"/>
                <a:gd name="T27" fmla="*/ 132 h 403"/>
                <a:gd name="T28" fmla="*/ 3 w 374"/>
                <a:gd name="T29" fmla="*/ 151 h 403"/>
                <a:gd name="T30" fmla="*/ 32 w 374"/>
                <a:gd name="T31" fmla="*/ 201 h 403"/>
                <a:gd name="T32" fmla="*/ 3 w 374"/>
                <a:gd name="T33" fmla="*/ 252 h 403"/>
                <a:gd name="T34" fmla="*/ 3 w 374"/>
                <a:gd name="T35" fmla="*/ 271 h 403"/>
                <a:gd name="T36" fmla="*/ 33 w 374"/>
                <a:gd name="T37" fmla="*/ 331 h 403"/>
                <a:gd name="T38" fmla="*/ 51 w 374"/>
                <a:gd name="T39" fmla="*/ 342 h 403"/>
                <a:gd name="T40" fmla="*/ 111 w 374"/>
                <a:gd name="T41" fmla="*/ 342 h 403"/>
                <a:gd name="T42" fmla="*/ 139 w 374"/>
                <a:gd name="T43" fmla="*/ 393 h 403"/>
                <a:gd name="T44" fmla="*/ 157 w 374"/>
                <a:gd name="T45" fmla="*/ 403 h 403"/>
                <a:gd name="T46" fmla="*/ 217 w 374"/>
                <a:gd name="T47" fmla="*/ 403 h 403"/>
                <a:gd name="T48" fmla="*/ 235 w 374"/>
                <a:gd name="T49" fmla="*/ 393 h 403"/>
                <a:gd name="T50" fmla="*/ 263 w 374"/>
                <a:gd name="T51" fmla="*/ 342 h 403"/>
                <a:gd name="T52" fmla="*/ 323 w 374"/>
                <a:gd name="T53" fmla="*/ 342 h 403"/>
                <a:gd name="T54" fmla="*/ 341 w 374"/>
                <a:gd name="T55" fmla="*/ 331 h 403"/>
                <a:gd name="T56" fmla="*/ 371 w 374"/>
                <a:gd name="T57" fmla="*/ 271 h 403"/>
                <a:gd name="T58" fmla="*/ 371 w 374"/>
                <a:gd name="T59" fmla="*/ 252 h 403"/>
                <a:gd name="T60" fmla="*/ 343 w 374"/>
                <a:gd name="T61" fmla="*/ 201 h 403"/>
                <a:gd name="T62" fmla="*/ 72 w 374"/>
                <a:gd name="T63" fmla="*/ 211 h 403"/>
                <a:gd name="T64" fmla="*/ 72 w 374"/>
                <a:gd name="T65" fmla="*/ 192 h 403"/>
                <a:gd name="T66" fmla="*/ 43 w 374"/>
                <a:gd name="T67" fmla="*/ 140 h 403"/>
                <a:gd name="T68" fmla="*/ 63 w 374"/>
                <a:gd name="T69" fmla="*/ 101 h 403"/>
                <a:gd name="T70" fmla="*/ 123 w 374"/>
                <a:gd name="T71" fmla="*/ 101 h 403"/>
                <a:gd name="T72" fmla="*/ 140 w 374"/>
                <a:gd name="T73" fmla="*/ 90 h 403"/>
                <a:gd name="T74" fmla="*/ 169 w 374"/>
                <a:gd name="T75" fmla="*/ 40 h 403"/>
                <a:gd name="T76" fmla="*/ 206 w 374"/>
                <a:gd name="T77" fmla="*/ 40 h 403"/>
                <a:gd name="T78" fmla="*/ 234 w 374"/>
                <a:gd name="T79" fmla="*/ 91 h 403"/>
                <a:gd name="T80" fmla="*/ 251 w 374"/>
                <a:gd name="T81" fmla="*/ 101 h 403"/>
                <a:gd name="T82" fmla="*/ 311 w 374"/>
                <a:gd name="T83" fmla="*/ 101 h 403"/>
                <a:gd name="T84" fmla="*/ 331 w 374"/>
                <a:gd name="T85" fmla="*/ 140 h 403"/>
                <a:gd name="T86" fmla="*/ 302 w 374"/>
                <a:gd name="T87" fmla="*/ 192 h 403"/>
                <a:gd name="T88" fmla="*/ 302 w 374"/>
                <a:gd name="T89" fmla="*/ 211 h 403"/>
                <a:gd name="T90" fmla="*/ 331 w 374"/>
                <a:gd name="T91" fmla="*/ 262 h 403"/>
                <a:gd name="T92" fmla="*/ 311 w 374"/>
                <a:gd name="T93" fmla="*/ 302 h 403"/>
                <a:gd name="T94" fmla="*/ 251 w 374"/>
                <a:gd name="T95" fmla="*/ 302 h 403"/>
                <a:gd name="T96" fmla="*/ 234 w 374"/>
                <a:gd name="T97" fmla="*/ 312 h 403"/>
                <a:gd name="T98" fmla="*/ 206 w 374"/>
                <a:gd name="T99" fmla="*/ 363 h 403"/>
                <a:gd name="T100" fmla="*/ 169 w 374"/>
                <a:gd name="T101" fmla="*/ 363 h 403"/>
                <a:gd name="T102" fmla="*/ 140 w 374"/>
                <a:gd name="T103" fmla="*/ 312 h 403"/>
                <a:gd name="T104" fmla="*/ 123 w 374"/>
                <a:gd name="T105" fmla="*/ 302 h 403"/>
                <a:gd name="T106" fmla="*/ 63 w 374"/>
                <a:gd name="T107" fmla="*/ 302 h 403"/>
                <a:gd name="T108" fmla="*/ 43 w 374"/>
                <a:gd name="T109" fmla="*/ 262 h 403"/>
                <a:gd name="T110" fmla="*/ 72 w 374"/>
                <a:gd name="T111" fmla="*/ 211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74" h="403">
                  <a:moveTo>
                    <a:pt x="343" y="201"/>
                  </a:moveTo>
                  <a:cubicBezTo>
                    <a:pt x="371" y="151"/>
                    <a:pt x="371" y="151"/>
                    <a:pt x="371" y="151"/>
                  </a:cubicBezTo>
                  <a:cubicBezTo>
                    <a:pt x="374" y="145"/>
                    <a:pt x="374" y="138"/>
                    <a:pt x="371" y="132"/>
                  </a:cubicBezTo>
                  <a:cubicBezTo>
                    <a:pt x="341" y="72"/>
                    <a:pt x="341" y="72"/>
                    <a:pt x="341" y="72"/>
                  </a:cubicBezTo>
                  <a:cubicBezTo>
                    <a:pt x="338" y="65"/>
                    <a:pt x="331" y="60"/>
                    <a:pt x="323" y="60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35" y="10"/>
                    <a:pt x="235" y="10"/>
                    <a:pt x="235" y="10"/>
                  </a:cubicBezTo>
                  <a:cubicBezTo>
                    <a:pt x="231" y="4"/>
                    <a:pt x="224" y="0"/>
                    <a:pt x="217" y="0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50" y="0"/>
                    <a:pt x="143" y="4"/>
                    <a:pt x="139" y="10"/>
                  </a:cubicBezTo>
                  <a:cubicBezTo>
                    <a:pt x="111" y="60"/>
                    <a:pt x="111" y="60"/>
                    <a:pt x="111" y="60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43" y="60"/>
                    <a:pt x="36" y="65"/>
                    <a:pt x="33" y="72"/>
                  </a:cubicBezTo>
                  <a:cubicBezTo>
                    <a:pt x="3" y="132"/>
                    <a:pt x="3" y="132"/>
                    <a:pt x="3" y="132"/>
                  </a:cubicBezTo>
                  <a:cubicBezTo>
                    <a:pt x="0" y="138"/>
                    <a:pt x="0" y="145"/>
                    <a:pt x="3" y="151"/>
                  </a:cubicBezTo>
                  <a:cubicBezTo>
                    <a:pt x="32" y="201"/>
                    <a:pt x="32" y="201"/>
                    <a:pt x="32" y="201"/>
                  </a:cubicBezTo>
                  <a:cubicBezTo>
                    <a:pt x="3" y="252"/>
                    <a:pt x="3" y="252"/>
                    <a:pt x="3" y="252"/>
                  </a:cubicBezTo>
                  <a:cubicBezTo>
                    <a:pt x="0" y="258"/>
                    <a:pt x="0" y="265"/>
                    <a:pt x="3" y="271"/>
                  </a:cubicBezTo>
                  <a:cubicBezTo>
                    <a:pt x="33" y="331"/>
                    <a:pt x="33" y="331"/>
                    <a:pt x="33" y="331"/>
                  </a:cubicBezTo>
                  <a:cubicBezTo>
                    <a:pt x="36" y="338"/>
                    <a:pt x="43" y="342"/>
                    <a:pt x="51" y="342"/>
                  </a:cubicBezTo>
                  <a:cubicBezTo>
                    <a:pt x="111" y="342"/>
                    <a:pt x="111" y="342"/>
                    <a:pt x="111" y="342"/>
                  </a:cubicBezTo>
                  <a:cubicBezTo>
                    <a:pt x="139" y="393"/>
                    <a:pt x="139" y="393"/>
                    <a:pt x="139" y="393"/>
                  </a:cubicBezTo>
                  <a:cubicBezTo>
                    <a:pt x="143" y="399"/>
                    <a:pt x="150" y="403"/>
                    <a:pt x="157" y="403"/>
                  </a:cubicBezTo>
                  <a:cubicBezTo>
                    <a:pt x="217" y="403"/>
                    <a:pt x="217" y="403"/>
                    <a:pt x="217" y="403"/>
                  </a:cubicBezTo>
                  <a:cubicBezTo>
                    <a:pt x="224" y="403"/>
                    <a:pt x="231" y="399"/>
                    <a:pt x="235" y="393"/>
                  </a:cubicBezTo>
                  <a:cubicBezTo>
                    <a:pt x="263" y="342"/>
                    <a:pt x="263" y="342"/>
                    <a:pt x="263" y="342"/>
                  </a:cubicBezTo>
                  <a:cubicBezTo>
                    <a:pt x="323" y="342"/>
                    <a:pt x="323" y="342"/>
                    <a:pt x="323" y="342"/>
                  </a:cubicBezTo>
                  <a:cubicBezTo>
                    <a:pt x="331" y="342"/>
                    <a:pt x="338" y="338"/>
                    <a:pt x="341" y="331"/>
                  </a:cubicBezTo>
                  <a:cubicBezTo>
                    <a:pt x="371" y="271"/>
                    <a:pt x="371" y="271"/>
                    <a:pt x="371" y="271"/>
                  </a:cubicBezTo>
                  <a:cubicBezTo>
                    <a:pt x="374" y="265"/>
                    <a:pt x="374" y="258"/>
                    <a:pt x="371" y="252"/>
                  </a:cubicBezTo>
                  <a:lnTo>
                    <a:pt x="343" y="201"/>
                  </a:lnTo>
                  <a:close/>
                  <a:moveTo>
                    <a:pt x="72" y="211"/>
                  </a:moveTo>
                  <a:cubicBezTo>
                    <a:pt x="76" y="205"/>
                    <a:pt x="76" y="198"/>
                    <a:pt x="72" y="192"/>
                  </a:cubicBezTo>
                  <a:cubicBezTo>
                    <a:pt x="43" y="140"/>
                    <a:pt x="43" y="140"/>
                    <a:pt x="43" y="140"/>
                  </a:cubicBezTo>
                  <a:cubicBezTo>
                    <a:pt x="63" y="101"/>
                    <a:pt x="63" y="101"/>
                    <a:pt x="63" y="101"/>
                  </a:cubicBezTo>
                  <a:cubicBezTo>
                    <a:pt x="123" y="101"/>
                    <a:pt x="123" y="101"/>
                    <a:pt x="123" y="101"/>
                  </a:cubicBezTo>
                  <a:cubicBezTo>
                    <a:pt x="130" y="101"/>
                    <a:pt x="137" y="97"/>
                    <a:pt x="140" y="90"/>
                  </a:cubicBezTo>
                  <a:cubicBezTo>
                    <a:pt x="169" y="40"/>
                    <a:pt x="169" y="40"/>
                    <a:pt x="169" y="40"/>
                  </a:cubicBezTo>
                  <a:cubicBezTo>
                    <a:pt x="206" y="40"/>
                    <a:pt x="206" y="40"/>
                    <a:pt x="206" y="40"/>
                  </a:cubicBezTo>
                  <a:cubicBezTo>
                    <a:pt x="234" y="91"/>
                    <a:pt x="234" y="91"/>
                    <a:pt x="234" y="91"/>
                  </a:cubicBezTo>
                  <a:cubicBezTo>
                    <a:pt x="238" y="97"/>
                    <a:pt x="244" y="101"/>
                    <a:pt x="251" y="101"/>
                  </a:cubicBezTo>
                  <a:cubicBezTo>
                    <a:pt x="311" y="101"/>
                    <a:pt x="311" y="101"/>
                    <a:pt x="311" y="101"/>
                  </a:cubicBezTo>
                  <a:cubicBezTo>
                    <a:pt x="331" y="140"/>
                    <a:pt x="331" y="140"/>
                    <a:pt x="331" y="140"/>
                  </a:cubicBezTo>
                  <a:cubicBezTo>
                    <a:pt x="302" y="192"/>
                    <a:pt x="302" y="192"/>
                    <a:pt x="302" y="192"/>
                  </a:cubicBezTo>
                  <a:cubicBezTo>
                    <a:pt x="299" y="198"/>
                    <a:pt x="299" y="205"/>
                    <a:pt x="302" y="211"/>
                  </a:cubicBezTo>
                  <a:cubicBezTo>
                    <a:pt x="331" y="262"/>
                    <a:pt x="331" y="262"/>
                    <a:pt x="331" y="262"/>
                  </a:cubicBezTo>
                  <a:cubicBezTo>
                    <a:pt x="311" y="302"/>
                    <a:pt x="311" y="302"/>
                    <a:pt x="311" y="302"/>
                  </a:cubicBezTo>
                  <a:cubicBezTo>
                    <a:pt x="251" y="302"/>
                    <a:pt x="251" y="302"/>
                    <a:pt x="251" y="302"/>
                  </a:cubicBezTo>
                  <a:cubicBezTo>
                    <a:pt x="244" y="302"/>
                    <a:pt x="238" y="306"/>
                    <a:pt x="234" y="312"/>
                  </a:cubicBezTo>
                  <a:cubicBezTo>
                    <a:pt x="206" y="363"/>
                    <a:pt x="206" y="363"/>
                    <a:pt x="206" y="363"/>
                  </a:cubicBezTo>
                  <a:cubicBezTo>
                    <a:pt x="169" y="363"/>
                    <a:pt x="169" y="363"/>
                    <a:pt x="169" y="363"/>
                  </a:cubicBezTo>
                  <a:cubicBezTo>
                    <a:pt x="140" y="312"/>
                    <a:pt x="140" y="312"/>
                    <a:pt x="140" y="312"/>
                  </a:cubicBezTo>
                  <a:cubicBezTo>
                    <a:pt x="137" y="306"/>
                    <a:pt x="130" y="302"/>
                    <a:pt x="123" y="302"/>
                  </a:cubicBezTo>
                  <a:cubicBezTo>
                    <a:pt x="63" y="302"/>
                    <a:pt x="63" y="302"/>
                    <a:pt x="63" y="302"/>
                  </a:cubicBezTo>
                  <a:cubicBezTo>
                    <a:pt x="43" y="262"/>
                    <a:pt x="43" y="262"/>
                    <a:pt x="43" y="262"/>
                  </a:cubicBezTo>
                  <a:lnTo>
                    <a:pt x="72" y="2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E4A310E7-66EC-EC4C-B3CA-CBC17F1605C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880329" y="120743"/>
            <a:ext cx="2169767" cy="857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006719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34B029-C975-984F-8315-1BC68D5529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C2F13B4-EBF1-B84C-B304-F272749CE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to start?</a:t>
            </a:r>
          </a:p>
        </p:txBody>
      </p:sp>
      <p:pic>
        <p:nvPicPr>
          <p:cNvPr id="5" name="Bild 3">
            <a:extLst>
              <a:ext uri="{FF2B5EF4-FFF2-40B4-BE49-F238E27FC236}">
                <a16:creationId xmlns:a16="http://schemas.microsoft.com/office/drawing/2014/main" id="{85A0C69F-F8CC-F244-86DF-03BB2E6C41A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 r="-144"/>
          <a:stretch/>
        </p:blipFill>
        <p:spPr>
          <a:xfrm flipH="1">
            <a:off x="7937112" y="962718"/>
            <a:ext cx="4254888" cy="5521531"/>
          </a:xfrm>
          <a:prstGeom prst="rect">
            <a:avLst/>
          </a:prstGeom>
        </p:spPr>
      </p:pic>
      <p:sp>
        <p:nvSpPr>
          <p:cNvPr id="6" name="Titel 1">
            <a:extLst>
              <a:ext uri="{FF2B5EF4-FFF2-40B4-BE49-F238E27FC236}">
                <a16:creationId xmlns:a16="http://schemas.microsoft.com/office/drawing/2014/main" id="{5A3D3331-4AEE-504A-B488-C86056B25219}"/>
              </a:ext>
            </a:extLst>
          </p:cNvPr>
          <p:cNvSpPr txBox="1">
            <a:spLocks/>
          </p:cNvSpPr>
          <p:nvPr/>
        </p:nvSpPr>
        <p:spPr bwMode="gray">
          <a:xfrm>
            <a:off x="1200000" y="1115692"/>
            <a:ext cx="4896000" cy="647960"/>
          </a:xfrm>
          <a:prstGeom prst="rect">
            <a:avLst/>
          </a:prstGeom>
        </p:spPr>
        <p:txBody>
          <a:bodyPr vert="horz" lIns="0" tIns="0" rIns="0" bIns="36000" rtlCol="0" anchor="t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en-GB" sz="4000" kern="1200" spc="-100" baseline="0" dirty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spc="-150" dirty="0">
                <a:solidFill>
                  <a:srgbClr val="001155"/>
                </a:solidFill>
                <a:latin typeface="TheSans Swisscom Light"/>
              </a:rPr>
              <a:t>Fixed networks</a:t>
            </a:r>
          </a:p>
        </p:txBody>
      </p:sp>
      <p:grpSp>
        <p:nvGrpSpPr>
          <p:cNvPr id="7" name="Gruppieren 12">
            <a:extLst>
              <a:ext uri="{FF2B5EF4-FFF2-40B4-BE49-F238E27FC236}">
                <a16:creationId xmlns:a16="http://schemas.microsoft.com/office/drawing/2014/main" id="{38D7C4A5-17D1-074F-A241-D850A5E73CEA}"/>
              </a:ext>
            </a:extLst>
          </p:cNvPr>
          <p:cNvGrpSpPr/>
          <p:nvPr/>
        </p:nvGrpSpPr>
        <p:grpSpPr>
          <a:xfrm>
            <a:off x="1201737" y="1772816"/>
            <a:ext cx="4751388" cy="1341859"/>
            <a:chOff x="1201737" y="1772816"/>
            <a:chExt cx="4751388" cy="1341859"/>
          </a:xfrm>
        </p:grpSpPr>
        <p:sp>
          <p:nvSpPr>
            <p:cNvPr id="8" name="Textfeld 13">
              <a:extLst>
                <a:ext uri="{FF2B5EF4-FFF2-40B4-BE49-F238E27FC236}">
                  <a16:creationId xmlns:a16="http://schemas.microsoft.com/office/drawing/2014/main" id="{86C89C27-3C79-8845-804B-22D117B172F3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 bwMode="gray">
            <a:xfrm>
              <a:off x="1201738" y="1772816"/>
              <a:ext cx="3759728" cy="57683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defTabSz="914400">
                <a:spcBef>
                  <a:spcPts val="600"/>
                </a:spcBef>
                <a:spcAft>
                  <a:spcPts val="600"/>
                </a:spcAft>
                <a:buClr>
                  <a:srgbClr val="001155"/>
                </a:buClr>
                <a:buSzPct val="90000"/>
                <a:defRPr/>
              </a:pPr>
              <a:r>
                <a:rPr lang="en-GB" sz="4400" dirty="0">
                  <a:solidFill>
                    <a:srgbClr val="11AAFF"/>
                  </a:solidFill>
                  <a:latin typeface="TheSans Swisscom"/>
                </a:rPr>
                <a:t>4.2 million</a:t>
              </a:r>
              <a:endParaRPr lang="en-GB" dirty="0">
                <a:solidFill>
                  <a:srgbClr val="001155"/>
                </a:solidFill>
                <a:latin typeface="TheSans Swisscom Light"/>
              </a:endParaRPr>
            </a:p>
          </p:txBody>
        </p:sp>
        <p:sp>
          <p:nvSpPr>
            <p:cNvPr id="9" name="Textfeld 19">
              <a:extLst>
                <a:ext uri="{FF2B5EF4-FFF2-40B4-BE49-F238E27FC236}">
                  <a16:creationId xmlns:a16="http://schemas.microsoft.com/office/drawing/2014/main" id="{BC662A30-3A57-A342-AE9B-507CA61FEB0E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 bwMode="gray">
            <a:xfrm>
              <a:off x="1201737" y="2483632"/>
              <a:ext cx="4751388" cy="6310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defTabSz="914400">
                <a:spcBef>
                  <a:spcPts val="400"/>
                </a:spcBef>
                <a:buClr>
                  <a:srgbClr val="001155"/>
                </a:buClr>
                <a:buSzPct val="90000"/>
                <a:defRPr/>
              </a:pPr>
              <a:r>
                <a:rPr lang="en-GB" sz="1600" dirty="0">
                  <a:solidFill>
                    <a:srgbClr val="11AAFF"/>
                  </a:solidFill>
                  <a:latin typeface="TheSans Swisscom"/>
                </a:rPr>
                <a:t>homes and businesses connected</a:t>
              </a:r>
              <a:br>
                <a:rPr dirty="0">
                  <a:solidFill>
                    <a:srgbClr val="001155"/>
                  </a:solidFill>
                  <a:latin typeface="TheSans Swisscom"/>
                </a:rPr>
              </a:br>
              <a:r>
                <a:rPr lang="en-GB" sz="1600" dirty="0">
                  <a:solidFill>
                    <a:srgbClr val="11AAFF"/>
                  </a:solidFill>
                  <a:latin typeface="TheSans Swisscom"/>
                </a:rPr>
                <a:t>with ultra-fast broadband</a:t>
              </a:r>
            </a:p>
          </p:txBody>
        </p:sp>
      </p:grpSp>
      <p:sp>
        <p:nvSpPr>
          <p:cNvPr id="10" name="Rectangle 7">
            <a:extLst>
              <a:ext uri="{FF2B5EF4-FFF2-40B4-BE49-F238E27FC236}">
                <a16:creationId xmlns:a16="http://schemas.microsoft.com/office/drawing/2014/main" id="{8F0E13D6-A78E-3149-9118-3622C0F59FF3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1202186" y="5445304"/>
            <a:ext cx="4751388" cy="72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2563" indent="-18256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TheSans Swisscom" pitchFamily="34" charset="0"/>
              <a:buChar char="&gt;"/>
              <a:defRPr lang="de-DE" sz="1800" kern="1200">
                <a:solidFill>
                  <a:schemeClr val="tx1"/>
                </a:solidFill>
                <a:latin typeface="TheSansB W4 SemiLight" charset="0"/>
                <a:ea typeface="TheSansB W4 SemiLight" charset="0"/>
                <a:cs typeface="TheSansB W4 SemiLight" charset="0"/>
              </a:defRPr>
            </a:lvl1pPr>
            <a:lvl2pPr marL="539750" indent="-182563" algn="l" defTabSz="914400" rtl="0" eaLnBrk="1" latinLnBrk="0" hangingPunct="1">
              <a:spcBef>
                <a:spcPct val="20000"/>
              </a:spcBef>
              <a:buFont typeface="TheSans Swisscom Light" pitchFamily="34" charset="0"/>
              <a:buChar char="–"/>
              <a:defRPr lang="de-DE" sz="1800" kern="1200">
                <a:solidFill>
                  <a:schemeClr val="tx1"/>
                </a:solidFill>
                <a:latin typeface="TheSansB W4 SemiLight" charset="0"/>
                <a:ea typeface="TheSansB W4 SemiLight" charset="0"/>
                <a:cs typeface="TheSansB W4 SemiLight" charset="0"/>
              </a:defRPr>
            </a:lvl2pPr>
            <a:lvl3pPr marL="898525" indent="-184150" algn="l" defTabSz="914400" rtl="0" eaLnBrk="1" latinLnBrk="0" hangingPunct="1">
              <a:spcBef>
                <a:spcPct val="20000"/>
              </a:spcBef>
              <a:buFont typeface="TheSans Swisscom Light" pitchFamily="34" charset="0"/>
              <a:buChar char="–"/>
              <a:defRPr lang="de-DE" sz="1800" kern="1200">
                <a:solidFill>
                  <a:schemeClr val="tx1"/>
                </a:solidFill>
                <a:latin typeface="TheSansB W4 SemiLight" charset="0"/>
                <a:ea typeface="TheSansB W4 SemiLight" charset="0"/>
                <a:cs typeface="TheSansB W4 SemiLight" charset="0"/>
              </a:defRPr>
            </a:lvl3pPr>
            <a:lvl4pPr marL="1255713" indent="-184150" algn="l" defTabSz="914400" rtl="0" eaLnBrk="1" latinLnBrk="0" hangingPunct="1">
              <a:spcBef>
                <a:spcPct val="20000"/>
              </a:spcBef>
              <a:buFont typeface="TheSans Swisscom Light" pitchFamily="34" charset="0"/>
              <a:buChar char="–"/>
              <a:defRPr lang="de-DE" sz="1800" kern="1200">
                <a:solidFill>
                  <a:schemeClr val="tx1"/>
                </a:solidFill>
                <a:latin typeface="TheSansB W4 SemiLight" charset="0"/>
                <a:ea typeface="TheSansB W4 SemiLight" charset="0"/>
                <a:cs typeface="TheSansB W4 SemiLight" charset="0"/>
              </a:defRPr>
            </a:lvl4pPr>
            <a:lvl5pPr marL="1612900" indent="-174625" algn="l" defTabSz="914400" rtl="0" eaLnBrk="1" latinLnBrk="0" hangingPunct="1">
              <a:spcBef>
                <a:spcPct val="20000"/>
              </a:spcBef>
              <a:buFont typeface="TheSans Swisscom Light" pitchFamily="34" charset="0"/>
              <a:buChar char="–"/>
              <a:defRPr lang="en-GB" sz="1800" kern="1200">
                <a:solidFill>
                  <a:schemeClr val="tx1"/>
                </a:solidFill>
                <a:latin typeface="TheSansB W4 SemiLight" charset="0"/>
                <a:ea typeface="TheSansB W4 SemiLight" charset="0"/>
                <a:cs typeface="TheSansB W4 SemiLight" charset="0"/>
              </a:defRPr>
            </a:lvl5pPr>
            <a:lvl6pPr marL="1970088" indent="-174625" algn="l" defTabSz="914400" rtl="0" eaLnBrk="1" latinLnBrk="0" hangingPunct="1">
              <a:spcBef>
                <a:spcPct val="20000"/>
              </a:spcBef>
              <a:buFont typeface="TheSans Swisscom Light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5213" indent="-182563" algn="l" defTabSz="914400" rtl="0" eaLnBrk="1" latinLnBrk="0" hangingPunct="1">
              <a:spcBef>
                <a:spcPct val="20000"/>
              </a:spcBef>
              <a:buFont typeface="TheSans Swisscom Light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93988" indent="-184150" algn="l" defTabSz="914400" rtl="0" eaLnBrk="1" latinLnBrk="0" hangingPunct="1">
              <a:spcBef>
                <a:spcPct val="20000"/>
              </a:spcBef>
              <a:buFont typeface="TheSans Swisscom Light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51175" indent="-182563" algn="l" defTabSz="914400" rtl="0" eaLnBrk="1" latinLnBrk="0" hangingPunct="1">
              <a:spcBef>
                <a:spcPct val="20000"/>
              </a:spcBef>
              <a:buFont typeface="TheSans Swisscom Light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1AAFF"/>
              </a:buClr>
              <a:buSzTx/>
              <a:buFont typeface="TheSans Swisscom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11AAFF"/>
                </a:solidFill>
                <a:effectLst/>
                <a:uLnTx/>
                <a:uFillTx/>
                <a:latin typeface="TheSans Swisscom"/>
                <a:ea typeface="+mn-ea"/>
                <a:cs typeface="+mn-cs"/>
              </a:rPr>
              <a:t>2 million customers on All IP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TheSans Swisscom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1155"/>
                </a:solidFill>
                <a:effectLst/>
                <a:uLnTx/>
                <a:uFillTx/>
                <a:latin typeface="TheSans Swisscom Light"/>
              </a:rPr>
              <a:t>Call filter, HD sound quality, fixed network to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1155"/>
                </a:solidFill>
                <a:effectLst/>
                <a:uLnTx/>
                <a:uFillTx/>
                <a:latin typeface="TheSansB W4 SemiLight" charset="0"/>
              </a:rPr>
              <a:t>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1155"/>
                </a:solidFill>
                <a:effectLst/>
                <a:uLnTx/>
                <a:uFillTx/>
                <a:latin typeface="TheSans Swisscom Light"/>
              </a:rPr>
              <a:t>go, simplified business communication</a:t>
            </a:r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id="{D41E8BA8-5B66-844E-BE49-278D6423573F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1201737" y="4437212"/>
            <a:ext cx="4752000" cy="7199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2563" indent="-18256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TheSans Swisscom" pitchFamily="34" charset="0"/>
              <a:buChar char="&gt;"/>
              <a:defRPr lang="de-DE" sz="1800" kern="1200">
                <a:solidFill>
                  <a:schemeClr val="tx1"/>
                </a:solidFill>
                <a:latin typeface="TheSansB W4 SemiLight" charset="0"/>
                <a:ea typeface="TheSansB W4 SemiLight" charset="0"/>
                <a:cs typeface="TheSansB W4 SemiLight" charset="0"/>
              </a:defRPr>
            </a:lvl1pPr>
            <a:lvl2pPr marL="539750" indent="-182563" algn="l" defTabSz="914400" rtl="0" eaLnBrk="1" latinLnBrk="0" hangingPunct="1">
              <a:spcBef>
                <a:spcPct val="20000"/>
              </a:spcBef>
              <a:buFont typeface="TheSans Swisscom Light" pitchFamily="34" charset="0"/>
              <a:buChar char="–"/>
              <a:defRPr lang="de-DE" sz="1800" kern="1200">
                <a:solidFill>
                  <a:schemeClr val="tx1"/>
                </a:solidFill>
                <a:latin typeface="TheSansB W4 SemiLight" charset="0"/>
                <a:ea typeface="TheSansB W4 SemiLight" charset="0"/>
                <a:cs typeface="TheSansB W4 SemiLight" charset="0"/>
              </a:defRPr>
            </a:lvl2pPr>
            <a:lvl3pPr marL="898525" indent="-184150" algn="l" defTabSz="914400" rtl="0" eaLnBrk="1" latinLnBrk="0" hangingPunct="1">
              <a:spcBef>
                <a:spcPct val="20000"/>
              </a:spcBef>
              <a:buFont typeface="TheSans Swisscom Light" pitchFamily="34" charset="0"/>
              <a:buChar char="–"/>
              <a:defRPr lang="de-DE" sz="1800" kern="1200">
                <a:solidFill>
                  <a:schemeClr val="tx1"/>
                </a:solidFill>
                <a:latin typeface="TheSansB W4 SemiLight" charset="0"/>
                <a:ea typeface="TheSansB W4 SemiLight" charset="0"/>
                <a:cs typeface="TheSansB W4 SemiLight" charset="0"/>
              </a:defRPr>
            </a:lvl3pPr>
            <a:lvl4pPr marL="1255713" indent="-184150" algn="l" defTabSz="914400" rtl="0" eaLnBrk="1" latinLnBrk="0" hangingPunct="1">
              <a:spcBef>
                <a:spcPct val="20000"/>
              </a:spcBef>
              <a:buFont typeface="TheSans Swisscom Light" pitchFamily="34" charset="0"/>
              <a:buChar char="–"/>
              <a:defRPr lang="de-DE" sz="1800" kern="1200">
                <a:solidFill>
                  <a:schemeClr val="tx1"/>
                </a:solidFill>
                <a:latin typeface="TheSansB W4 SemiLight" charset="0"/>
                <a:ea typeface="TheSansB W4 SemiLight" charset="0"/>
                <a:cs typeface="TheSansB W4 SemiLight" charset="0"/>
              </a:defRPr>
            </a:lvl4pPr>
            <a:lvl5pPr marL="1612900" indent="-174625" algn="l" defTabSz="914400" rtl="0" eaLnBrk="1" latinLnBrk="0" hangingPunct="1">
              <a:spcBef>
                <a:spcPct val="20000"/>
              </a:spcBef>
              <a:buFont typeface="TheSans Swisscom Light" pitchFamily="34" charset="0"/>
              <a:buChar char="–"/>
              <a:defRPr lang="en-GB" sz="1800" kern="1200">
                <a:solidFill>
                  <a:schemeClr val="tx1"/>
                </a:solidFill>
                <a:latin typeface="TheSansB W4 SemiLight" charset="0"/>
                <a:ea typeface="TheSansB W4 SemiLight" charset="0"/>
                <a:cs typeface="TheSansB W4 SemiLight" charset="0"/>
              </a:defRPr>
            </a:lvl5pPr>
            <a:lvl6pPr marL="1970088" indent="-174625" algn="l" defTabSz="914400" rtl="0" eaLnBrk="1" latinLnBrk="0" hangingPunct="1">
              <a:spcBef>
                <a:spcPct val="20000"/>
              </a:spcBef>
              <a:buFont typeface="TheSans Swisscom Light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5213" indent="-182563" algn="l" defTabSz="914400" rtl="0" eaLnBrk="1" latinLnBrk="0" hangingPunct="1">
              <a:spcBef>
                <a:spcPct val="20000"/>
              </a:spcBef>
              <a:buFont typeface="TheSans Swisscom Light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93988" indent="-184150" algn="l" defTabSz="914400" rtl="0" eaLnBrk="1" latinLnBrk="0" hangingPunct="1">
              <a:spcBef>
                <a:spcPct val="20000"/>
              </a:spcBef>
              <a:buFont typeface="TheSans Swisscom Light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51175" indent="-182563" algn="l" defTabSz="914400" rtl="0" eaLnBrk="1" latinLnBrk="0" hangingPunct="1">
              <a:spcBef>
                <a:spcPct val="20000"/>
              </a:spcBef>
              <a:buFont typeface="TheSans Swisscom Light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1AAFF"/>
              </a:buClr>
              <a:buSzTx/>
              <a:buFont typeface="TheSans Swisscom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11AAFF"/>
                </a:solidFill>
                <a:effectLst/>
                <a:uLnTx/>
                <a:uFillTx/>
                <a:latin typeface="TheSans Swisscom"/>
                <a:ea typeface="+mn-ea"/>
                <a:cs typeface="+mn-cs"/>
              </a:rPr>
              <a:t>Digital pioneer in Europe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1AAFF"/>
              </a:buClr>
              <a:buSzTx/>
              <a:buFont typeface="TheSans Swisscom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1155"/>
                </a:solidFill>
                <a:effectLst/>
                <a:uLnTx/>
                <a:uFillTx/>
                <a:latin typeface="TheSans Swisscom Light"/>
              </a:rPr>
              <a:t>Compliance with the EU's digital agenda for 2020 –</a:t>
            </a:r>
            <a:b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1155"/>
                </a:solidFill>
                <a:effectLst/>
                <a:uLnTx/>
                <a:uFillTx/>
                <a:latin typeface="TheSansB W4 SemiLight" charset="0"/>
              </a:rPr>
            </a:b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1155"/>
                </a:solidFill>
                <a:effectLst/>
                <a:uLnTx/>
                <a:uFillTx/>
                <a:latin typeface="TheSans Swisscom Light"/>
              </a:rPr>
              <a:t>99% of all households covered with at least 30 Mbps</a:t>
            </a:r>
          </a:p>
        </p:txBody>
      </p:sp>
      <p:sp>
        <p:nvSpPr>
          <p:cNvPr id="12" name="Rectangle 7">
            <a:extLst>
              <a:ext uri="{FF2B5EF4-FFF2-40B4-BE49-F238E27FC236}">
                <a16:creationId xmlns:a16="http://schemas.microsoft.com/office/drawing/2014/main" id="{5C1565D9-01C2-8A41-9132-8EE77C6057ED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1215025" y="3429000"/>
            <a:ext cx="4738548" cy="72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2563" indent="-18256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TheSans Swisscom" pitchFamily="34" charset="0"/>
              <a:buChar char="&gt;"/>
              <a:defRPr lang="de-DE" sz="1800" kern="1200">
                <a:solidFill>
                  <a:schemeClr val="tx1"/>
                </a:solidFill>
                <a:latin typeface="TheSansB W4 SemiLight" charset="0"/>
                <a:ea typeface="TheSansB W4 SemiLight" charset="0"/>
                <a:cs typeface="TheSansB W4 SemiLight" charset="0"/>
              </a:defRPr>
            </a:lvl1pPr>
            <a:lvl2pPr marL="539750" indent="-182563" algn="l" defTabSz="914400" rtl="0" eaLnBrk="1" latinLnBrk="0" hangingPunct="1">
              <a:spcBef>
                <a:spcPct val="20000"/>
              </a:spcBef>
              <a:buFont typeface="TheSans Swisscom Light" pitchFamily="34" charset="0"/>
              <a:buChar char="–"/>
              <a:defRPr lang="de-DE" sz="1800" kern="1200">
                <a:solidFill>
                  <a:schemeClr val="tx1"/>
                </a:solidFill>
                <a:latin typeface="TheSansB W4 SemiLight" charset="0"/>
                <a:ea typeface="TheSansB W4 SemiLight" charset="0"/>
                <a:cs typeface="TheSansB W4 SemiLight" charset="0"/>
              </a:defRPr>
            </a:lvl2pPr>
            <a:lvl3pPr marL="898525" indent="-184150" algn="l" defTabSz="914400" rtl="0" eaLnBrk="1" latinLnBrk="0" hangingPunct="1">
              <a:spcBef>
                <a:spcPct val="20000"/>
              </a:spcBef>
              <a:buFont typeface="TheSans Swisscom Light" pitchFamily="34" charset="0"/>
              <a:buChar char="–"/>
              <a:defRPr lang="de-DE" sz="1800" kern="1200">
                <a:solidFill>
                  <a:schemeClr val="tx1"/>
                </a:solidFill>
                <a:latin typeface="TheSansB W4 SemiLight" charset="0"/>
                <a:ea typeface="TheSansB W4 SemiLight" charset="0"/>
                <a:cs typeface="TheSansB W4 SemiLight" charset="0"/>
              </a:defRPr>
            </a:lvl3pPr>
            <a:lvl4pPr marL="1255713" indent="-184150" algn="l" defTabSz="914400" rtl="0" eaLnBrk="1" latinLnBrk="0" hangingPunct="1">
              <a:spcBef>
                <a:spcPct val="20000"/>
              </a:spcBef>
              <a:buFont typeface="TheSans Swisscom Light" pitchFamily="34" charset="0"/>
              <a:buChar char="–"/>
              <a:defRPr lang="de-DE" sz="1800" kern="1200">
                <a:solidFill>
                  <a:schemeClr val="tx1"/>
                </a:solidFill>
                <a:latin typeface="TheSansB W4 SemiLight" charset="0"/>
                <a:ea typeface="TheSansB W4 SemiLight" charset="0"/>
                <a:cs typeface="TheSansB W4 SemiLight" charset="0"/>
              </a:defRPr>
            </a:lvl4pPr>
            <a:lvl5pPr marL="1612900" indent="-174625" algn="l" defTabSz="914400" rtl="0" eaLnBrk="1" latinLnBrk="0" hangingPunct="1">
              <a:spcBef>
                <a:spcPct val="20000"/>
              </a:spcBef>
              <a:buFont typeface="TheSans Swisscom Light" pitchFamily="34" charset="0"/>
              <a:buChar char="–"/>
              <a:defRPr lang="en-GB" sz="1800" kern="1200">
                <a:solidFill>
                  <a:schemeClr val="tx1"/>
                </a:solidFill>
                <a:latin typeface="TheSansB W4 SemiLight" charset="0"/>
                <a:ea typeface="TheSansB W4 SemiLight" charset="0"/>
                <a:cs typeface="TheSansB W4 SemiLight" charset="0"/>
              </a:defRPr>
            </a:lvl5pPr>
            <a:lvl6pPr marL="1970088" indent="-174625" algn="l" defTabSz="914400" rtl="0" eaLnBrk="1" latinLnBrk="0" hangingPunct="1">
              <a:spcBef>
                <a:spcPct val="20000"/>
              </a:spcBef>
              <a:buFont typeface="TheSans Swisscom Light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5213" indent="-182563" algn="l" defTabSz="914400" rtl="0" eaLnBrk="1" latinLnBrk="0" hangingPunct="1">
              <a:spcBef>
                <a:spcPct val="20000"/>
              </a:spcBef>
              <a:buFont typeface="TheSans Swisscom Light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93988" indent="-184150" algn="l" defTabSz="914400" rtl="0" eaLnBrk="1" latinLnBrk="0" hangingPunct="1">
              <a:spcBef>
                <a:spcPct val="20000"/>
              </a:spcBef>
              <a:buFont typeface="TheSans Swisscom Light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51175" indent="-182563" algn="l" defTabSz="914400" rtl="0" eaLnBrk="1" latinLnBrk="0" hangingPunct="1">
              <a:spcBef>
                <a:spcPct val="20000"/>
              </a:spcBef>
              <a:buFont typeface="TheSans Swisscom Light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11AAFF"/>
              </a:buClr>
              <a:buFont typeface="TheSans Swisscom" pitchFamily="34" charset="0"/>
              <a:buNone/>
              <a:defRPr/>
            </a:pPr>
            <a:r>
              <a:rPr lang="en-GB" sz="1600" dirty="0">
                <a:solidFill>
                  <a:srgbClr val="11AAFF"/>
                </a:solidFill>
                <a:latin typeface="TheSans Swisscom"/>
                <a:ea typeface="+mn-ea"/>
                <a:cs typeface="+mn-cs"/>
              </a:rPr>
              <a:t>Ambitious expansion targets</a:t>
            </a:r>
          </a:p>
          <a:p>
            <a:pPr marL="0" indent="0">
              <a:buClr>
                <a:srgbClr val="11AAFF"/>
              </a:buClr>
              <a:buFont typeface="TheSans Swisscom" pitchFamily="34" charset="0"/>
              <a:buNone/>
              <a:defRPr/>
            </a:pPr>
            <a:r>
              <a:rPr lang="en-GB" sz="1600" dirty="0">
                <a:solidFill>
                  <a:srgbClr val="001155"/>
                </a:solidFill>
                <a:latin typeface="TheSans Swisscom Light"/>
              </a:rPr>
              <a:t>Fibre-optic technologies in every district in Switzerland by end-2021</a:t>
            </a:r>
          </a:p>
        </p:txBody>
      </p:sp>
      <p:cxnSp>
        <p:nvCxnSpPr>
          <p:cNvPr id="13" name="Gerade Verbindung 25">
            <a:extLst>
              <a:ext uri="{FF2B5EF4-FFF2-40B4-BE49-F238E27FC236}">
                <a16:creationId xmlns:a16="http://schemas.microsoft.com/office/drawing/2014/main" id="{699F44D2-EDB6-8F44-912A-532050AA9612}"/>
              </a:ext>
            </a:extLst>
          </p:cNvPr>
          <p:cNvCxnSpPr/>
          <p:nvPr/>
        </p:nvCxnSpPr>
        <p:spPr>
          <a:xfrm>
            <a:off x="1200645" y="3284984"/>
            <a:ext cx="720478" cy="0"/>
          </a:xfrm>
          <a:prstGeom prst="line">
            <a:avLst/>
          </a:prstGeom>
          <a:noFill/>
          <a:ln w="9525" cap="flat" cmpd="sng" algn="ctr">
            <a:solidFill>
              <a:srgbClr val="BBBBBB"/>
            </a:solidFill>
            <a:prstDash val="solid"/>
          </a:ln>
          <a:effectLst/>
        </p:spPr>
      </p:cxnSp>
      <p:cxnSp>
        <p:nvCxnSpPr>
          <p:cNvPr id="14" name="Gerade Verbindung 27">
            <a:extLst>
              <a:ext uri="{FF2B5EF4-FFF2-40B4-BE49-F238E27FC236}">
                <a16:creationId xmlns:a16="http://schemas.microsoft.com/office/drawing/2014/main" id="{4195C6B6-F725-CD4D-9C9A-BE2E210A3B98}"/>
              </a:ext>
            </a:extLst>
          </p:cNvPr>
          <p:cNvCxnSpPr/>
          <p:nvPr/>
        </p:nvCxnSpPr>
        <p:spPr>
          <a:xfrm>
            <a:off x="1200645" y="4293096"/>
            <a:ext cx="720478" cy="0"/>
          </a:xfrm>
          <a:prstGeom prst="line">
            <a:avLst/>
          </a:prstGeom>
          <a:noFill/>
          <a:ln w="9525" cap="flat" cmpd="sng" algn="ctr">
            <a:solidFill>
              <a:srgbClr val="BBBBBB"/>
            </a:solidFill>
            <a:prstDash val="solid"/>
          </a:ln>
          <a:effectLst/>
        </p:spPr>
      </p:cxnSp>
      <p:cxnSp>
        <p:nvCxnSpPr>
          <p:cNvPr id="15" name="Gerade Verbindung 28">
            <a:extLst>
              <a:ext uri="{FF2B5EF4-FFF2-40B4-BE49-F238E27FC236}">
                <a16:creationId xmlns:a16="http://schemas.microsoft.com/office/drawing/2014/main" id="{8B433E06-E01D-E74C-9C6B-A5E6E3C09859}"/>
              </a:ext>
            </a:extLst>
          </p:cNvPr>
          <p:cNvCxnSpPr/>
          <p:nvPr/>
        </p:nvCxnSpPr>
        <p:spPr>
          <a:xfrm>
            <a:off x="1200645" y="5301208"/>
            <a:ext cx="720478" cy="0"/>
          </a:xfrm>
          <a:prstGeom prst="line">
            <a:avLst/>
          </a:prstGeom>
          <a:noFill/>
          <a:ln w="9525" cap="flat" cmpd="sng" algn="ctr">
            <a:solidFill>
              <a:srgbClr val="BBBBBB"/>
            </a:solidFill>
            <a:prstDash val="solid"/>
          </a:ln>
          <a:effectLst/>
        </p:spPr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7AD20BCC-7AB7-9A43-B8CF-134088BA11CE}"/>
              </a:ext>
            </a:extLst>
          </p:cNvPr>
          <p:cNvSpPr/>
          <p:nvPr/>
        </p:nvSpPr>
        <p:spPr bwMode="gray">
          <a:xfrm>
            <a:off x="624979" y="3248658"/>
            <a:ext cx="4464495" cy="1188554"/>
          </a:xfrm>
          <a:prstGeom prst="ellipse">
            <a:avLst/>
          </a:prstGeom>
          <a:noFill/>
          <a:ln w="57150" cap="flat" cmpd="sng" algn="ctr">
            <a:solidFill>
              <a:srgbClr val="DD1122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err="1">
              <a:ln>
                <a:noFill/>
              </a:ln>
              <a:solidFill>
                <a:srgbClr val="001155"/>
              </a:solidFill>
              <a:effectLst/>
              <a:uLnTx/>
              <a:uFillTx/>
              <a:latin typeface="TheSans Swisscom"/>
              <a:ea typeface="+mn-ea"/>
              <a:cs typeface="+mn-cs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067CC7A-D0ED-FC47-8EF8-6C31EEF8F56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75601"/>
          <a:stretch/>
        </p:blipFill>
        <p:spPr>
          <a:xfrm>
            <a:off x="246143" y="1092886"/>
            <a:ext cx="448124" cy="517368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E13CD2CD-F4A5-C04B-837A-51BDC36F9233}"/>
              </a:ext>
            </a:extLst>
          </p:cNvPr>
          <p:cNvSpPr txBox="1"/>
          <p:nvPr/>
        </p:nvSpPr>
        <p:spPr>
          <a:xfrm>
            <a:off x="4880538" y="3269030"/>
            <a:ext cx="2392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Window of opportunity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2E377B1-EDFF-0F46-8059-23BB582850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80329" y="120743"/>
            <a:ext cx="2169767" cy="857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059253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84F37F-2B2B-2649-A1BC-6201D2DC6C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C361214-4939-5548-A97E-E14F61B74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ONAP &amp; Fixed Broadband Services: BBS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28FF38-D672-5C43-97E7-55262E65660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1138241"/>
            <a:ext cx="11506200" cy="5170487"/>
          </a:xfrm>
        </p:spPr>
        <p:txBody>
          <a:bodyPr/>
          <a:lstStyle/>
          <a:p>
            <a:r>
              <a:rPr lang="en-US" dirty="0"/>
              <a:t>ONAP as global service orchestration and automation platform</a:t>
            </a:r>
          </a:p>
          <a:p>
            <a:pPr lvl="1"/>
            <a:r>
              <a:rPr lang="en-US" dirty="0"/>
              <a:t>Model-based, meta-data &amp; policy-driven automation, service agnostic…</a:t>
            </a:r>
          </a:p>
          <a:p>
            <a:pPr marL="342887" lvl="1" indent="0">
              <a:buNone/>
            </a:pPr>
            <a:endParaRPr lang="en-US" dirty="0"/>
          </a:p>
          <a:p>
            <a:r>
              <a:rPr lang="en-US" dirty="0"/>
              <a:t>New use case in ONAP Dublin release: </a:t>
            </a:r>
          </a:p>
          <a:p>
            <a:pPr lvl="1"/>
            <a:r>
              <a:rPr lang="en-US" dirty="0"/>
              <a:t>BBS (Broadband Service)</a:t>
            </a:r>
          </a:p>
          <a:p>
            <a:pPr lvl="1"/>
            <a:r>
              <a:rPr lang="en-US" dirty="0"/>
              <a:t>ONAP for the design, provisioning, life-cycle management </a:t>
            </a:r>
            <a:br>
              <a:rPr lang="en-US" dirty="0"/>
            </a:br>
            <a:r>
              <a:rPr lang="en-US" dirty="0"/>
              <a:t>and assurance of multi-gigabit internet access customer </a:t>
            </a:r>
            <a:br>
              <a:rPr lang="en-US" dirty="0"/>
            </a:br>
            <a:r>
              <a:rPr lang="en-US" dirty="0"/>
              <a:t>facing services </a:t>
            </a:r>
          </a:p>
          <a:p>
            <a:pPr lvl="1"/>
            <a:r>
              <a:rPr lang="en-US" dirty="0"/>
              <a:t>Open standards: BBF </a:t>
            </a:r>
            <a:r>
              <a:rPr lang="en-US" dirty="0" err="1"/>
              <a:t>CloudCO</a:t>
            </a:r>
            <a:r>
              <a:rPr lang="en-US" dirty="0"/>
              <a:t>, TMF </a:t>
            </a:r>
            <a:r>
              <a:rPr lang="en-US" dirty="0" err="1"/>
              <a:t>OpenAPIs</a:t>
            </a:r>
            <a:endParaRPr lang="en-US" dirty="0"/>
          </a:p>
          <a:p>
            <a:pPr lvl="1"/>
            <a:r>
              <a:rPr lang="en-US" dirty="0"/>
              <a:t>Automation &amp; orchestration challenge: </a:t>
            </a:r>
            <a:r>
              <a:rPr lang="en-US" b="1" dirty="0"/>
              <a:t>Nomadic ONT</a:t>
            </a:r>
          </a:p>
          <a:p>
            <a:pPr lvl="1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BF8588-21BC-C143-9887-A9543256B1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6898" y="3088640"/>
            <a:ext cx="5545707" cy="3220088"/>
          </a:xfrm>
          <a:prstGeom prst="rect">
            <a:avLst/>
          </a:prstGeom>
        </p:spPr>
      </p:pic>
      <p:sp>
        <p:nvSpPr>
          <p:cNvPr id="6" name="Grafik 23" descr="Häkchen">
            <a:extLst>
              <a:ext uri="{FF2B5EF4-FFF2-40B4-BE49-F238E27FC236}">
                <a16:creationId xmlns:a16="http://schemas.microsoft.com/office/drawing/2014/main" id="{56A47FBF-DD8F-AE48-86CD-EC14B2B03CFC}"/>
              </a:ext>
            </a:extLst>
          </p:cNvPr>
          <p:cNvSpPr>
            <a:spLocks noChangeAspect="1"/>
          </p:cNvSpPr>
          <p:nvPr/>
        </p:nvSpPr>
        <p:spPr>
          <a:xfrm>
            <a:off x="1072471" y="4267701"/>
            <a:ext cx="288000" cy="204386"/>
          </a:xfrm>
          <a:custGeom>
            <a:avLst/>
            <a:gdLst>
              <a:gd name="connsiteX0" fmla="*/ 810101 w 885825"/>
              <a:gd name="connsiteY0" fmla="*/ 7144 h 628650"/>
              <a:gd name="connsiteX1" fmla="*/ 322421 w 885825"/>
              <a:gd name="connsiteY1" fmla="*/ 468154 h 628650"/>
              <a:gd name="connsiteX2" fmla="*/ 88106 w 885825"/>
              <a:gd name="connsiteY2" fmla="*/ 228124 h 628650"/>
              <a:gd name="connsiteX3" fmla="*/ 7144 w 885825"/>
              <a:gd name="connsiteY3" fmla="*/ 305276 h 628650"/>
              <a:gd name="connsiteX4" fmla="*/ 318611 w 885825"/>
              <a:gd name="connsiteY4" fmla="*/ 625316 h 628650"/>
              <a:gd name="connsiteX5" fmla="*/ 400526 w 885825"/>
              <a:gd name="connsiteY5" fmla="*/ 549116 h 628650"/>
              <a:gd name="connsiteX6" fmla="*/ 887254 w 885825"/>
              <a:gd name="connsiteY6" fmla="*/ 87154 h 628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85825" h="628650">
                <a:moveTo>
                  <a:pt x="810101" y="7144"/>
                </a:moveTo>
                <a:lnTo>
                  <a:pt x="322421" y="468154"/>
                </a:lnTo>
                <a:lnTo>
                  <a:pt x="88106" y="228124"/>
                </a:lnTo>
                <a:lnTo>
                  <a:pt x="7144" y="305276"/>
                </a:lnTo>
                <a:lnTo>
                  <a:pt x="318611" y="625316"/>
                </a:lnTo>
                <a:lnTo>
                  <a:pt x="400526" y="549116"/>
                </a:lnTo>
                <a:lnTo>
                  <a:pt x="887254" y="87154"/>
                </a:lnTo>
                <a:close/>
              </a:path>
            </a:pathLst>
          </a:custGeom>
          <a:solidFill>
            <a:srgbClr val="0EABA9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CH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48FA094-4369-B940-80D8-D712AAC756E8}"/>
              </a:ext>
            </a:extLst>
          </p:cNvPr>
          <p:cNvSpPr/>
          <p:nvPr/>
        </p:nvSpPr>
        <p:spPr>
          <a:xfrm>
            <a:off x="1360471" y="4185228"/>
            <a:ext cx="2610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1200"/>
              </a:spcAft>
            </a:pPr>
            <a:r>
              <a:rPr lang="en-GB" dirty="0">
                <a:solidFill>
                  <a:schemeClr val="tx2"/>
                </a:solidFill>
              </a:rPr>
              <a:t>Best customer experience</a:t>
            </a:r>
          </a:p>
        </p:txBody>
      </p:sp>
      <p:sp>
        <p:nvSpPr>
          <p:cNvPr id="8" name="Grafik 23" descr="Häkchen">
            <a:extLst>
              <a:ext uri="{FF2B5EF4-FFF2-40B4-BE49-F238E27FC236}">
                <a16:creationId xmlns:a16="http://schemas.microsoft.com/office/drawing/2014/main" id="{0DFBD30D-254F-724C-AD69-79BAD8133429}"/>
              </a:ext>
            </a:extLst>
          </p:cNvPr>
          <p:cNvSpPr>
            <a:spLocks noChangeAspect="1"/>
          </p:cNvSpPr>
          <p:nvPr/>
        </p:nvSpPr>
        <p:spPr>
          <a:xfrm>
            <a:off x="1072471" y="4637033"/>
            <a:ext cx="288000" cy="204386"/>
          </a:xfrm>
          <a:custGeom>
            <a:avLst/>
            <a:gdLst>
              <a:gd name="connsiteX0" fmla="*/ 810101 w 885825"/>
              <a:gd name="connsiteY0" fmla="*/ 7144 h 628650"/>
              <a:gd name="connsiteX1" fmla="*/ 322421 w 885825"/>
              <a:gd name="connsiteY1" fmla="*/ 468154 h 628650"/>
              <a:gd name="connsiteX2" fmla="*/ 88106 w 885825"/>
              <a:gd name="connsiteY2" fmla="*/ 228124 h 628650"/>
              <a:gd name="connsiteX3" fmla="*/ 7144 w 885825"/>
              <a:gd name="connsiteY3" fmla="*/ 305276 h 628650"/>
              <a:gd name="connsiteX4" fmla="*/ 318611 w 885825"/>
              <a:gd name="connsiteY4" fmla="*/ 625316 h 628650"/>
              <a:gd name="connsiteX5" fmla="*/ 400526 w 885825"/>
              <a:gd name="connsiteY5" fmla="*/ 549116 h 628650"/>
              <a:gd name="connsiteX6" fmla="*/ 887254 w 885825"/>
              <a:gd name="connsiteY6" fmla="*/ 87154 h 628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85825" h="628650">
                <a:moveTo>
                  <a:pt x="810101" y="7144"/>
                </a:moveTo>
                <a:lnTo>
                  <a:pt x="322421" y="468154"/>
                </a:lnTo>
                <a:lnTo>
                  <a:pt x="88106" y="228124"/>
                </a:lnTo>
                <a:lnTo>
                  <a:pt x="7144" y="305276"/>
                </a:lnTo>
                <a:lnTo>
                  <a:pt x="318611" y="625316"/>
                </a:lnTo>
                <a:lnTo>
                  <a:pt x="400526" y="549116"/>
                </a:lnTo>
                <a:lnTo>
                  <a:pt x="887254" y="87154"/>
                </a:lnTo>
                <a:close/>
              </a:path>
            </a:pathLst>
          </a:custGeom>
          <a:solidFill>
            <a:srgbClr val="0EABA9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CH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F00A440-9CFE-064C-9D4B-C534815BF24A}"/>
              </a:ext>
            </a:extLst>
          </p:cNvPr>
          <p:cNvSpPr/>
          <p:nvPr/>
        </p:nvSpPr>
        <p:spPr>
          <a:xfrm>
            <a:off x="1360471" y="4554560"/>
            <a:ext cx="23235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1200"/>
              </a:spcAft>
            </a:pPr>
            <a:r>
              <a:rPr lang="en-GB" dirty="0">
                <a:solidFill>
                  <a:schemeClr val="tx2"/>
                </a:solidFill>
              </a:rPr>
              <a:t>Operational excellence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1D53DFE-045D-254E-A910-88C86AC212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5550" y="5198829"/>
            <a:ext cx="1335669" cy="37624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ECD1BCC-89ED-8740-873A-04D9914C452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2385" b="30534"/>
          <a:stretch/>
        </p:blipFill>
        <p:spPr>
          <a:xfrm>
            <a:off x="2422436" y="5107259"/>
            <a:ext cx="1261620" cy="46781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9D1748D-FEBA-2B49-B123-9CBC9A335F6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5250" b="29154"/>
          <a:stretch/>
        </p:blipFill>
        <p:spPr>
          <a:xfrm>
            <a:off x="3543403" y="5198829"/>
            <a:ext cx="1971287" cy="37624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85FF066-294D-0E4F-9AD3-60AB5FC65D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80329" y="120743"/>
            <a:ext cx="2169767" cy="857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048284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CCB29F2F-223D-FC4E-A723-10DD74468CA2}"/>
              </a:ext>
            </a:extLst>
          </p:cNvPr>
          <p:cNvSpPr/>
          <p:nvPr/>
        </p:nvSpPr>
        <p:spPr>
          <a:xfrm>
            <a:off x="3364674" y="1346547"/>
            <a:ext cx="2731326" cy="67494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600" dirty="0">
                <a:solidFill>
                  <a:schemeClr val="tx1"/>
                </a:solidFill>
              </a:rPr>
              <a:t>BSS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9DFA1FA-102B-354E-88C2-D3561AD270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E4699F9-F1BE-7C4C-83BD-6996FE155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BBS overview</a:t>
            </a:r>
          </a:p>
        </p:txBody>
      </p:sp>
      <p:pic>
        <p:nvPicPr>
          <p:cNvPr id="5" name="Picture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803AD9FD-037E-BE44-AFF7-9566584BA61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79"/>
          <a:stretch/>
        </p:blipFill>
        <p:spPr>
          <a:xfrm>
            <a:off x="7301619" y="1122015"/>
            <a:ext cx="4754916" cy="1925340"/>
          </a:xfrm>
          <a:prstGeom prst="rect">
            <a:avLst/>
          </a:prstGeom>
        </p:spPr>
      </p:pic>
      <p:pic>
        <p:nvPicPr>
          <p:cNvPr id="6" name="Grafik 92">
            <a:extLst>
              <a:ext uri="{FF2B5EF4-FFF2-40B4-BE49-F238E27FC236}">
                <a16:creationId xmlns:a16="http://schemas.microsoft.com/office/drawing/2014/main" id="{2E6E72F4-F38D-8F4C-B96C-A82236502D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5563" y="4297878"/>
            <a:ext cx="542525" cy="542525"/>
          </a:xfrm>
          <a:prstGeom prst="rect">
            <a:avLst/>
          </a:prstGeom>
        </p:spPr>
      </p:pic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49AC0D5-7B73-ED42-83F9-54DBF3301087}"/>
              </a:ext>
            </a:extLst>
          </p:cNvPr>
          <p:cNvSpPr/>
          <p:nvPr/>
        </p:nvSpPr>
        <p:spPr>
          <a:xfrm>
            <a:off x="3495303" y="1495885"/>
            <a:ext cx="1021277" cy="375155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Customer Portal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22C25D4-C2CC-F84D-992E-FB5F786BDEA9}"/>
              </a:ext>
            </a:extLst>
          </p:cNvPr>
          <p:cNvSpPr/>
          <p:nvPr/>
        </p:nvSpPr>
        <p:spPr>
          <a:xfrm>
            <a:off x="3370060" y="3252984"/>
            <a:ext cx="1123979" cy="517163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Access Domain M&amp;C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054BB08-5D96-D54C-90CE-511B0130C3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56835" y="2084685"/>
            <a:ext cx="1053384" cy="235256"/>
          </a:xfrm>
          <a:prstGeom prst="rect">
            <a:avLst/>
          </a:prstGeom>
        </p:spPr>
      </p:pic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C0961630-E41C-BD47-8A30-FB0ABAC9B559}"/>
              </a:ext>
            </a:extLst>
          </p:cNvPr>
          <p:cNvSpPr/>
          <p:nvPr/>
        </p:nvSpPr>
        <p:spPr>
          <a:xfrm>
            <a:off x="3364674" y="2412307"/>
            <a:ext cx="2731326" cy="47134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DB00982-A5D1-194F-978E-D056B7B8DB58}"/>
              </a:ext>
            </a:extLst>
          </p:cNvPr>
          <p:cNvSpPr/>
          <p:nvPr/>
        </p:nvSpPr>
        <p:spPr>
          <a:xfrm>
            <a:off x="4972021" y="3252983"/>
            <a:ext cx="1123979" cy="517163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Edge Domain M&amp;C 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6AD120A-D9B7-5245-A76B-CC1E79BD57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56382" y="3285516"/>
            <a:ext cx="1428258" cy="294162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050E02C-302E-B248-B16D-2808557DDE5C}"/>
              </a:ext>
            </a:extLst>
          </p:cNvPr>
          <p:cNvCxnSpPr>
            <a:stCxn id="15" idx="2"/>
            <a:endCxn id="16" idx="0"/>
          </p:cNvCxnSpPr>
          <p:nvPr/>
        </p:nvCxnSpPr>
        <p:spPr>
          <a:xfrm>
            <a:off x="4730337" y="2021493"/>
            <a:ext cx="0" cy="390814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A45964E-BB72-3F4F-A5B6-F955A161AD30}"/>
              </a:ext>
            </a:extLst>
          </p:cNvPr>
          <p:cNvCxnSpPr>
            <a:cxnSpLocks/>
          </p:cNvCxnSpPr>
          <p:nvPr/>
        </p:nvCxnSpPr>
        <p:spPr>
          <a:xfrm flipH="1">
            <a:off x="3929408" y="2883648"/>
            <a:ext cx="2641" cy="365134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984415F-5410-DD42-B71B-68A3B1329052}"/>
              </a:ext>
            </a:extLst>
          </p:cNvPr>
          <p:cNvCxnSpPr>
            <a:cxnSpLocks/>
            <a:endCxn id="17" idx="0"/>
          </p:cNvCxnSpPr>
          <p:nvPr/>
        </p:nvCxnSpPr>
        <p:spPr>
          <a:xfrm>
            <a:off x="5534011" y="2883648"/>
            <a:ext cx="0" cy="369335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Grafik 82">
            <a:extLst>
              <a:ext uri="{FF2B5EF4-FFF2-40B4-BE49-F238E27FC236}">
                <a16:creationId xmlns:a16="http://schemas.microsoft.com/office/drawing/2014/main" id="{91C16B94-A87F-BA41-94DA-F698E2AF4E6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045051" y="4340723"/>
            <a:ext cx="556427" cy="556427"/>
          </a:xfrm>
          <a:prstGeom prst="rect">
            <a:avLst/>
          </a:prstGeom>
        </p:spPr>
      </p:pic>
      <p:pic>
        <p:nvPicPr>
          <p:cNvPr id="29" name="Grafik 93">
            <a:extLst>
              <a:ext uri="{FF2B5EF4-FFF2-40B4-BE49-F238E27FC236}">
                <a16:creationId xmlns:a16="http://schemas.microsoft.com/office/drawing/2014/main" id="{D75FFF35-BE5D-0D45-AB68-456D0FE873B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261164" y="4407971"/>
            <a:ext cx="556427" cy="556427"/>
          </a:xfrm>
          <a:prstGeom prst="rect">
            <a:avLst/>
          </a:prstGeom>
        </p:spPr>
      </p:pic>
      <p:pic>
        <p:nvPicPr>
          <p:cNvPr id="30" name="Grafik 93">
            <a:extLst>
              <a:ext uri="{FF2B5EF4-FFF2-40B4-BE49-F238E27FC236}">
                <a16:creationId xmlns:a16="http://schemas.microsoft.com/office/drawing/2014/main" id="{72E9FF07-F09D-D84C-ADF9-FC28D5E660D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492713" y="4383866"/>
            <a:ext cx="556427" cy="556427"/>
          </a:xfrm>
          <a:prstGeom prst="rect">
            <a:avLst/>
          </a:prstGeom>
        </p:spPr>
      </p:pic>
      <p:pic>
        <p:nvPicPr>
          <p:cNvPr id="31" name="Grafik 62">
            <a:extLst>
              <a:ext uri="{FF2B5EF4-FFF2-40B4-BE49-F238E27FC236}">
                <a16:creationId xmlns:a16="http://schemas.microsoft.com/office/drawing/2014/main" id="{366BAADB-0447-D247-B7A4-F7C80023A7D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329613" y="4644234"/>
            <a:ext cx="912177" cy="912177"/>
          </a:xfrm>
          <a:prstGeom prst="rect">
            <a:avLst/>
          </a:prstGeom>
        </p:spPr>
      </p:pic>
      <p:pic>
        <p:nvPicPr>
          <p:cNvPr id="33" name="Grafik 82">
            <a:extLst>
              <a:ext uri="{FF2B5EF4-FFF2-40B4-BE49-F238E27FC236}">
                <a16:creationId xmlns:a16="http://schemas.microsoft.com/office/drawing/2014/main" id="{AC16567C-8B26-0C44-8D8A-5B0E4D0C9DE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192297" y="5380438"/>
            <a:ext cx="556427" cy="556427"/>
          </a:xfrm>
          <a:prstGeom prst="rect">
            <a:avLst/>
          </a:prstGeom>
        </p:spPr>
      </p:pic>
      <p:pic>
        <p:nvPicPr>
          <p:cNvPr id="34" name="Grafik 93">
            <a:extLst>
              <a:ext uri="{FF2B5EF4-FFF2-40B4-BE49-F238E27FC236}">
                <a16:creationId xmlns:a16="http://schemas.microsoft.com/office/drawing/2014/main" id="{20E5383F-2B6D-3346-B6C6-7271268848B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539377" y="5324008"/>
            <a:ext cx="556427" cy="556427"/>
          </a:xfrm>
          <a:prstGeom prst="rect">
            <a:avLst/>
          </a:prstGeom>
        </p:spPr>
      </p:pic>
      <p:pic>
        <p:nvPicPr>
          <p:cNvPr id="35" name="Grafik 62">
            <a:extLst>
              <a:ext uri="{FF2B5EF4-FFF2-40B4-BE49-F238E27FC236}">
                <a16:creationId xmlns:a16="http://schemas.microsoft.com/office/drawing/2014/main" id="{72DD0CDA-FEBD-B944-A0D4-70B9B4CD0B0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812085" y="4286525"/>
            <a:ext cx="912177" cy="912177"/>
          </a:xfrm>
          <a:prstGeom prst="rect">
            <a:avLst/>
          </a:prstGeom>
        </p:spPr>
      </p:pic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F35ACC3C-85FE-4949-9A36-26990FBE018C}"/>
              </a:ext>
            </a:extLst>
          </p:cNvPr>
          <p:cNvCxnSpPr>
            <a:cxnSpLocks/>
            <a:endCxn id="29" idx="0"/>
          </p:cNvCxnSpPr>
          <p:nvPr/>
        </p:nvCxnSpPr>
        <p:spPr>
          <a:xfrm flipH="1">
            <a:off x="3539378" y="3770146"/>
            <a:ext cx="207252" cy="637825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802D5EC4-B498-3442-9899-791CBA7BC2D4}"/>
              </a:ext>
            </a:extLst>
          </p:cNvPr>
          <p:cNvCxnSpPr>
            <a:cxnSpLocks/>
          </p:cNvCxnSpPr>
          <p:nvPr/>
        </p:nvCxnSpPr>
        <p:spPr>
          <a:xfrm flipH="1">
            <a:off x="3986910" y="3770146"/>
            <a:ext cx="107531" cy="1610292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B38BF52-6CE7-7248-B149-2236641CD362}"/>
              </a:ext>
            </a:extLst>
          </p:cNvPr>
          <p:cNvCxnSpPr>
            <a:cxnSpLocks/>
            <a:stCxn id="17" idx="2"/>
            <a:endCxn id="30" idx="0"/>
          </p:cNvCxnSpPr>
          <p:nvPr/>
        </p:nvCxnSpPr>
        <p:spPr>
          <a:xfrm>
            <a:off x="5534011" y="3770146"/>
            <a:ext cx="236916" cy="61372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92A1731F-1F56-B14A-83C5-C28BF0827DC9}"/>
              </a:ext>
            </a:extLst>
          </p:cNvPr>
          <p:cNvSpPr txBox="1"/>
          <p:nvPr/>
        </p:nvSpPr>
        <p:spPr>
          <a:xfrm>
            <a:off x="5431619" y="5006529"/>
            <a:ext cx="13287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Backbone office</a:t>
            </a:r>
          </a:p>
          <a:p>
            <a:r>
              <a:rPr lang="en-US" sz="1200" dirty="0"/>
              <a:t>(BNG, AAA, DHCP)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C2390DC-6ADB-BC4E-89BF-37098AB4A90E}"/>
              </a:ext>
            </a:extLst>
          </p:cNvPr>
          <p:cNvSpPr txBox="1"/>
          <p:nvPr/>
        </p:nvSpPr>
        <p:spPr>
          <a:xfrm>
            <a:off x="3980083" y="5605442"/>
            <a:ext cx="10394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Central Office</a:t>
            </a:r>
          </a:p>
          <a:p>
            <a:r>
              <a:rPr lang="en-US" sz="1200" dirty="0"/>
              <a:t>(OLT, </a:t>
            </a:r>
            <a:r>
              <a:rPr lang="en-US" sz="1200" dirty="0" err="1"/>
              <a:t>Agg</a:t>
            </a:r>
            <a:r>
              <a:rPr lang="en-US" sz="1200" dirty="0"/>
              <a:t>)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D0DCD73-9FF6-5A48-AE65-B1328140A9CB}"/>
              </a:ext>
            </a:extLst>
          </p:cNvPr>
          <p:cNvSpPr txBox="1"/>
          <p:nvPr/>
        </p:nvSpPr>
        <p:spPr>
          <a:xfrm>
            <a:off x="1700567" y="4940293"/>
            <a:ext cx="1391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Customer Premises</a:t>
            </a:r>
          </a:p>
          <a:p>
            <a:r>
              <a:rPr lang="en-US" sz="1200" dirty="0"/>
              <a:t>(CPE/ONT)</a:t>
            </a:r>
          </a:p>
        </p:txBody>
      </p:sp>
      <p:pic>
        <p:nvPicPr>
          <p:cNvPr id="53" name="Picture 52" descr="A picture containing object&#10;&#10;Description automatically generated">
            <a:extLst>
              <a:ext uri="{FF2B5EF4-FFF2-40B4-BE49-F238E27FC236}">
                <a16:creationId xmlns:a16="http://schemas.microsoft.com/office/drawing/2014/main" id="{9A5DC0F8-9B96-CA4B-B40D-D93057A26EAB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5941" y="2508353"/>
            <a:ext cx="1379035" cy="294768"/>
          </a:xfrm>
          <a:prstGeom prst="rect">
            <a:avLst/>
          </a:prstGeom>
        </p:spPr>
      </p:pic>
      <p:sp>
        <p:nvSpPr>
          <p:cNvPr id="56" name="Freeform 55">
            <a:extLst>
              <a:ext uri="{FF2B5EF4-FFF2-40B4-BE49-F238E27FC236}">
                <a16:creationId xmlns:a16="http://schemas.microsoft.com/office/drawing/2014/main" id="{D2F1924F-5146-1B4B-B722-3D381C1F4909}"/>
              </a:ext>
            </a:extLst>
          </p:cNvPr>
          <p:cNvSpPr/>
          <p:nvPr/>
        </p:nvSpPr>
        <p:spPr>
          <a:xfrm>
            <a:off x="1876301" y="4569141"/>
            <a:ext cx="5973289" cy="497676"/>
          </a:xfrm>
          <a:custGeom>
            <a:avLst/>
            <a:gdLst>
              <a:gd name="connsiteX0" fmla="*/ 0 w 5973289"/>
              <a:gd name="connsiteY0" fmla="*/ 62236 h 497676"/>
              <a:gd name="connsiteX1" fmla="*/ 1341912 w 5973289"/>
              <a:gd name="connsiteY1" fmla="*/ 26610 h 497676"/>
              <a:gd name="connsiteX2" fmla="*/ 2517569 w 5973289"/>
              <a:gd name="connsiteY2" fmla="*/ 406620 h 497676"/>
              <a:gd name="connsiteX3" fmla="*/ 3396343 w 5973289"/>
              <a:gd name="connsiteY3" fmla="*/ 477872 h 497676"/>
              <a:gd name="connsiteX4" fmla="*/ 3966359 w 5973289"/>
              <a:gd name="connsiteY4" fmla="*/ 121612 h 497676"/>
              <a:gd name="connsiteX5" fmla="*/ 5973289 w 5973289"/>
              <a:gd name="connsiteY5" fmla="*/ 38485 h 497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73289" h="497676">
                <a:moveTo>
                  <a:pt x="0" y="62236"/>
                </a:moveTo>
                <a:cubicBezTo>
                  <a:pt x="461158" y="15724"/>
                  <a:pt x="922317" y="-30787"/>
                  <a:pt x="1341912" y="26610"/>
                </a:cubicBezTo>
                <a:cubicBezTo>
                  <a:pt x="1761507" y="84007"/>
                  <a:pt x="2175164" y="331410"/>
                  <a:pt x="2517569" y="406620"/>
                </a:cubicBezTo>
                <a:cubicBezTo>
                  <a:pt x="2859974" y="481830"/>
                  <a:pt x="3154878" y="525373"/>
                  <a:pt x="3396343" y="477872"/>
                </a:cubicBezTo>
                <a:cubicBezTo>
                  <a:pt x="3637808" y="430371"/>
                  <a:pt x="3536868" y="194843"/>
                  <a:pt x="3966359" y="121612"/>
                </a:cubicBezTo>
                <a:cubicBezTo>
                  <a:pt x="4395850" y="48381"/>
                  <a:pt x="5184569" y="43433"/>
                  <a:pt x="5973289" y="38485"/>
                </a:cubicBezTo>
              </a:path>
            </a:pathLst>
          </a:custGeom>
          <a:noFill/>
          <a:ln w="571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57EE2A6-46B0-D147-BAF3-C9999D9C57B7}"/>
              </a:ext>
            </a:extLst>
          </p:cNvPr>
          <p:cNvSpPr txBox="1"/>
          <p:nvPr/>
        </p:nvSpPr>
        <p:spPr>
          <a:xfrm>
            <a:off x="4516580" y="5271803"/>
            <a:ext cx="5756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Metro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6B701F0-D622-8E4D-B97E-7872956623A5}"/>
              </a:ext>
            </a:extLst>
          </p:cNvPr>
          <p:cNvSpPr txBox="1"/>
          <p:nvPr/>
        </p:nvSpPr>
        <p:spPr>
          <a:xfrm>
            <a:off x="6980338" y="4927454"/>
            <a:ext cx="6889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Internet</a:t>
            </a:r>
          </a:p>
        </p:txBody>
      </p:sp>
      <p:pic>
        <p:nvPicPr>
          <p:cNvPr id="60" name="Grafik 92">
            <a:extLst>
              <a:ext uri="{FF2B5EF4-FFF2-40B4-BE49-F238E27FC236}">
                <a16:creationId xmlns:a16="http://schemas.microsoft.com/office/drawing/2014/main" id="{8BFCFACE-FCAF-1745-A195-EA74FFA43E9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528280" y="5639397"/>
            <a:ext cx="542525" cy="542525"/>
          </a:xfrm>
          <a:prstGeom prst="rect">
            <a:avLst/>
          </a:prstGeom>
        </p:spPr>
      </p:pic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ED45F30C-487B-BF41-812A-E3043C2AB53F}"/>
              </a:ext>
            </a:extLst>
          </p:cNvPr>
          <p:cNvCxnSpPr>
            <a:cxnSpLocks/>
          </p:cNvCxnSpPr>
          <p:nvPr/>
        </p:nvCxnSpPr>
        <p:spPr>
          <a:xfrm>
            <a:off x="1375146" y="4891028"/>
            <a:ext cx="250232" cy="711193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40438010-E92C-1842-9A1A-DF079C8CFA43}"/>
              </a:ext>
            </a:extLst>
          </p:cNvPr>
          <p:cNvSpPr txBox="1"/>
          <p:nvPr/>
        </p:nvSpPr>
        <p:spPr>
          <a:xfrm>
            <a:off x="7918347" y="4441178"/>
            <a:ext cx="7400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HSIA</a:t>
            </a:r>
          </a:p>
          <a:p>
            <a:r>
              <a:rPr lang="en-US" sz="1400" dirty="0"/>
              <a:t>10Gbps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EB4B4F7D-2BE0-3A44-92AA-E81ED3260EB3}"/>
              </a:ext>
            </a:extLst>
          </p:cNvPr>
          <p:cNvSpPr/>
          <p:nvPr/>
        </p:nvSpPr>
        <p:spPr>
          <a:xfrm>
            <a:off x="2113808" y="4821382"/>
            <a:ext cx="5735782" cy="969732"/>
          </a:xfrm>
          <a:custGeom>
            <a:avLst/>
            <a:gdLst>
              <a:gd name="connsiteX0" fmla="*/ 0 w 5735782"/>
              <a:gd name="connsiteY0" fmla="*/ 938150 h 969732"/>
              <a:gd name="connsiteX1" fmla="*/ 1615044 w 5735782"/>
              <a:gd name="connsiteY1" fmla="*/ 914400 h 969732"/>
              <a:gd name="connsiteX2" fmla="*/ 2398815 w 5735782"/>
              <a:gd name="connsiteY2" fmla="*/ 427512 h 969732"/>
              <a:gd name="connsiteX3" fmla="*/ 3289465 w 5735782"/>
              <a:gd name="connsiteY3" fmla="*/ 380010 h 969732"/>
              <a:gd name="connsiteX4" fmla="*/ 3610098 w 5735782"/>
              <a:gd name="connsiteY4" fmla="*/ 95002 h 969732"/>
              <a:gd name="connsiteX5" fmla="*/ 4061361 w 5735782"/>
              <a:gd name="connsiteY5" fmla="*/ 23750 h 969732"/>
              <a:gd name="connsiteX6" fmla="*/ 5735782 w 5735782"/>
              <a:gd name="connsiteY6" fmla="*/ 0 h 969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5782" h="969732">
                <a:moveTo>
                  <a:pt x="0" y="938150"/>
                </a:moveTo>
                <a:cubicBezTo>
                  <a:pt x="607620" y="968828"/>
                  <a:pt x="1215241" y="999506"/>
                  <a:pt x="1615044" y="914400"/>
                </a:cubicBezTo>
                <a:cubicBezTo>
                  <a:pt x="2014847" y="829294"/>
                  <a:pt x="2119745" y="516577"/>
                  <a:pt x="2398815" y="427512"/>
                </a:cubicBezTo>
                <a:cubicBezTo>
                  <a:pt x="2677885" y="338447"/>
                  <a:pt x="3087585" y="435428"/>
                  <a:pt x="3289465" y="380010"/>
                </a:cubicBezTo>
                <a:cubicBezTo>
                  <a:pt x="3491345" y="324592"/>
                  <a:pt x="3481449" y="154379"/>
                  <a:pt x="3610098" y="95002"/>
                </a:cubicBezTo>
                <a:cubicBezTo>
                  <a:pt x="3738747" y="35625"/>
                  <a:pt x="3707080" y="39584"/>
                  <a:pt x="4061361" y="23750"/>
                </a:cubicBezTo>
                <a:cubicBezTo>
                  <a:pt x="4415642" y="7916"/>
                  <a:pt x="5075712" y="3958"/>
                  <a:pt x="5735782" y="0"/>
                </a:cubicBezTo>
              </a:path>
            </a:pathLst>
          </a:cu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F2E42383-9F19-0C48-824D-1B0F3F99C2EA}"/>
              </a:ext>
            </a:extLst>
          </p:cNvPr>
          <p:cNvCxnSpPr>
            <a:cxnSpLocks/>
          </p:cNvCxnSpPr>
          <p:nvPr/>
        </p:nvCxnSpPr>
        <p:spPr>
          <a:xfrm>
            <a:off x="3192407" y="4853661"/>
            <a:ext cx="250232" cy="711193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98EABA46-7EB4-9A46-9312-13CE7EACF1F3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880329" y="120743"/>
            <a:ext cx="2169767" cy="857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796266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3C091F4-9CF4-4A76-A26B-99B86C960AB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dirty="0"/>
              <a:t>BBS in ONAP Dublin release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DC09CB-B5C0-4B24-8995-1AB3143C9EB6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68707" y="6504195"/>
            <a:ext cx="607359" cy="365125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900" b="0" i="0" kern="120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552701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4897363-7FE3-2C41-8990-7C1243FE0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531CD8-9EF5-AD42-B76E-9B57819680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…this was our Goal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A8F317-DCA4-474C-A733-7B7B46EE64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0329" y="120743"/>
            <a:ext cx="2169767" cy="8570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287" y="1856820"/>
            <a:ext cx="9658926" cy="3720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867160"/>
      </p:ext>
    </p:extLst>
  </p:cSld>
  <p:clrMapOvr>
    <a:masterClrMapping/>
  </p:clrMapOvr>
  <p:transition>
    <p:wipe dir="r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 White Master">
  <a:themeElements>
    <a:clrScheme name="C 2018 Nokia">
      <a:dk1>
        <a:srgbClr val="124191"/>
      </a:dk1>
      <a:lt1>
        <a:srgbClr val="FFFFFF"/>
      </a:lt1>
      <a:dk2>
        <a:srgbClr val="001135"/>
      </a:dk2>
      <a:lt2>
        <a:srgbClr val="4D5766"/>
      </a:lt2>
      <a:accent1>
        <a:srgbClr val="98A2AE"/>
      </a:accent1>
      <a:accent2>
        <a:srgbClr val="BEC8D2"/>
      </a:accent2>
      <a:accent3>
        <a:srgbClr val="00C9FF"/>
      </a:accent3>
      <a:accent4>
        <a:srgbClr val="FF3154"/>
      </a:accent4>
      <a:accent5>
        <a:srgbClr val="FFFB00"/>
      </a:accent5>
      <a:accent6>
        <a:srgbClr val="4BDD33"/>
      </a:accent6>
      <a:hlink>
        <a:srgbClr val="124191"/>
      </a:hlink>
      <a:folHlink>
        <a:srgbClr val="001135"/>
      </a:folHlink>
    </a:clrScheme>
    <a:fontScheme name="Nokia 2018">
      <a:majorFont>
        <a:latin typeface="Nokia Pure Headline Light"/>
        <a:ea typeface=""/>
        <a:cs typeface=""/>
      </a:majorFont>
      <a:minorFont>
        <a:latin typeface="Nokia Pure Text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<a:prstTxWarp prst="textNoShape">
          <a:avLst/>
        </a:prstTxWarp>
        <a:noAutofit/>
      </a:bodyPr>
      <a:lstStyle>
        <a:defPPr algn="l">
          <a:spcAft>
            <a:spcPts val="300"/>
          </a:spcAft>
          <a:buSzPct val="100000"/>
          <a:defRPr sz="12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17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tIns="72000" rIns="72000" bIns="72000" rtlCol="0">
        <a:noAutofit/>
      </a:bodyPr>
      <a:lstStyle>
        <a:defPPr algn="l">
          <a:spcAft>
            <a:spcPts val="300"/>
          </a:spcAft>
          <a:buSzPct val="100000"/>
          <a:defRPr sz="1200" dirty="0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okia Pure PowerPoint" id="{7BAB860A-E724-4F4A-99B4-1006A8C659F1}" vid="{FE952FBB-5457-4A32-BE2A-8D02ACC009B9}"/>
    </a:ext>
  </a:extLst>
</a:theme>
</file>

<file path=ppt/theme/theme4.xml><?xml version="1.0" encoding="utf-8"?>
<a:theme xmlns:a="http://schemas.openxmlformats.org/drawingml/2006/main" name="3_Nokia Master Blue Background">
  <a:themeElements>
    <a:clrScheme name="Nokia 120515">
      <a:dk1>
        <a:srgbClr val="124191"/>
      </a:dk1>
      <a:lt1>
        <a:srgbClr val="FFFFFF"/>
      </a:lt1>
      <a:dk2>
        <a:srgbClr val="001135"/>
      </a:dk2>
      <a:lt2>
        <a:srgbClr val="4D5766"/>
      </a:lt2>
      <a:accent1>
        <a:srgbClr val="98A2AE"/>
      </a:accent1>
      <a:accent2>
        <a:srgbClr val="BEC8D2"/>
      </a:accent2>
      <a:accent3>
        <a:srgbClr val="00C9FF"/>
      </a:accent3>
      <a:accent4>
        <a:srgbClr val="FF3154"/>
      </a:accent4>
      <a:accent5>
        <a:srgbClr val="FFFB00"/>
      </a:accent5>
      <a:accent6>
        <a:srgbClr val="4BDD33"/>
      </a:accent6>
      <a:hlink>
        <a:srgbClr val="0645AD"/>
      </a:hlink>
      <a:folHlink>
        <a:srgbClr val="0B0080"/>
      </a:folHlink>
    </a:clrScheme>
    <a:fontScheme name="Nokia Pure">
      <a:majorFont>
        <a:latin typeface="Nokia Pure Headline Light"/>
        <a:ea typeface=""/>
        <a:cs typeface=""/>
      </a:majorFont>
      <a:minorFont>
        <a:latin typeface="Nokia Pure Text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  <a:effectLst/>
      </a:spPr>
      <a:bodyPr tIns="90000" bIns="90000" rtlCol="0" anchor="t" anchorCtr="0"/>
      <a:lstStyle>
        <a:defPPr algn="ctr" fontAlgn="auto">
          <a:spcBef>
            <a:spcPts val="0"/>
          </a:spcBef>
          <a:spcAft>
            <a:spcPts val="0"/>
          </a:spcAft>
          <a:defRPr dirty="0" smtClean="0">
            <a:solidFill>
              <a:schemeClr val="accent4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175">
          <a:solidFill>
            <a:schemeClr val="bg2"/>
          </a:solidFill>
        </a:ln>
      </a:spPr>
      <a:bodyPr/>
      <a:lstStyle/>
      <a:style>
        <a:lnRef idx="1">
          <a:schemeClr val="accent3"/>
        </a:lnRef>
        <a:fillRef idx="0">
          <a:schemeClr val="accent3"/>
        </a:fillRef>
        <a:effectRef idx="0">
          <a:schemeClr val="accent3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9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okia_Pure_PPT_CORP_V3.1" id="{655C0B4C-DD58-4366-A06D-BF0A1B81A469}" vid="{0014268F-4AA0-40E4-9A1C-DE908DD31C6B}"/>
    </a:ext>
  </a:extLst>
</a:theme>
</file>

<file path=ppt/theme/theme5.xml><?xml version="1.0" encoding="utf-8"?>
<a:theme xmlns:a="http://schemas.openxmlformats.org/drawingml/2006/main" name="CORP_PPT_Temp_Pure_V31">
  <a:themeElements>
    <a:clrScheme name="Mukautettu 2">
      <a:dk1>
        <a:srgbClr val="124191"/>
      </a:dk1>
      <a:lt1>
        <a:srgbClr val="FFFFFF"/>
      </a:lt1>
      <a:dk2>
        <a:srgbClr val="001135"/>
      </a:dk2>
      <a:lt2>
        <a:srgbClr val="4D5766"/>
      </a:lt2>
      <a:accent1>
        <a:srgbClr val="98A2AE"/>
      </a:accent1>
      <a:accent2>
        <a:srgbClr val="BEC8D2"/>
      </a:accent2>
      <a:accent3>
        <a:srgbClr val="00C9FF"/>
      </a:accent3>
      <a:accent4>
        <a:srgbClr val="FF3154"/>
      </a:accent4>
      <a:accent5>
        <a:srgbClr val="FFFB00"/>
      </a:accent5>
      <a:accent6>
        <a:srgbClr val="4BDD33"/>
      </a:accent6>
      <a:hlink>
        <a:srgbClr val="00C9FF"/>
      </a:hlink>
      <a:folHlink>
        <a:srgbClr val="00C9FF"/>
      </a:folHlink>
    </a:clrScheme>
    <a:fontScheme name="Nokia Pure">
      <a:majorFont>
        <a:latin typeface="Nokia Pure Headline Light"/>
        <a:ea typeface=""/>
        <a:cs typeface=""/>
      </a:majorFont>
      <a:minorFont>
        <a:latin typeface="Nokia Pure Text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<a:prstTxWarp prst="textNoShape">
          <a:avLst/>
        </a:prstTxWarp>
        <a:noAutofit/>
      </a:bodyPr>
      <a:lstStyle>
        <a:defPPr algn="l" fontAlgn="auto">
          <a:spcBef>
            <a:spcPts val="0"/>
          </a:spcBef>
          <a:spcAft>
            <a:spcPts val="0"/>
          </a:spcAft>
          <a:defRPr sz="1200" dirty="0" err="1" smtClean="0">
            <a:solidFill>
              <a:schemeClr val="bg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6350" cmpd="sng">
          <a:solidFill>
            <a:schemeClr val="bg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tIns="72000" rIns="72000" bIns="72000" rtlCol="0">
        <a:spAutoFit/>
      </a:bodyPr>
      <a:lstStyle>
        <a:defPPr marR="0" algn="l" defTabSz="457200" rtl="0" eaLnBrk="1" fontAlgn="base" latinLnBrk="0" hangingPunct="1">
          <a:lnSpc>
            <a:spcPct val="100000"/>
          </a:lnSpc>
          <a:spcBef>
            <a:spcPts val="0"/>
          </a:spcBef>
          <a:spcAft>
            <a:spcPct val="0"/>
          </a:spcAft>
          <a:buClr>
            <a:srgbClr val="001135"/>
          </a:buClr>
          <a:buSzTx/>
          <a:tabLst/>
          <a:defRPr sz="1400" dirty="0" smtClean="0">
            <a:solidFill>
              <a:schemeClr val="tx2"/>
            </a:solidFill>
            <a:latin typeface="+mn-lt"/>
            <a:ea typeface="Nokia Pure Text" panose="020B0503020202020204" pitchFamily="34" charset="0"/>
            <a:cs typeface="Nokia Pure Headline Ligh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okia_Pure_PPT_CORP_V3.1" id="{655C0B4C-DD58-4366-A06D-BF0A1B81A469}" vid="{6AA74208-B53C-4696-ADC1-7541119D5A96}"/>
    </a:ext>
  </a:extLst>
</a:theme>
</file>

<file path=ppt/theme/theme6.xml><?xml version="1.0" encoding="utf-8"?>
<a:theme xmlns:a="http://schemas.openxmlformats.org/drawingml/2006/main" name="1_c 2018 Nokia">
  <a:themeElements>
    <a:clrScheme name="C 2018 Nokia">
      <a:dk1>
        <a:srgbClr val="124191"/>
      </a:dk1>
      <a:lt1>
        <a:srgbClr val="FFFFFF"/>
      </a:lt1>
      <a:dk2>
        <a:srgbClr val="001135"/>
      </a:dk2>
      <a:lt2>
        <a:srgbClr val="4D5766"/>
      </a:lt2>
      <a:accent1>
        <a:srgbClr val="98A2AE"/>
      </a:accent1>
      <a:accent2>
        <a:srgbClr val="BEC8D2"/>
      </a:accent2>
      <a:accent3>
        <a:srgbClr val="00C9FF"/>
      </a:accent3>
      <a:accent4>
        <a:srgbClr val="FF3154"/>
      </a:accent4>
      <a:accent5>
        <a:srgbClr val="FFFB00"/>
      </a:accent5>
      <a:accent6>
        <a:srgbClr val="4BDD33"/>
      </a:accent6>
      <a:hlink>
        <a:srgbClr val="124191"/>
      </a:hlink>
      <a:folHlink>
        <a:srgbClr val="001135"/>
      </a:folHlink>
    </a:clrScheme>
    <a:fontScheme name="Nokia 2018">
      <a:majorFont>
        <a:latin typeface="Nokia Pure Headline Light"/>
        <a:ea typeface=""/>
        <a:cs typeface=""/>
      </a:majorFont>
      <a:minorFont>
        <a:latin typeface="Nokia Pure Text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<a:prstTxWarp prst="textNoShape">
          <a:avLst/>
        </a:prstTxWarp>
        <a:noAutofit/>
      </a:bodyPr>
      <a:lstStyle>
        <a:defPPr algn="l">
          <a:spcAft>
            <a:spcPts val="300"/>
          </a:spcAft>
          <a:buSzPct val="100000"/>
          <a:defRPr sz="12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17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tIns="72000" rIns="72000" bIns="72000" rtlCol="0">
        <a:noAutofit/>
      </a:bodyPr>
      <a:lstStyle>
        <a:defPPr algn="l">
          <a:spcAft>
            <a:spcPts val="300"/>
          </a:spcAft>
          <a:buSzPct val="100000"/>
          <a:defRPr sz="1200" dirty="0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okia Pure PowerPoint" id="{7BAB860A-E724-4F4A-99B4-1006A8C659F1}" vid="{2FF4314B-668A-49AD-9774-BC143480C335}"/>
    </a:ext>
  </a:extLst>
</a:theme>
</file>

<file path=ppt/theme/theme7.xml><?xml version="1.0" encoding="utf-8"?>
<a:theme xmlns:a="http://schemas.openxmlformats.org/drawingml/2006/main" name="Nokia White Master with headline">
  <a:themeElements>
    <a:clrScheme name="Nokia April 2016">
      <a:dk1>
        <a:srgbClr val="124191"/>
      </a:dk1>
      <a:lt1>
        <a:srgbClr val="FFFFFF"/>
      </a:lt1>
      <a:dk2>
        <a:srgbClr val="001135"/>
      </a:dk2>
      <a:lt2>
        <a:srgbClr val="4D5766"/>
      </a:lt2>
      <a:accent1>
        <a:srgbClr val="98A2AE"/>
      </a:accent1>
      <a:accent2>
        <a:srgbClr val="BEC8D2"/>
      </a:accent2>
      <a:accent3>
        <a:srgbClr val="00C9FF"/>
      </a:accent3>
      <a:accent4>
        <a:srgbClr val="FF3154"/>
      </a:accent4>
      <a:accent5>
        <a:srgbClr val="FFFB00"/>
      </a:accent5>
      <a:accent6>
        <a:srgbClr val="4BDD33"/>
      </a:accent6>
      <a:hlink>
        <a:srgbClr val="0645AD"/>
      </a:hlink>
      <a:folHlink>
        <a:srgbClr val="0B0080"/>
      </a:folHlink>
    </a:clrScheme>
    <a:fontScheme name="Nokia 2016">
      <a:majorFont>
        <a:latin typeface="Nokia Pure Headline Light"/>
        <a:ea typeface=""/>
        <a:cs typeface=""/>
      </a:majorFont>
      <a:minorFont>
        <a:latin typeface="Nokia Pure Text Light"/>
        <a:ea typeface=""/>
        <a:cs typeface="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>
          <a:noFill/>
          <a:prstDash val="solid"/>
        </a:ln>
      </a:spPr>
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<a:prstTxWarp prst="textNoShape">
          <a:avLst/>
        </a:prstTxWarp>
        <a:noAutofit/>
      </a:bodyPr>
      <a:lstStyle>
        <a:defPPr algn="l">
          <a:defRPr sz="1200" dirty="0" smtClean="0">
            <a:solidFill>
              <a:schemeClr val="bg1"/>
            </a:solidFill>
            <a:latin typeface="Nokia Pure Text Light" panose="020B0403020202020204" pitchFamily="34" charset="0"/>
            <a:ea typeface="Nokia Pure Text Light" panose="020B0403020202020204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17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tIns="72000" rIns="72000" bIns="72000" rtlCol="0">
        <a:spAutoFit/>
      </a:bodyPr>
      <a:lstStyle>
        <a:defPPr defTabSz="360000">
          <a:spcAft>
            <a:spcPts val="600"/>
          </a:spcAft>
          <a:tabLst>
            <a:tab pos="360000" algn="l"/>
          </a:tabLst>
          <a:defRPr sz="1200" dirty="0" smtClean="0">
            <a:solidFill>
              <a:schemeClr val="tx2"/>
            </a:solidFill>
            <a:latin typeface="Nokia Pure Text Light" panose="020B0403020202020204" pitchFamily="34" charset="0"/>
            <a:ea typeface="Nokia Pure Text Light" panose="020B0403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okia_Pure_PPT_Corp_V3" id="{EBFA465A-F99A-440C-9EAF-9E2AFF539F79}" vid="{74E9AEE0-7FE0-4E86-A209-704C6EA35B36}"/>
    </a:ext>
  </a:extLst>
</a:theme>
</file>

<file path=ppt/theme/theme8.xml><?xml version="1.0" encoding="utf-8"?>
<a:theme xmlns:a="http://schemas.openxmlformats.org/drawingml/2006/main" name="1_1 White Master">
  <a:themeElements>
    <a:clrScheme name="C 2018 Nokia">
      <a:dk1>
        <a:srgbClr val="124191"/>
      </a:dk1>
      <a:lt1>
        <a:srgbClr val="FFFFFF"/>
      </a:lt1>
      <a:dk2>
        <a:srgbClr val="001135"/>
      </a:dk2>
      <a:lt2>
        <a:srgbClr val="4D5766"/>
      </a:lt2>
      <a:accent1>
        <a:srgbClr val="98A2AE"/>
      </a:accent1>
      <a:accent2>
        <a:srgbClr val="BEC8D2"/>
      </a:accent2>
      <a:accent3>
        <a:srgbClr val="00C9FF"/>
      </a:accent3>
      <a:accent4>
        <a:srgbClr val="FF3154"/>
      </a:accent4>
      <a:accent5>
        <a:srgbClr val="FFFB00"/>
      </a:accent5>
      <a:accent6>
        <a:srgbClr val="4BDD33"/>
      </a:accent6>
      <a:hlink>
        <a:srgbClr val="124191"/>
      </a:hlink>
      <a:folHlink>
        <a:srgbClr val="001135"/>
      </a:folHlink>
    </a:clrScheme>
    <a:fontScheme name="Nokia 2018">
      <a:majorFont>
        <a:latin typeface="Nokia Pure Headline Light"/>
        <a:ea typeface=""/>
        <a:cs typeface=""/>
      </a:majorFont>
      <a:minorFont>
        <a:latin typeface="Nokia Pure Text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<a:prstTxWarp prst="textNoShape">
          <a:avLst/>
        </a:prstTxWarp>
        <a:noAutofit/>
      </a:bodyPr>
      <a:lstStyle>
        <a:defPPr algn="l">
          <a:spcAft>
            <a:spcPts val="300"/>
          </a:spcAft>
          <a:buSzPct val="100000"/>
          <a:defRPr sz="12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17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tIns="72000" rIns="72000" bIns="72000" rtlCol="0">
        <a:noAutofit/>
      </a:bodyPr>
      <a:lstStyle>
        <a:defPPr algn="l">
          <a:spcAft>
            <a:spcPts val="300"/>
          </a:spcAft>
          <a:buSzPct val="100000"/>
          <a:defRPr sz="1200" dirty="0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3D50442A-8782-9D40-B79A-F501563F840F}" vid="{BC969041-BF81-9A4E-A7C5-304D97E5F98B}"/>
    </a:ext>
  </a:extLst>
</a:theme>
</file>

<file path=ppt/theme/theme9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6FAF2"/>
        </a:solidFill>
        <a:ln w="6350">
          <a:gradFill>
            <a:gsLst>
              <a:gs pos="0">
                <a:srgbClr val="E7F3DC"/>
              </a:gs>
              <a:gs pos="16000">
                <a:srgbClr val="001F11"/>
              </a:gs>
              <a:gs pos="7000">
                <a:srgbClr val="7BC043"/>
              </a:gs>
            </a:gsLst>
            <a:lin ang="4200000" scaled="0"/>
          </a:gradFill>
        </a:ln>
        <a:effectLst/>
      </a:spPr>
      <a:bodyPr wrap="none" rtlCol="0" anchor="ctr" anchorCtr="0"/>
      <a:lstStyle>
        <a:defPPr algn="ctr" defTabSz="676619">
          <a:defRPr sz="1100" kern="0" dirty="0">
            <a:solidFill>
              <a:schemeClr val="tx1"/>
            </a:solidFill>
            <a:latin typeface="Calibri Light" panose="020F0302020204030204" pitchFamily="34" charset="0"/>
            <a:cs typeface="Calibri Light" panose="020F0302020204030204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 anchor="ctr" anchorCtr="0">
        <a:noAutofit/>
      </a:bodyPr>
      <a:lstStyle>
        <a:defPPr algn="l">
          <a:defRPr sz="1400" dirty="0" smtClean="0">
            <a:latin typeface="+mj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tandard BBF 16x9 template with graphics, icons and guidance" id="{53B103F2-ADC5-894A-BF6A-026453470DC0}" vid="{81CE598F-C0DA-B847-97C4-202536DF42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8405</TotalTime>
  <Words>1357</Words>
  <Application>Microsoft Macintosh PowerPoint</Application>
  <PresentationFormat>Widescreen</PresentationFormat>
  <Paragraphs>284</Paragraphs>
  <Slides>24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14</vt:i4>
      </vt:variant>
      <vt:variant>
        <vt:lpstr>Theme</vt:lpstr>
      </vt:variant>
      <vt:variant>
        <vt:i4>11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50" baseType="lpstr">
      <vt:lpstr>.AppleSystemUIFont</vt:lpstr>
      <vt:lpstr>Nokia Pure Headline Light</vt:lpstr>
      <vt:lpstr>Nokia Pure Headline Ultra Light</vt:lpstr>
      <vt:lpstr>Nokia Pure Text</vt:lpstr>
      <vt:lpstr>Nokia Pure Text Light</vt:lpstr>
      <vt:lpstr>TheSansB W4 SemiLight</vt:lpstr>
      <vt:lpstr>Arial</vt:lpstr>
      <vt:lpstr>Calibri</vt:lpstr>
      <vt:lpstr>Calibri Light</vt:lpstr>
      <vt:lpstr>Courier New</vt:lpstr>
      <vt:lpstr>Lucida Grande</vt:lpstr>
      <vt:lpstr>TheSans Swisscom</vt:lpstr>
      <vt:lpstr>TheSans Swisscom Light</vt:lpstr>
      <vt:lpstr>Wingdings</vt:lpstr>
      <vt:lpstr>1_Office Theme</vt:lpstr>
      <vt:lpstr>1_Custom Design</vt:lpstr>
      <vt:lpstr>1 White Master</vt:lpstr>
      <vt:lpstr>3_Nokia Master Blue Background</vt:lpstr>
      <vt:lpstr>CORP_PPT_Temp_Pure_V31</vt:lpstr>
      <vt:lpstr>1_c 2018 Nokia</vt:lpstr>
      <vt:lpstr>Nokia White Master with headline</vt:lpstr>
      <vt:lpstr>1_1 White Master</vt:lpstr>
      <vt:lpstr>2_Office Theme</vt:lpstr>
      <vt:lpstr>Office Theme</vt:lpstr>
      <vt:lpstr>Custom Design</vt:lpstr>
      <vt:lpstr>think-cell Slide</vt:lpstr>
      <vt:lpstr>PowerPoint Presentation</vt:lpstr>
      <vt:lpstr>Outline</vt:lpstr>
      <vt:lpstr> Broadband Service (BBS) orchestration with ONAP</vt:lpstr>
      <vt:lpstr>Why ONAP?</vt:lpstr>
      <vt:lpstr>Where to start?</vt:lpstr>
      <vt:lpstr>ONAP &amp; Fixed Broadband Services: BBS</vt:lpstr>
      <vt:lpstr>BBS overview</vt:lpstr>
      <vt:lpstr> BBS in ONAP Dublin release</vt:lpstr>
      <vt:lpstr>…this was our Goal</vt:lpstr>
      <vt:lpstr>Domain Expertise - Service</vt:lpstr>
      <vt:lpstr>.. Domain Expertise - Service Provisioning</vt:lpstr>
      <vt:lpstr>Domain Expertise - ONAP Platform</vt:lpstr>
      <vt:lpstr>BBS Usecase Development timeline</vt:lpstr>
      <vt:lpstr>BBS Usecase Development timeline</vt:lpstr>
      <vt:lpstr>BBS Usecase Timeline – ONS-2019 Demo</vt:lpstr>
      <vt:lpstr>Key Takeaways and  observations</vt:lpstr>
      <vt:lpstr>Contribute back to the ONAP Community</vt:lpstr>
      <vt:lpstr>BBS: Using standards to help create an interoperable ecosystem</vt:lpstr>
      <vt:lpstr>The “Open” path toward Cloud native solutions</vt:lpstr>
      <vt:lpstr>Using Open Source and Standardization in BBS</vt:lpstr>
      <vt:lpstr>BBS: Standardization Objectives</vt:lpstr>
      <vt:lpstr>BBS: Standardization Objectives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Chaker Al Hakim</dc:creator>
  <cp:lastModifiedBy>Pérez Caparrós David, INI-INO-ECO-HCT</cp:lastModifiedBy>
  <cp:revision>257</cp:revision>
  <dcterms:created xsi:type="dcterms:W3CDTF">2018-11-05T14:19:16Z</dcterms:created>
  <dcterms:modified xsi:type="dcterms:W3CDTF">2019-04-04T01:31:58Z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1554239309</vt:lpwstr>
  </property>
</Properties>
</file>