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6"/>
  </p:notesMasterIdLst>
  <p:sldIdLst>
    <p:sldId id="1112" r:id="rId5"/>
    <p:sldId id="1108" r:id="rId6"/>
    <p:sldId id="1104" r:id="rId7"/>
    <p:sldId id="1120" r:id="rId8"/>
    <p:sldId id="1119" r:id="rId9"/>
    <p:sldId id="1115" r:id="rId10"/>
    <p:sldId id="1164" r:id="rId11"/>
    <p:sldId id="1106" r:id="rId12"/>
    <p:sldId id="1107" r:id="rId13"/>
    <p:sldId id="1159" r:id="rId14"/>
    <p:sldId id="1160" r:id="rId15"/>
    <p:sldId id="1163" r:id="rId16"/>
    <p:sldId id="1161" r:id="rId17"/>
    <p:sldId id="1154" r:id="rId18"/>
    <p:sldId id="1155" r:id="rId19"/>
    <p:sldId id="1156" r:id="rId20"/>
    <p:sldId id="1123" r:id="rId21"/>
    <p:sldId id="1165" r:id="rId22"/>
    <p:sldId id="1166" r:id="rId23"/>
    <p:sldId id="1128" r:id="rId24"/>
    <p:sldId id="1126" r:id="rId25"/>
    <p:sldId id="1127" r:id="rId26"/>
    <p:sldId id="1124" r:id="rId27"/>
    <p:sldId id="1122" r:id="rId28"/>
    <p:sldId id="1129" r:id="rId29"/>
    <p:sldId id="891" r:id="rId30"/>
    <p:sldId id="1125" r:id="rId31"/>
    <p:sldId id="1105" r:id="rId32"/>
    <p:sldId id="1114" r:id="rId33"/>
    <p:sldId id="1111" r:id="rId34"/>
    <p:sldId id="857" r:id="rId3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1F9CC05-1587-4FAF-8160-8564A4524B81}">
          <p14:sldIdLst>
            <p14:sldId id="1112"/>
            <p14:sldId id="1108"/>
            <p14:sldId id="1104"/>
          </p14:sldIdLst>
        </p14:section>
        <p14:section name="ETSI" id="{F14C66E4-1C8F-42CF-ACF5-914BADCA4990}">
          <p14:sldIdLst>
            <p14:sldId id="1120"/>
            <p14:sldId id="1119"/>
            <p14:sldId id="1115"/>
          </p14:sldIdLst>
        </p14:section>
        <p14:section name="ONAP" id="{8CF1CBEA-CBDB-4B84-AAA9-09F85C8194A9}">
          <p14:sldIdLst>
            <p14:sldId id="1164"/>
            <p14:sldId id="1106"/>
            <p14:sldId id="1107"/>
            <p14:sldId id="1159"/>
            <p14:sldId id="1160"/>
            <p14:sldId id="1163"/>
            <p14:sldId id="1161"/>
            <p14:sldId id="1154"/>
            <p14:sldId id="1155"/>
            <p14:sldId id="1156"/>
            <p14:sldId id="1123"/>
            <p14:sldId id="1165"/>
            <p14:sldId id="1166"/>
            <p14:sldId id="1128"/>
            <p14:sldId id="1126"/>
            <p14:sldId id="1127"/>
            <p14:sldId id="1124"/>
            <p14:sldId id="1122"/>
            <p14:sldId id="1129"/>
            <p14:sldId id="891"/>
            <p14:sldId id="1125"/>
            <p14:sldId id="1105"/>
            <p14:sldId id="1114"/>
            <p14:sldId id="1111"/>
            <p14:sldId id="8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Scott" initials="MS" lastIdx="2" clrIdx="0">
    <p:extLst>
      <p:ext uri="{19B8F6BF-5375-455C-9EA6-DF929625EA0E}">
        <p15:presenceInfo xmlns:p15="http://schemas.microsoft.com/office/powerpoint/2012/main" userId="S-1-5-21-1538607324-3213881460-940295383-2607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9900"/>
    <a:srgbClr val="92D050"/>
    <a:srgbClr val="E7E6E6"/>
    <a:srgbClr val="080808"/>
    <a:srgbClr val="005E27"/>
    <a:srgbClr val="006F8D"/>
    <a:srgbClr val="009893"/>
    <a:srgbClr val="BCE4FC"/>
    <a:srgbClr val="B9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58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240" y="132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u Qiang" userId="700cb52e-a377-4078-bad8-2293bd1b2131" providerId="ADAL" clId="{A04CDE07-B32A-43D6-AA92-13AADD03C1AF}"/>
    <pc:docChg chg="undo custSel addSld delSld modSld sldOrd modSection">
      <pc:chgData name="Zu Qiang" userId="700cb52e-a377-4078-bad8-2293bd1b2131" providerId="ADAL" clId="{A04CDE07-B32A-43D6-AA92-13AADD03C1AF}" dt="2018-12-18T16:05:01.590" v="6161" actId="6549"/>
      <pc:docMkLst>
        <pc:docMk/>
      </pc:docMkLst>
      <pc:sldChg chg="ord">
        <pc:chgData name="Zu Qiang" userId="700cb52e-a377-4078-bad8-2293bd1b2131" providerId="ADAL" clId="{A04CDE07-B32A-43D6-AA92-13AADD03C1AF}" dt="2018-11-29T13:23:55.799" v="12" actId="14100"/>
        <pc:sldMkLst>
          <pc:docMk/>
          <pc:sldMk cId="3374066279" sldId="857"/>
        </pc:sldMkLst>
      </pc:sldChg>
      <pc:sldChg chg="modSp ord">
        <pc:chgData name="Zu Qiang" userId="700cb52e-a377-4078-bad8-2293bd1b2131" providerId="ADAL" clId="{A04CDE07-B32A-43D6-AA92-13AADD03C1AF}" dt="2018-11-30T20:11:05.961" v="190" actId="6549"/>
        <pc:sldMkLst>
          <pc:docMk/>
          <pc:sldMk cId="3069505248" sldId="891"/>
        </pc:sldMkLst>
        <pc:spChg chg="mod">
          <ac:chgData name="Zu Qiang" userId="700cb52e-a377-4078-bad8-2293bd1b2131" providerId="ADAL" clId="{A04CDE07-B32A-43D6-AA92-13AADD03C1AF}" dt="2018-11-30T20:11:05.961" v="190" actId="6549"/>
          <ac:spMkLst>
            <pc:docMk/>
            <pc:sldMk cId="3069505248" sldId="891"/>
            <ac:spMk id="3" creationId="{11166DB3-0324-429D-A331-6FCE2F8EB841}"/>
          </ac:spMkLst>
        </pc:spChg>
      </pc:sldChg>
      <pc:sldChg chg="addSp delSp modSp ord">
        <pc:chgData name="Zu Qiang" userId="700cb52e-a377-4078-bad8-2293bd1b2131" providerId="ADAL" clId="{A04CDE07-B32A-43D6-AA92-13AADD03C1AF}" dt="2018-12-05T14:46:01.102" v="1663" actId="13782"/>
        <pc:sldMkLst>
          <pc:docMk/>
          <pc:sldMk cId="1373718788" sldId="1104"/>
        </pc:sldMkLst>
        <pc:spChg chg="add">
          <ac:chgData name="Zu Qiang" userId="700cb52e-a377-4078-bad8-2293bd1b2131" providerId="ADAL" clId="{A04CDE07-B32A-43D6-AA92-13AADD03C1AF}" dt="2018-12-05T14:37:49.137" v="1556" actId="13782"/>
          <ac:spMkLst>
            <pc:docMk/>
            <pc:sldMk cId="1373718788" sldId="1104"/>
            <ac:spMk id="6" creationId="{2123502C-0DFE-4C77-9DCB-14676A7F8157}"/>
          </ac:spMkLst>
        </pc:spChg>
        <pc:spChg chg="add">
          <ac:chgData name="Zu Qiang" userId="700cb52e-a377-4078-bad8-2293bd1b2131" providerId="ADAL" clId="{A04CDE07-B32A-43D6-AA92-13AADD03C1AF}" dt="2018-12-05T14:37:49.137" v="1556" actId="13782"/>
          <ac:spMkLst>
            <pc:docMk/>
            <pc:sldMk cId="1373718788" sldId="1104"/>
            <ac:spMk id="7" creationId="{30BE102B-AC8B-4650-BB5B-DD7B035CEA23}"/>
          </ac:spMkLst>
        </pc:spChg>
        <pc:spChg chg="add mod">
          <ac:chgData name="Zu Qiang" userId="700cb52e-a377-4078-bad8-2293bd1b2131" providerId="ADAL" clId="{A04CDE07-B32A-43D6-AA92-13AADD03C1AF}" dt="2018-12-05T14:39:07.735" v="1577" actId="13822"/>
          <ac:spMkLst>
            <pc:docMk/>
            <pc:sldMk cId="1373718788" sldId="1104"/>
            <ac:spMk id="8" creationId="{16E40FDA-9D30-4AD0-9D5A-2D933E1B6070}"/>
          </ac:spMkLst>
        </pc:spChg>
        <pc:spChg chg="add mod">
          <ac:chgData name="Zu Qiang" userId="700cb52e-a377-4078-bad8-2293bd1b2131" providerId="ADAL" clId="{A04CDE07-B32A-43D6-AA92-13AADD03C1AF}" dt="2018-12-05T14:39:07.735" v="1577" actId="13822"/>
          <ac:spMkLst>
            <pc:docMk/>
            <pc:sldMk cId="1373718788" sldId="1104"/>
            <ac:spMk id="9" creationId="{B61D3445-3EE4-41A6-B48F-750E93005829}"/>
          </ac:spMkLst>
        </pc:spChg>
        <pc:grpChg chg="add del mod">
          <ac:chgData name="Zu Qiang" userId="700cb52e-a377-4078-bad8-2293bd1b2131" providerId="ADAL" clId="{A04CDE07-B32A-43D6-AA92-13AADD03C1AF}" dt="2018-12-05T14:39:13.663" v="1578" actId="478"/>
          <ac:grpSpMkLst>
            <pc:docMk/>
            <pc:sldMk cId="1373718788" sldId="1104"/>
            <ac:grpSpMk id="4" creationId="{BA6BEB30-0F4F-43B8-92B6-A42C0F90A31B}"/>
          </ac:grpSpMkLst>
        </pc:grpChg>
        <pc:grpChg chg="add del mod">
          <ac:chgData name="Zu Qiang" userId="700cb52e-a377-4078-bad8-2293bd1b2131" providerId="ADAL" clId="{A04CDE07-B32A-43D6-AA92-13AADD03C1AF}" dt="2018-12-05T14:39:13.663" v="1578" actId="478"/>
          <ac:grpSpMkLst>
            <pc:docMk/>
            <pc:sldMk cId="1373718788" sldId="1104"/>
            <ac:grpSpMk id="5" creationId="{F207C045-399B-45FC-BEB2-D397BA5DB731}"/>
          </ac:grpSpMkLst>
        </pc:grpChg>
        <pc:graphicFrameChg chg="mod">
          <ac:chgData name="Zu Qiang" userId="700cb52e-a377-4078-bad8-2293bd1b2131" providerId="ADAL" clId="{A04CDE07-B32A-43D6-AA92-13AADD03C1AF}" dt="2018-12-05T14:46:01.102" v="1663" actId="13782"/>
          <ac:graphicFrameMkLst>
            <pc:docMk/>
            <pc:sldMk cId="1373718788" sldId="1104"/>
            <ac:graphicFrameMk id="38" creationId="{946A86B0-0C37-4034-845A-941D9B583C4B}"/>
          </ac:graphicFrameMkLst>
        </pc:graphicFrameChg>
      </pc:sldChg>
      <pc:sldChg chg="addSp delSp modSp add">
        <pc:chgData name="Zu Qiang" userId="700cb52e-a377-4078-bad8-2293bd1b2131" providerId="ADAL" clId="{A04CDE07-B32A-43D6-AA92-13AADD03C1AF}" dt="2018-12-05T16:32:58.870" v="1823" actId="20577"/>
        <pc:sldMkLst>
          <pc:docMk/>
          <pc:sldMk cId="1932506732" sldId="1105"/>
        </pc:sldMkLst>
        <pc:spChg chg="mod">
          <ac:chgData name="Zu Qiang" userId="700cb52e-a377-4078-bad8-2293bd1b2131" providerId="ADAL" clId="{A04CDE07-B32A-43D6-AA92-13AADD03C1AF}" dt="2018-12-05T16:32:58.870" v="1823" actId="20577"/>
          <ac:spMkLst>
            <pc:docMk/>
            <pc:sldMk cId="1932506732" sldId="1105"/>
            <ac:spMk id="2" creationId="{8DAF13C9-C647-47A3-B261-58EBB8C4911C}"/>
          </ac:spMkLst>
        </pc:spChg>
        <pc:spChg chg="del mod">
          <ac:chgData name="Zu Qiang" userId="700cb52e-a377-4078-bad8-2293bd1b2131" providerId="ADAL" clId="{A04CDE07-B32A-43D6-AA92-13AADD03C1AF}" dt="2018-12-05T16:08:30.766" v="1723" actId="478"/>
          <ac:spMkLst>
            <pc:docMk/>
            <pc:sldMk cId="1932506732" sldId="1105"/>
            <ac:spMk id="4" creationId="{42E20A60-AB74-44A7-B38B-D1232EF0D4DE}"/>
          </ac:spMkLst>
        </pc:spChg>
        <pc:spChg chg="del mod">
          <ac:chgData name="Zu Qiang" userId="700cb52e-a377-4078-bad8-2293bd1b2131" providerId="ADAL" clId="{A04CDE07-B32A-43D6-AA92-13AADD03C1AF}" dt="2018-12-05T16:08:30.766" v="1723" actId="478"/>
          <ac:spMkLst>
            <pc:docMk/>
            <pc:sldMk cId="1932506732" sldId="1105"/>
            <ac:spMk id="5" creationId="{4B4D4A2D-45C4-4CCE-9246-39FEF8BC3899}"/>
          </ac:spMkLst>
        </pc:spChg>
        <pc:spChg chg="del mod">
          <ac:chgData name="Zu Qiang" userId="700cb52e-a377-4078-bad8-2293bd1b2131" providerId="ADAL" clId="{A04CDE07-B32A-43D6-AA92-13AADD03C1AF}" dt="2018-12-05T16:08:30.766" v="1723" actId="478"/>
          <ac:spMkLst>
            <pc:docMk/>
            <pc:sldMk cId="1932506732" sldId="1105"/>
            <ac:spMk id="6" creationId="{1D6BCE3C-934E-47CB-ADF5-84D9824C55B5}"/>
          </ac:spMkLst>
        </pc:spChg>
        <pc:spChg chg="add del mod">
          <ac:chgData name="Zu Qiang" userId="700cb52e-a377-4078-bad8-2293bd1b2131" providerId="ADAL" clId="{A04CDE07-B32A-43D6-AA92-13AADD03C1AF}" dt="2018-12-05T16:08:30.766" v="1723" actId="478"/>
          <ac:spMkLst>
            <pc:docMk/>
            <pc:sldMk cId="1932506732" sldId="1105"/>
            <ac:spMk id="7" creationId="{E0C294B3-6F92-4F94-9243-AEAA90A6C252}"/>
          </ac:spMkLst>
        </pc:spChg>
        <pc:spChg chg="add del mod">
          <ac:chgData name="Zu Qiang" userId="700cb52e-a377-4078-bad8-2293bd1b2131" providerId="ADAL" clId="{A04CDE07-B32A-43D6-AA92-13AADD03C1AF}" dt="2018-12-05T16:08:30.766" v="1723" actId="478"/>
          <ac:spMkLst>
            <pc:docMk/>
            <pc:sldMk cId="1932506732" sldId="1105"/>
            <ac:spMk id="8" creationId="{4231FAB1-CD0A-4ADF-B629-89263F25F511}"/>
          </ac:spMkLst>
        </pc:spChg>
      </pc:sldChg>
      <pc:sldChg chg="addSp modSp">
        <pc:chgData name="Zu Qiang" userId="700cb52e-a377-4078-bad8-2293bd1b2131" providerId="ADAL" clId="{A04CDE07-B32A-43D6-AA92-13AADD03C1AF}" dt="2018-12-18T15:10:10.498" v="4481" actId="20577"/>
        <pc:sldMkLst>
          <pc:docMk/>
          <pc:sldMk cId="1295867919" sldId="1106"/>
        </pc:sldMkLst>
        <pc:spChg chg="mod">
          <ac:chgData name="Zu Qiang" userId="700cb52e-a377-4078-bad8-2293bd1b2131" providerId="ADAL" clId="{A04CDE07-B32A-43D6-AA92-13AADD03C1AF}" dt="2018-12-18T15:10:10.498" v="4481" actId="20577"/>
          <ac:spMkLst>
            <pc:docMk/>
            <pc:sldMk cId="1295867919" sldId="1106"/>
            <ac:spMk id="21" creationId="{89B4D012-164D-4EED-B073-ABA1B9FB60A7}"/>
          </ac:spMkLst>
        </pc:spChg>
        <pc:spChg chg="mod">
          <ac:chgData name="Zu Qiang" userId="700cb52e-a377-4078-bad8-2293bd1b2131" providerId="ADAL" clId="{A04CDE07-B32A-43D6-AA92-13AADD03C1AF}" dt="2018-12-03T15:25:37.103" v="420" actId="207"/>
          <ac:spMkLst>
            <pc:docMk/>
            <pc:sldMk cId="1295867919" sldId="1106"/>
            <ac:spMk id="39" creationId="{58FB0E85-CD17-4FBA-B1FB-5C64B03904B4}"/>
          </ac:spMkLst>
        </pc:spChg>
        <pc:spChg chg="mod">
          <ac:chgData name="Zu Qiang" userId="700cb52e-a377-4078-bad8-2293bd1b2131" providerId="ADAL" clId="{A04CDE07-B32A-43D6-AA92-13AADD03C1AF}" dt="2018-12-03T15:25:40.139" v="421" actId="207"/>
          <ac:spMkLst>
            <pc:docMk/>
            <pc:sldMk cId="1295867919" sldId="1106"/>
            <ac:spMk id="46" creationId="{BF7353A4-B23F-4C04-B160-0FE926BBEE7B}"/>
          </ac:spMkLst>
        </pc:spChg>
        <pc:spChg chg="mod">
          <ac:chgData name="Zu Qiang" userId="700cb52e-a377-4078-bad8-2293bd1b2131" providerId="ADAL" clId="{A04CDE07-B32A-43D6-AA92-13AADD03C1AF}" dt="2018-12-03T15:25:31.380" v="418" actId="207"/>
          <ac:spMkLst>
            <pc:docMk/>
            <pc:sldMk cId="1295867919" sldId="1106"/>
            <ac:spMk id="50" creationId="{341FB385-E406-4513-80B9-C43BFAA3455E}"/>
          </ac:spMkLst>
        </pc:spChg>
        <pc:spChg chg="mod">
          <ac:chgData name="Zu Qiang" userId="700cb52e-a377-4078-bad8-2293bd1b2131" providerId="ADAL" clId="{A04CDE07-B32A-43D6-AA92-13AADD03C1AF}" dt="2018-12-17T15:25:22.934" v="4156" actId="17032"/>
          <ac:spMkLst>
            <pc:docMk/>
            <pc:sldMk cId="1295867919" sldId="1106"/>
            <ac:spMk id="53" creationId="{67D9691C-960B-4304-85C3-77CC43BC8C27}"/>
          </ac:spMkLst>
        </pc:spChg>
        <pc:spChg chg="mod">
          <ac:chgData name="Zu Qiang" userId="700cb52e-a377-4078-bad8-2293bd1b2131" providerId="ADAL" clId="{A04CDE07-B32A-43D6-AA92-13AADD03C1AF}" dt="2018-12-03T17:30:59.334" v="1114" actId="207"/>
          <ac:spMkLst>
            <pc:docMk/>
            <pc:sldMk cId="1295867919" sldId="1106"/>
            <ac:spMk id="57" creationId="{3041A9A3-4C3A-4FB0-9A43-C213ED94A5B7}"/>
          </ac:spMkLst>
        </pc:spChg>
        <pc:spChg chg="mod">
          <ac:chgData name="Zu Qiang" userId="700cb52e-a377-4078-bad8-2293bd1b2131" providerId="ADAL" clId="{A04CDE07-B32A-43D6-AA92-13AADD03C1AF}" dt="2018-12-17T15:25:34.609" v="4157" actId="17032"/>
          <ac:spMkLst>
            <pc:docMk/>
            <pc:sldMk cId="1295867919" sldId="1106"/>
            <ac:spMk id="58" creationId="{B4DB4E2A-09F8-43DF-AD85-414768815CD9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60" creationId="{520B7E2C-3F14-453F-A799-90FCBF7BA8CA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78" creationId="{B7450C27-1678-479A-BF7C-1B9687D9E327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80" creationId="{1CBC05D8-97A2-45EE-B0E0-41DDFB944EAB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82" creationId="{9CAEACAD-6533-428B-952C-F7B65D0C5248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84" creationId="{357F1607-5B76-4E8F-B53C-D6C3B41C49CC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86" creationId="{59204741-D381-48B7-89B8-CE85ABACC865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88" creationId="{24B025E8-ADCD-4AC6-9F7A-3960AF15DE9E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90" creationId="{E628AF1A-40FB-46FC-B800-867BA496782B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92" creationId="{FDAAD793-D127-4616-A5B2-5E9F8E9BC814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94" creationId="{AC5AEA93-6A2C-47B6-943F-56123936DC3A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96" creationId="{C12A5B8D-56AE-48CC-9B92-B32C0D47EB9E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98" creationId="{E5A13651-1423-4CA2-999B-B7B02A3913FA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100" creationId="{3668F6C1-B064-407A-BCC2-AB657E3A78EA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102" creationId="{4BB756D1-03C8-4080-9FD7-6B6345F8BAF8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104" creationId="{47D02A79-4FD5-4D04-BE4B-6CC8B26C5361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106" creationId="{187FDBC3-73A4-4FAF-B82D-1977F3FD3DD0}"/>
          </ac:spMkLst>
        </pc:spChg>
        <pc:spChg chg="mod">
          <ac:chgData name="Zu Qiang" userId="700cb52e-a377-4078-bad8-2293bd1b2131" providerId="ADAL" clId="{A04CDE07-B32A-43D6-AA92-13AADD03C1AF}" dt="2018-12-14T17:12:40.474" v="3517" actId="208"/>
          <ac:spMkLst>
            <pc:docMk/>
            <pc:sldMk cId="1295867919" sldId="1106"/>
            <ac:spMk id="108" creationId="{28EED564-3629-4946-A1A3-E27119CD4FF5}"/>
          </ac:spMkLst>
        </pc:spChg>
        <pc:spChg chg="mod">
          <ac:chgData name="Zu Qiang" userId="700cb52e-a377-4078-bad8-2293bd1b2131" providerId="ADAL" clId="{A04CDE07-B32A-43D6-AA92-13AADD03C1AF}" dt="2018-12-03T12:50:14.236" v="416" actId="14100"/>
          <ac:spMkLst>
            <pc:docMk/>
            <pc:sldMk cId="1295867919" sldId="1106"/>
            <ac:spMk id="118" creationId="{E33A8BC3-6473-48F8-8E9D-E92CD6FC42E7}"/>
          </ac:spMkLst>
        </pc:spChg>
        <pc:spChg chg="mod">
          <ac:chgData name="Zu Qiang" userId="700cb52e-a377-4078-bad8-2293bd1b2131" providerId="ADAL" clId="{A04CDE07-B32A-43D6-AA92-13AADD03C1AF}" dt="2018-12-03T15:25:28.167" v="417" actId="207"/>
          <ac:spMkLst>
            <pc:docMk/>
            <pc:sldMk cId="1295867919" sldId="1106"/>
            <ac:spMk id="121" creationId="{9232FA07-BA34-4B89-AD8A-804C1CDC7658}"/>
          </ac:spMkLst>
        </pc:spChg>
        <pc:spChg chg="mod">
          <ac:chgData name="Zu Qiang" userId="700cb52e-a377-4078-bad8-2293bd1b2131" providerId="ADAL" clId="{A04CDE07-B32A-43D6-AA92-13AADD03C1AF}" dt="2018-12-03T17:31:13.393" v="1116" actId="20577"/>
          <ac:spMkLst>
            <pc:docMk/>
            <pc:sldMk cId="1295867919" sldId="1106"/>
            <ac:spMk id="124" creationId="{EACAB1F3-6CBA-4EA7-8EF1-A46EDF596E88}"/>
          </ac:spMkLst>
        </pc:spChg>
        <pc:spChg chg="mod">
          <ac:chgData name="Zu Qiang" userId="700cb52e-a377-4078-bad8-2293bd1b2131" providerId="ADAL" clId="{A04CDE07-B32A-43D6-AA92-13AADD03C1AF}" dt="2018-12-03T17:31:30.797" v="1124" actId="14100"/>
          <ac:spMkLst>
            <pc:docMk/>
            <pc:sldMk cId="1295867919" sldId="1106"/>
            <ac:spMk id="126" creationId="{3998FABA-8909-431F-BE64-F8B5136C1A8B}"/>
          </ac:spMkLst>
        </pc:spChg>
        <pc:spChg chg="add mod">
          <ac:chgData name="Zu Qiang" userId="700cb52e-a377-4078-bad8-2293bd1b2131" providerId="ADAL" clId="{A04CDE07-B32A-43D6-AA92-13AADD03C1AF}" dt="2018-12-04T11:44:29.211" v="1128" actId="14100"/>
          <ac:spMkLst>
            <pc:docMk/>
            <pc:sldMk cId="1295867919" sldId="1106"/>
            <ac:spMk id="127" creationId="{C391E5C9-0B0F-407C-9A08-5DC787660E41}"/>
          </ac:spMkLst>
        </pc:spChg>
        <pc:grpChg chg="mod">
          <ac:chgData name="Zu Qiang" userId="700cb52e-a377-4078-bad8-2293bd1b2131" providerId="ADAL" clId="{A04CDE07-B32A-43D6-AA92-13AADD03C1AF}" dt="2018-12-03T15:25:37.103" v="420" actId="207"/>
          <ac:grpSpMkLst>
            <pc:docMk/>
            <pc:sldMk cId="1295867919" sldId="1106"/>
            <ac:grpSpMk id="37" creationId="{A550F893-7C07-4680-9F5E-538CB78AC201}"/>
          </ac:grpSpMkLst>
        </pc:grpChg>
        <pc:grpChg chg="mod">
          <ac:chgData name="Zu Qiang" userId="700cb52e-a377-4078-bad8-2293bd1b2131" providerId="ADAL" clId="{A04CDE07-B32A-43D6-AA92-13AADD03C1AF}" dt="2018-12-03T15:25:40.139" v="421" actId="207"/>
          <ac:grpSpMkLst>
            <pc:docMk/>
            <pc:sldMk cId="1295867919" sldId="1106"/>
            <ac:grpSpMk id="44" creationId="{68467904-F4B0-48CA-B9D6-82246B9AFD77}"/>
          </ac:grpSpMkLst>
        </pc:grpChg>
        <pc:grpChg chg="mod">
          <ac:chgData name="Zu Qiang" userId="700cb52e-a377-4078-bad8-2293bd1b2131" providerId="ADAL" clId="{A04CDE07-B32A-43D6-AA92-13AADD03C1AF}" dt="2018-12-03T15:25:31.380" v="418" actId="207"/>
          <ac:grpSpMkLst>
            <pc:docMk/>
            <pc:sldMk cId="1295867919" sldId="1106"/>
            <ac:grpSpMk id="48" creationId="{72EA40DC-BB29-419C-9DAF-85B96D00659E}"/>
          </ac:grpSpMkLst>
        </pc:grpChg>
        <pc:grpChg chg="mod">
          <ac:chgData name="Zu Qiang" userId="700cb52e-a377-4078-bad8-2293bd1b2131" providerId="ADAL" clId="{A04CDE07-B32A-43D6-AA92-13AADD03C1AF}" dt="2018-12-03T15:25:34.194" v="419" actId="207"/>
          <ac:grpSpMkLst>
            <pc:docMk/>
            <pc:sldMk cId="1295867919" sldId="1106"/>
            <ac:grpSpMk id="122" creationId="{BA5782B2-DF3F-415A-9A9C-639DF4F3FCEF}"/>
          </ac:grpSpMkLst>
        </pc:grpChg>
        <pc:picChg chg="mod">
          <ac:chgData name="Zu Qiang" userId="700cb52e-a377-4078-bad8-2293bd1b2131" providerId="ADAL" clId="{A04CDE07-B32A-43D6-AA92-13AADD03C1AF}" dt="2018-12-14T17:12:40.474" v="3517" actId="208"/>
          <ac:picMkLst>
            <pc:docMk/>
            <pc:sldMk cId="1295867919" sldId="1106"/>
            <ac:picMk id="77" creationId="{81F6512B-8E6B-474E-B21B-4089D28FEE62}"/>
          </ac:picMkLst>
        </pc:picChg>
        <pc:picChg chg="mod">
          <ac:chgData name="Zu Qiang" userId="700cb52e-a377-4078-bad8-2293bd1b2131" providerId="ADAL" clId="{A04CDE07-B32A-43D6-AA92-13AADD03C1AF}" dt="2018-12-14T17:12:40.474" v="3517" actId="208"/>
          <ac:picMkLst>
            <pc:docMk/>
            <pc:sldMk cId="1295867919" sldId="1106"/>
            <ac:picMk id="79" creationId="{DF31CB7D-FCBC-487B-88DD-13B6CCDB401C}"/>
          </ac:picMkLst>
        </pc:picChg>
        <pc:picChg chg="mod">
          <ac:chgData name="Zu Qiang" userId="700cb52e-a377-4078-bad8-2293bd1b2131" providerId="ADAL" clId="{A04CDE07-B32A-43D6-AA92-13AADD03C1AF}" dt="2018-12-14T17:12:40.474" v="3517" actId="208"/>
          <ac:picMkLst>
            <pc:docMk/>
            <pc:sldMk cId="1295867919" sldId="1106"/>
            <ac:picMk id="81" creationId="{243128C8-1F97-4E58-8570-C9A71D165DE3}"/>
          </ac:picMkLst>
        </pc:picChg>
        <pc:picChg chg="mod">
          <ac:chgData name="Zu Qiang" userId="700cb52e-a377-4078-bad8-2293bd1b2131" providerId="ADAL" clId="{A04CDE07-B32A-43D6-AA92-13AADD03C1AF}" dt="2018-12-14T17:12:40.474" v="3517" actId="208"/>
          <ac:picMkLst>
            <pc:docMk/>
            <pc:sldMk cId="1295867919" sldId="1106"/>
            <ac:picMk id="83" creationId="{7B6EBD01-34EF-4E28-8F8B-C91CBF2AAD30}"/>
          </ac:picMkLst>
        </pc:picChg>
        <pc:picChg chg="mod">
          <ac:chgData name="Zu Qiang" userId="700cb52e-a377-4078-bad8-2293bd1b2131" providerId="ADAL" clId="{A04CDE07-B32A-43D6-AA92-13AADD03C1AF}" dt="2018-12-14T17:12:40.474" v="3517" actId="208"/>
          <ac:picMkLst>
            <pc:docMk/>
            <pc:sldMk cId="1295867919" sldId="1106"/>
            <ac:picMk id="85" creationId="{3DA64BB9-3F52-47AD-B392-D442059602DB}"/>
          </ac:picMkLst>
        </pc:picChg>
        <pc:picChg chg="mod">
          <ac:chgData name="Zu Qiang" userId="700cb52e-a377-4078-bad8-2293bd1b2131" providerId="ADAL" clId="{A04CDE07-B32A-43D6-AA92-13AADD03C1AF}" dt="2018-12-14T17:12:40.474" v="3517" actId="208"/>
          <ac:picMkLst>
            <pc:docMk/>
            <pc:sldMk cId="1295867919" sldId="1106"/>
            <ac:picMk id="87" creationId="{54B2B89F-F768-4F04-A52F-F25C4145E59E}"/>
          </ac:picMkLst>
        </pc:picChg>
        <pc:picChg chg="mod">
          <ac:chgData name="Zu Qiang" userId="700cb52e-a377-4078-bad8-2293bd1b2131" providerId="ADAL" clId="{A04CDE07-B32A-43D6-AA92-13AADD03C1AF}" dt="2018-12-14T17:12:40.474" v="3517" actId="208"/>
          <ac:picMkLst>
            <pc:docMk/>
            <pc:sldMk cId="1295867919" sldId="1106"/>
            <ac:picMk id="89" creationId="{46640F83-F9D8-4C71-B0DD-E3CB57D29016}"/>
          </ac:picMkLst>
        </pc:picChg>
        <pc:picChg chg="mod">
          <ac:chgData name="Zu Qiang" userId="700cb52e-a377-4078-bad8-2293bd1b2131" providerId="ADAL" clId="{A04CDE07-B32A-43D6-AA92-13AADD03C1AF}" dt="2018-12-14T17:12:40.474" v="3517" actId="208"/>
          <ac:picMkLst>
            <pc:docMk/>
            <pc:sldMk cId="1295867919" sldId="1106"/>
            <ac:picMk id="91" creationId="{ADE8FC19-BD0F-4C4F-91A9-726F4E5B4360}"/>
          </ac:picMkLst>
        </pc:picChg>
        <pc:picChg chg="mod">
          <ac:chgData name="Zu Qiang" userId="700cb52e-a377-4078-bad8-2293bd1b2131" providerId="ADAL" clId="{A04CDE07-B32A-43D6-AA92-13AADD03C1AF}" dt="2018-12-14T17:12:40.474" v="3517" actId="208"/>
          <ac:picMkLst>
            <pc:docMk/>
            <pc:sldMk cId="1295867919" sldId="1106"/>
            <ac:picMk id="93" creationId="{31356684-2D79-43E5-95B8-4245806CF55F}"/>
          </ac:picMkLst>
        </pc:picChg>
        <pc:picChg chg="mod">
          <ac:chgData name="Zu Qiang" userId="700cb52e-a377-4078-bad8-2293bd1b2131" providerId="ADAL" clId="{A04CDE07-B32A-43D6-AA92-13AADD03C1AF}" dt="2018-12-14T17:12:40.474" v="3517" actId="208"/>
          <ac:picMkLst>
            <pc:docMk/>
            <pc:sldMk cId="1295867919" sldId="1106"/>
            <ac:picMk id="95" creationId="{CB99EBC1-9856-457A-A8F4-61385E0429AD}"/>
          </ac:picMkLst>
        </pc:picChg>
        <pc:picChg chg="mod">
          <ac:chgData name="Zu Qiang" userId="700cb52e-a377-4078-bad8-2293bd1b2131" providerId="ADAL" clId="{A04CDE07-B32A-43D6-AA92-13AADD03C1AF}" dt="2018-12-14T17:12:40.474" v="3517" actId="208"/>
          <ac:picMkLst>
            <pc:docMk/>
            <pc:sldMk cId="1295867919" sldId="1106"/>
            <ac:picMk id="97" creationId="{B6CB16D2-79F9-4C22-848D-9E34CB6DE792}"/>
          </ac:picMkLst>
        </pc:picChg>
        <pc:picChg chg="mod">
          <ac:chgData name="Zu Qiang" userId="700cb52e-a377-4078-bad8-2293bd1b2131" providerId="ADAL" clId="{A04CDE07-B32A-43D6-AA92-13AADD03C1AF}" dt="2018-12-14T17:12:40.474" v="3517" actId="208"/>
          <ac:picMkLst>
            <pc:docMk/>
            <pc:sldMk cId="1295867919" sldId="1106"/>
            <ac:picMk id="99" creationId="{0154D090-178E-49B9-BBAC-B790332EEA7C}"/>
          </ac:picMkLst>
        </pc:picChg>
        <pc:picChg chg="mod">
          <ac:chgData name="Zu Qiang" userId="700cb52e-a377-4078-bad8-2293bd1b2131" providerId="ADAL" clId="{A04CDE07-B32A-43D6-AA92-13AADD03C1AF}" dt="2018-12-14T17:12:40.474" v="3517" actId="208"/>
          <ac:picMkLst>
            <pc:docMk/>
            <pc:sldMk cId="1295867919" sldId="1106"/>
            <ac:picMk id="101" creationId="{A0876E9B-329C-4A53-BAAC-12BE575F4BD9}"/>
          </ac:picMkLst>
        </pc:picChg>
        <pc:picChg chg="mod">
          <ac:chgData name="Zu Qiang" userId="700cb52e-a377-4078-bad8-2293bd1b2131" providerId="ADAL" clId="{A04CDE07-B32A-43D6-AA92-13AADD03C1AF}" dt="2018-12-14T17:12:40.474" v="3517" actId="208"/>
          <ac:picMkLst>
            <pc:docMk/>
            <pc:sldMk cId="1295867919" sldId="1106"/>
            <ac:picMk id="103" creationId="{CA58DA6F-4646-498A-8EDE-9BF81AD27E0C}"/>
          </ac:picMkLst>
        </pc:picChg>
        <pc:picChg chg="mod">
          <ac:chgData name="Zu Qiang" userId="700cb52e-a377-4078-bad8-2293bd1b2131" providerId="ADAL" clId="{A04CDE07-B32A-43D6-AA92-13AADD03C1AF}" dt="2018-12-14T17:12:40.474" v="3517" actId="208"/>
          <ac:picMkLst>
            <pc:docMk/>
            <pc:sldMk cId="1295867919" sldId="1106"/>
            <ac:picMk id="105" creationId="{B73D2AB6-BF84-4BCF-BD0C-BB708B92257C}"/>
          </ac:picMkLst>
        </pc:picChg>
        <pc:picChg chg="mod">
          <ac:chgData name="Zu Qiang" userId="700cb52e-a377-4078-bad8-2293bd1b2131" providerId="ADAL" clId="{A04CDE07-B32A-43D6-AA92-13AADD03C1AF}" dt="2018-12-14T17:12:40.474" v="3517" actId="208"/>
          <ac:picMkLst>
            <pc:docMk/>
            <pc:sldMk cId="1295867919" sldId="1106"/>
            <ac:picMk id="107" creationId="{9762132B-C904-4109-BE37-48620CF7CF01}"/>
          </ac:picMkLst>
        </pc:picChg>
      </pc:sldChg>
      <pc:sldChg chg="addSp delSp modSp">
        <pc:chgData name="Zu Qiang" userId="700cb52e-a377-4078-bad8-2293bd1b2131" providerId="ADAL" clId="{A04CDE07-B32A-43D6-AA92-13AADD03C1AF}" dt="2018-12-18T11:52:57.450" v="4234" actId="20577"/>
        <pc:sldMkLst>
          <pc:docMk/>
          <pc:sldMk cId="1906781073" sldId="1107"/>
        </pc:sldMkLst>
        <pc:spChg chg="mod">
          <ac:chgData name="Zu Qiang" userId="700cb52e-a377-4078-bad8-2293bd1b2131" providerId="ADAL" clId="{A04CDE07-B32A-43D6-AA92-13AADD03C1AF}" dt="2018-12-18T11:52:57.450" v="4234" actId="20577"/>
          <ac:spMkLst>
            <pc:docMk/>
            <pc:sldMk cId="1906781073" sldId="1107"/>
            <ac:spMk id="3" creationId="{DBF36879-A971-4F1E-B348-B2743074FA10}"/>
          </ac:spMkLst>
        </pc:spChg>
        <pc:spChg chg="mod">
          <ac:chgData name="Zu Qiang" userId="700cb52e-a377-4078-bad8-2293bd1b2131" providerId="ADAL" clId="{A04CDE07-B32A-43D6-AA92-13AADD03C1AF}" dt="2018-12-17T15:27:55.237" v="4159" actId="14100"/>
          <ac:spMkLst>
            <pc:docMk/>
            <pc:sldMk cId="1906781073" sldId="1107"/>
            <ac:spMk id="5" creationId="{0739BBCE-8C1F-4FE8-AA4D-1F2276C76351}"/>
          </ac:spMkLst>
        </pc:spChg>
        <pc:spChg chg="mod">
          <ac:chgData name="Zu Qiang" userId="700cb52e-a377-4078-bad8-2293bd1b2131" providerId="ADAL" clId="{A04CDE07-B32A-43D6-AA92-13AADD03C1AF}" dt="2018-12-17T14:57:09.650" v="3764" actId="14100"/>
          <ac:spMkLst>
            <pc:docMk/>
            <pc:sldMk cId="1906781073" sldId="1107"/>
            <ac:spMk id="8" creationId="{26B165A7-BC7A-4A35-A840-2B08C25CBB4C}"/>
          </ac:spMkLst>
        </pc:spChg>
        <pc:spChg chg="mod">
          <ac:chgData name="Zu Qiang" userId="700cb52e-a377-4078-bad8-2293bd1b2131" providerId="ADAL" clId="{A04CDE07-B32A-43D6-AA92-13AADD03C1AF}" dt="2018-12-17T15:28:09.684" v="4162" actId="207"/>
          <ac:spMkLst>
            <pc:docMk/>
            <pc:sldMk cId="1906781073" sldId="1107"/>
            <ac:spMk id="26" creationId="{24D53CDF-E7CF-4D62-B8C5-6DC37F8C5B9F}"/>
          </ac:spMkLst>
        </pc:spChg>
        <pc:spChg chg="mod">
          <ac:chgData name="Zu Qiang" userId="700cb52e-a377-4078-bad8-2293bd1b2131" providerId="ADAL" clId="{A04CDE07-B32A-43D6-AA92-13AADD03C1AF}" dt="2018-12-17T15:28:03.610" v="4160" actId="207"/>
          <ac:spMkLst>
            <pc:docMk/>
            <pc:sldMk cId="1906781073" sldId="1107"/>
            <ac:spMk id="39" creationId="{2B7C34FF-0B45-4742-9526-6EEFAE6CF7D8}"/>
          </ac:spMkLst>
        </pc:spChg>
        <pc:spChg chg="mod">
          <ac:chgData name="Zu Qiang" userId="700cb52e-a377-4078-bad8-2293bd1b2131" providerId="ADAL" clId="{A04CDE07-B32A-43D6-AA92-13AADD03C1AF}" dt="2018-12-17T15:28:06.586" v="4161" actId="207"/>
          <ac:spMkLst>
            <pc:docMk/>
            <pc:sldMk cId="1906781073" sldId="1107"/>
            <ac:spMk id="73" creationId="{C3F5072F-6560-49CF-A1D3-DEB8086A2B1E}"/>
          </ac:spMkLst>
        </pc:spChg>
        <pc:spChg chg="mod">
          <ac:chgData name="Zu Qiang" userId="700cb52e-a377-4078-bad8-2293bd1b2131" providerId="ADAL" clId="{A04CDE07-B32A-43D6-AA92-13AADD03C1AF}" dt="2018-12-17T14:57:11.980" v="3765" actId="14100"/>
          <ac:spMkLst>
            <pc:docMk/>
            <pc:sldMk cId="1906781073" sldId="1107"/>
            <ac:spMk id="74" creationId="{5A30C77C-3446-43C8-9D63-8A2B32BB3F51}"/>
          </ac:spMkLst>
        </pc:spChg>
        <pc:spChg chg="add del mod">
          <ac:chgData name="Zu Qiang" userId="700cb52e-a377-4078-bad8-2293bd1b2131" providerId="ADAL" clId="{A04CDE07-B32A-43D6-AA92-13AADD03C1AF}" dt="2018-12-04T13:01:43.653" v="1136" actId="478"/>
          <ac:spMkLst>
            <pc:docMk/>
            <pc:sldMk cId="1906781073" sldId="1107"/>
            <ac:spMk id="101" creationId="{DD4EE6B9-88AA-413F-9AD8-D109C4051858}"/>
          </ac:spMkLst>
        </pc:spChg>
        <pc:spChg chg="mod">
          <ac:chgData name="Zu Qiang" userId="700cb52e-a377-4078-bad8-2293bd1b2131" providerId="ADAL" clId="{A04CDE07-B32A-43D6-AA92-13AADD03C1AF}" dt="2018-12-17T14:58:09.843" v="3779" actId="14100"/>
          <ac:spMkLst>
            <pc:docMk/>
            <pc:sldMk cId="1906781073" sldId="1107"/>
            <ac:spMk id="109" creationId="{F4C08F39-E12D-42D3-9F89-2558C86CD175}"/>
          </ac:spMkLst>
        </pc:spChg>
        <pc:spChg chg="mod">
          <ac:chgData name="Zu Qiang" userId="700cb52e-a377-4078-bad8-2293bd1b2131" providerId="ADAL" clId="{A04CDE07-B32A-43D6-AA92-13AADD03C1AF}" dt="2018-12-17T15:28:12.763" v="4163" actId="207"/>
          <ac:spMkLst>
            <pc:docMk/>
            <pc:sldMk cId="1906781073" sldId="1107"/>
            <ac:spMk id="115" creationId="{992824C9-4E35-494F-9B6B-B74BC74B5DF5}"/>
          </ac:spMkLst>
        </pc:spChg>
        <pc:spChg chg="mod">
          <ac:chgData name="Zu Qiang" userId="700cb52e-a377-4078-bad8-2293bd1b2131" providerId="ADAL" clId="{A04CDE07-B32A-43D6-AA92-13AADD03C1AF}" dt="2018-12-14T17:10:44.572" v="3514" actId="207"/>
          <ac:spMkLst>
            <pc:docMk/>
            <pc:sldMk cId="1906781073" sldId="1107"/>
            <ac:spMk id="129" creationId="{6817FB46-C5BD-40E3-9552-D8AC70A62C7C}"/>
          </ac:spMkLst>
        </pc:spChg>
        <pc:spChg chg="del">
          <ac:chgData name="Zu Qiang" userId="700cb52e-a377-4078-bad8-2293bd1b2131" providerId="ADAL" clId="{A04CDE07-B32A-43D6-AA92-13AADD03C1AF}" dt="2018-12-17T14:56:39.397" v="3760" actId="478"/>
          <ac:spMkLst>
            <pc:docMk/>
            <pc:sldMk cId="1906781073" sldId="1107"/>
            <ac:spMk id="130" creationId="{C03D9CFE-FA0B-4F16-B825-D82D4B77B62A}"/>
          </ac:spMkLst>
        </pc:spChg>
        <pc:spChg chg="del">
          <ac:chgData name="Zu Qiang" userId="700cb52e-a377-4078-bad8-2293bd1b2131" providerId="ADAL" clId="{A04CDE07-B32A-43D6-AA92-13AADD03C1AF}" dt="2018-12-17T14:58:14.158" v="3780" actId="478"/>
          <ac:spMkLst>
            <pc:docMk/>
            <pc:sldMk cId="1906781073" sldId="1107"/>
            <ac:spMk id="131" creationId="{D25E9C08-385D-4320-A467-12A4C96A9B2A}"/>
          </ac:spMkLst>
        </pc:spChg>
        <pc:spChg chg="mod">
          <ac:chgData name="Zu Qiang" userId="700cb52e-a377-4078-bad8-2293bd1b2131" providerId="ADAL" clId="{A04CDE07-B32A-43D6-AA92-13AADD03C1AF}" dt="2018-12-17T14:58:42.441" v="3788" actId="14100"/>
          <ac:spMkLst>
            <pc:docMk/>
            <pc:sldMk cId="1906781073" sldId="1107"/>
            <ac:spMk id="134" creationId="{A2871206-A170-46C3-8C2C-8A28B6B0345C}"/>
          </ac:spMkLst>
        </pc:spChg>
        <pc:spChg chg="mod">
          <ac:chgData name="Zu Qiang" userId="700cb52e-a377-4078-bad8-2293bd1b2131" providerId="ADAL" clId="{A04CDE07-B32A-43D6-AA92-13AADD03C1AF}" dt="2018-12-17T14:58:52.717" v="3792" actId="14100"/>
          <ac:spMkLst>
            <pc:docMk/>
            <pc:sldMk cId="1906781073" sldId="1107"/>
            <ac:spMk id="143" creationId="{FFDBBDFC-1D9B-4DFB-8577-2963A1E1CCEA}"/>
          </ac:spMkLst>
        </pc:spChg>
        <pc:spChg chg="del">
          <ac:chgData name="Zu Qiang" userId="700cb52e-a377-4078-bad8-2293bd1b2131" providerId="ADAL" clId="{A04CDE07-B32A-43D6-AA92-13AADD03C1AF}" dt="2018-12-17T14:58:22.142" v="3781" actId="478"/>
          <ac:spMkLst>
            <pc:docMk/>
            <pc:sldMk cId="1906781073" sldId="1107"/>
            <ac:spMk id="147" creationId="{72EA39D2-F276-4ABA-A17E-063ABA7F2322}"/>
          </ac:spMkLst>
        </pc:spChg>
        <pc:grpChg chg="mod">
          <ac:chgData name="Zu Qiang" userId="700cb52e-a377-4078-bad8-2293bd1b2131" providerId="ADAL" clId="{A04CDE07-B32A-43D6-AA92-13AADD03C1AF}" dt="2018-12-17T14:57:02.999" v="3763" actId="552"/>
          <ac:grpSpMkLst>
            <pc:docMk/>
            <pc:sldMk cId="1906781073" sldId="1107"/>
            <ac:grpSpMk id="29" creationId="{5092B5C6-F29D-4E2C-9A5F-01D12C31C14B}"/>
          </ac:grpSpMkLst>
        </pc:grpChg>
        <pc:grpChg chg="mod">
          <ac:chgData name="Zu Qiang" userId="700cb52e-a377-4078-bad8-2293bd1b2131" providerId="ADAL" clId="{A04CDE07-B32A-43D6-AA92-13AADD03C1AF}" dt="2018-12-17T14:57:02.999" v="3763" actId="552"/>
          <ac:grpSpMkLst>
            <pc:docMk/>
            <pc:sldMk cId="1906781073" sldId="1107"/>
            <ac:grpSpMk id="34" creationId="{3E20FB1F-1EE2-4C5A-9E5B-49998688FBAD}"/>
          </ac:grpSpMkLst>
        </pc:grpChg>
        <pc:grpChg chg="mod">
          <ac:chgData name="Zu Qiang" userId="700cb52e-a377-4078-bad8-2293bd1b2131" providerId="ADAL" clId="{A04CDE07-B32A-43D6-AA92-13AADD03C1AF}" dt="2018-12-17T14:57:02.999" v="3763" actId="552"/>
          <ac:grpSpMkLst>
            <pc:docMk/>
            <pc:sldMk cId="1906781073" sldId="1107"/>
            <ac:grpSpMk id="37" creationId="{F78D305C-6DF1-48DB-A09E-CB4CF9B01525}"/>
          </ac:grpSpMkLst>
        </pc:grpChg>
        <pc:grpChg chg="mod">
          <ac:chgData name="Zu Qiang" userId="700cb52e-a377-4078-bad8-2293bd1b2131" providerId="ADAL" clId="{A04CDE07-B32A-43D6-AA92-13AADD03C1AF}" dt="2018-12-17T14:57:02.999" v="3763" actId="552"/>
          <ac:grpSpMkLst>
            <pc:docMk/>
            <pc:sldMk cId="1906781073" sldId="1107"/>
            <ac:grpSpMk id="71" creationId="{9A5E54BB-0828-4D7D-8ED1-1E6C03685730}"/>
          </ac:grpSpMkLst>
        </pc:grpChg>
        <pc:grpChg chg="del mod">
          <ac:chgData name="Zu Qiang" userId="700cb52e-a377-4078-bad8-2293bd1b2131" providerId="ADAL" clId="{A04CDE07-B32A-43D6-AA92-13AADD03C1AF}" dt="2018-12-17T14:56:39.397" v="3760" actId="478"/>
          <ac:grpSpMkLst>
            <pc:docMk/>
            <pc:sldMk cId="1906781073" sldId="1107"/>
            <ac:grpSpMk id="111" creationId="{EEFB6A11-9A10-4AEF-B5D0-705FCC4DB976}"/>
          </ac:grpSpMkLst>
        </pc:grpChg>
        <pc:grpChg chg="mod">
          <ac:chgData name="Zu Qiang" userId="700cb52e-a377-4078-bad8-2293bd1b2131" providerId="ADAL" clId="{A04CDE07-B32A-43D6-AA92-13AADD03C1AF}" dt="2018-12-03T15:25:52.921" v="424" actId="207"/>
          <ac:grpSpMkLst>
            <pc:docMk/>
            <pc:sldMk cId="1906781073" sldId="1107"/>
            <ac:grpSpMk id="113" creationId="{900A4634-5E24-4CD3-A5F8-0D9952435E40}"/>
          </ac:grpSpMkLst>
        </pc:grpChg>
      </pc:sldChg>
      <pc:sldChg chg="modSp">
        <pc:chgData name="Zu Qiang" userId="700cb52e-a377-4078-bad8-2293bd1b2131" providerId="ADAL" clId="{A04CDE07-B32A-43D6-AA92-13AADD03C1AF}" dt="2018-12-18T15:04:25.392" v="4438" actId="14100"/>
        <pc:sldMkLst>
          <pc:docMk/>
          <pc:sldMk cId="3188794280" sldId="1108"/>
        </pc:sldMkLst>
        <pc:spChg chg="mod">
          <ac:chgData name="Zu Qiang" userId="700cb52e-a377-4078-bad8-2293bd1b2131" providerId="ADAL" clId="{A04CDE07-B32A-43D6-AA92-13AADD03C1AF}" dt="2018-12-18T15:04:25.392" v="4438" actId="14100"/>
          <ac:spMkLst>
            <pc:docMk/>
            <pc:sldMk cId="3188794280" sldId="1108"/>
            <ac:spMk id="2" creationId="{1624B3CA-9031-4135-B96C-0833ECB39798}"/>
          </ac:spMkLst>
        </pc:spChg>
      </pc:sldChg>
      <pc:sldChg chg="ord">
        <pc:chgData name="Zu Qiang" userId="700cb52e-a377-4078-bad8-2293bd1b2131" providerId="ADAL" clId="{A04CDE07-B32A-43D6-AA92-13AADD03C1AF}" dt="2018-11-29T13:23:55.799" v="12" actId="14100"/>
        <pc:sldMkLst>
          <pc:docMk/>
          <pc:sldMk cId="4219804251" sldId="1111"/>
        </pc:sldMkLst>
      </pc:sldChg>
      <pc:sldChg chg="addSp modSp add">
        <pc:chgData name="Zu Qiang" userId="700cb52e-a377-4078-bad8-2293bd1b2131" providerId="ADAL" clId="{A04CDE07-B32A-43D6-AA92-13AADD03C1AF}" dt="2018-12-18T15:07:56.473" v="4473" actId="14100"/>
        <pc:sldMkLst>
          <pc:docMk/>
          <pc:sldMk cId="1247935480" sldId="1115"/>
        </pc:sldMkLst>
        <pc:spChg chg="mod">
          <ac:chgData name="Zu Qiang" userId="700cb52e-a377-4078-bad8-2293bd1b2131" providerId="ADAL" clId="{A04CDE07-B32A-43D6-AA92-13AADD03C1AF}" dt="2018-12-03T12:50:05.657" v="415" actId="6549"/>
          <ac:spMkLst>
            <pc:docMk/>
            <pc:sldMk cId="1247935480" sldId="1115"/>
            <ac:spMk id="3" creationId="{7E6109D3-A271-40A3-92F1-B95E18D74334}"/>
          </ac:spMkLst>
        </pc:spChg>
        <pc:spChg chg="add mod">
          <ac:chgData name="Zu Qiang" userId="700cb52e-a377-4078-bad8-2293bd1b2131" providerId="ADAL" clId="{A04CDE07-B32A-43D6-AA92-13AADD03C1AF}" dt="2018-12-18T15:07:56.473" v="4473" actId="14100"/>
          <ac:spMkLst>
            <pc:docMk/>
            <pc:sldMk cId="1247935480" sldId="1115"/>
            <ac:spMk id="5" creationId="{CF837100-A071-461D-9551-332611E469FA}"/>
          </ac:spMkLst>
        </pc:spChg>
      </pc:sldChg>
      <pc:sldChg chg="addSp delSp modSp add">
        <pc:chgData name="Zu Qiang" userId="700cb52e-a377-4078-bad8-2293bd1b2131" providerId="ADAL" clId="{A04CDE07-B32A-43D6-AA92-13AADD03C1AF}" dt="2018-12-18T15:08:02.635" v="4475" actId="20577"/>
        <pc:sldMkLst>
          <pc:docMk/>
          <pc:sldMk cId="3750460504" sldId="1119"/>
        </pc:sldMkLst>
        <pc:spChg chg="add del mod">
          <ac:chgData name="Zu Qiang" userId="700cb52e-a377-4078-bad8-2293bd1b2131" providerId="ADAL" clId="{A04CDE07-B32A-43D6-AA92-13AADD03C1AF}" dt="2018-12-18T15:08:02.169" v="4474" actId="478"/>
          <ac:spMkLst>
            <pc:docMk/>
            <pc:sldMk cId="3750460504" sldId="1119"/>
            <ac:spMk id="3" creationId="{A76D631F-777C-4653-9B46-5677B84A8465}"/>
          </ac:spMkLst>
        </pc:spChg>
        <pc:spChg chg="add">
          <ac:chgData name="Zu Qiang" userId="700cb52e-a377-4078-bad8-2293bd1b2131" providerId="ADAL" clId="{A04CDE07-B32A-43D6-AA92-13AADD03C1AF}" dt="2018-12-18T15:08:02.635" v="4475" actId="20577"/>
          <ac:spMkLst>
            <pc:docMk/>
            <pc:sldMk cId="3750460504" sldId="1119"/>
            <ac:spMk id="5" creationId="{EAD8FB0D-B743-42BB-8AC0-DF2B03CE1BF9}"/>
          </ac:spMkLst>
        </pc:spChg>
      </pc:sldChg>
      <pc:sldChg chg="modSp add">
        <pc:chgData name="Zu Qiang" userId="700cb52e-a377-4078-bad8-2293bd1b2131" providerId="ADAL" clId="{A04CDE07-B32A-43D6-AA92-13AADD03C1AF}" dt="2018-12-03T12:49:37.578" v="414" actId="17032"/>
        <pc:sldMkLst>
          <pc:docMk/>
          <pc:sldMk cId="2772341832" sldId="1120"/>
        </pc:sldMkLst>
        <pc:spChg chg="mod">
          <ac:chgData name="Zu Qiang" userId="700cb52e-a377-4078-bad8-2293bd1b2131" providerId="ADAL" clId="{A04CDE07-B32A-43D6-AA92-13AADD03C1AF}" dt="2018-12-03T12:49:37.578" v="414" actId="17032"/>
          <ac:spMkLst>
            <pc:docMk/>
            <pc:sldMk cId="2772341832" sldId="1120"/>
            <ac:spMk id="4" creationId="{6AE3EDEE-FAE4-416A-A0E9-192A73B5152C}"/>
          </ac:spMkLst>
        </pc:spChg>
        <pc:spChg chg="mod">
          <ac:chgData name="Zu Qiang" userId="700cb52e-a377-4078-bad8-2293bd1b2131" providerId="ADAL" clId="{A04CDE07-B32A-43D6-AA92-13AADD03C1AF}" dt="2018-12-03T12:49:37.578" v="414" actId="17032"/>
          <ac:spMkLst>
            <pc:docMk/>
            <pc:sldMk cId="2772341832" sldId="1120"/>
            <ac:spMk id="56" creationId="{867459D5-49D0-4592-86CA-A6CE023E496E}"/>
          </ac:spMkLst>
        </pc:spChg>
      </pc:sldChg>
      <pc:sldChg chg="modSp add ord">
        <pc:chgData name="Zu Qiang" userId="700cb52e-a377-4078-bad8-2293bd1b2131" providerId="ADAL" clId="{A04CDE07-B32A-43D6-AA92-13AADD03C1AF}" dt="2018-12-14T15:32:14.865" v="3372" actId="20577"/>
        <pc:sldMkLst>
          <pc:docMk/>
          <pc:sldMk cId="4061021232" sldId="1122"/>
        </pc:sldMkLst>
        <pc:spChg chg="mod">
          <ac:chgData name="Zu Qiang" userId="700cb52e-a377-4078-bad8-2293bd1b2131" providerId="ADAL" clId="{A04CDE07-B32A-43D6-AA92-13AADD03C1AF}" dt="2018-12-05T21:31:07.424" v="2179" actId="20577"/>
          <ac:spMkLst>
            <pc:docMk/>
            <pc:sldMk cId="4061021232" sldId="1122"/>
            <ac:spMk id="3" creationId="{126A0573-D2CF-4CD1-B024-DE9182ECC80E}"/>
          </ac:spMkLst>
        </pc:spChg>
        <pc:graphicFrameChg chg="mod modGraphic">
          <ac:chgData name="Zu Qiang" userId="700cb52e-a377-4078-bad8-2293bd1b2131" providerId="ADAL" clId="{A04CDE07-B32A-43D6-AA92-13AADD03C1AF}" dt="2018-12-14T15:32:14.865" v="3372" actId="20577"/>
          <ac:graphicFrameMkLst>
            <pc:docMk/>
            <pc:sldMk cId="4061021232" sldId="1122"/>
            <ac:graphicFrameMk id="4" creationId="{F1DE822F-70F2-410B-AC3C-26FEF1A18CBA}"/>
          </ac:graphicFrameMkLst>
        </pc:graphicFrameChg>
      </pc:sldChg>
      <pc:sldChg chg="modSp add del">
        <pc:chgData name="Zu Qiang" userId="700cb52e-a377-4078-bad8-2293bd1b2131" providerId="ADAL" clId="{A04CDE07-B32A-43D6-AA92-13AADD03C1AF}" dt="2018-12-18T15:44:41.889" v="5195" actId="2696"/>
        <pc:sldMkLst>
          <pc:docMk/>
          <pc:sldMk cId="397491748" sldId="1123"/>
        </pc:sldMkLst>
        <pc:spChg chg="mod">
          <ac:chgData name="Zu Qiang" userId="700cb52e-a377-4078-bad8-2293bd1b2131" providerId="ADAL" clId="{A04CDE07-B32A-43D6-AA92-13AADD03C1AF}" dt="2018-12-18T15:43:14.767" v="5192" actId="20577"/>
          <ac:spMkLst>
            <pc:docMk/>
            <pc:sldMk cId="397491748" sldId="1123"/>
            <ac:spMk id="2" creationId="{D478740D-514E-4200-9A9D-6892229472D5}"/>
          </ac:spMkLst>
        </pc:spChg>
        <pc:spChg chg="mod">
          <ac:chgData name="Zu Qiang" userId="700cb52e-a377-4078-bad8-2293bd1b2131" providerId="ADAL" clId="{A04CDE07-B32A-43D6-AA92-13AADD03C1AF}" dt="2018-12-03T17:11:27.876" v="499" actId="20577"/>
          <ac:spMkLst>
            <pc:docMk/>
            <pc:sldMk cId="397491748" sldId="1123"/>
            <ac:spMk id="3" creationId="{82F25C63-69FE-45E2-923A-0AB3F26B639D}"/>
          </ac:spMkLst>
        </pc:spChg>
      </pc:sldChg>
      <pc:sldChg chg="modSp add">
        <pc:chgData name="Zu Qiang" userId="700cb52e-a377-4078-bad8-2293bd1b2131" providerId="ADAL" clId="{A04CDE07-B32A-43D6-AA92-13AADD03C1AF}" dt="2018-12-18T15:48:55.909" v="5329" actId="20577"/>
        <pc:sldMkLst>
          <pc:docMk/>
          <pc:sldMk cId="3304014082" sldId="1123"/>
        </pc:sldMkLst>
        <pc:spChg chg="mod">
          <ac:chgData name="Zu Qiang" userId="700cb52e-a377-4078-bad8-2293bd1b2131" providerId="ADAL" clId="{A04CDE07-B32A-43D6-AA92-13AADD03C1AF}" dt="2018-12-18T15:48:55.909" v="5329" actId="20577"/>
          <ac:spMkLst>
            <pc:docMk/>
            <pc:sldMk cId="3304014082" sldId="1123"/>
            <ac:spMk id="3" creationId="{82F25C63-69FE-45E2-923A-0AB3F26B639D}"/>
          </ac:spMkLst>
        </pc:spChg>
      </pc:sldChg>
      <pc:sldChg chg="addSp delSp modSp add ord">
        <pc:chgData name="Zu Qiang" userId="700cb52e-a377-4078-bad8-2293bd1b2131" providerId="ADAL" clId="{A04CDE07-B32A-43D6-AA92-13AADD03C1AF}" dt="2018-12-07T03:35:31.728" v="3339" actId="27636"/>
        <pc:sldMkLst>
          <pc:docMk/>
          <pc:sldMk cId="1829810828" sldId="1124"/>
        </pc:sldMkLst>
        <pc:spChg chg="mod">
          <ac:chgData name="Zu Qiang" userId="700cb52e-a377-4078-bad8-2293bd1b2131" providerId="ADAL" clId="{A04CDE07-B32A-43D6-AA92-13AADD03C1AF}" dt="2018-12-07T03:35:31.728" v="3339" actId="27636"/>
          <ac:spMkLst>
            <pc:docMk/>
            <pc:sldMk cId="1829810828" sldId="1124"/>
            <ac:spMk id="2" creationId="{A3928D11-71BD-49FE-B0C7-2BAAD05D5D5B}"/>
          </ac:spMkLst>
        </pc:spChg>
        <pc:spChg chg="mod">
          <ac:chgData name="Zu Qiang" userId="700cb52e-a377-4078-bad8-2293bd1b2131" providerId="ADAL" clId="{A04CDE07-B32A-43D6-AA92-13AADD03C1AF}" dt="2018-12-03T17:26:37.573" v="880" actId="20577"/>
          <ac:spMkLst>
            <pc:docMk/>
            <pc:sldMk cId="1829810828" sldId="1124"/>
            <ac:spMk id="3" creationId="{1DE9EA1D-DCC3-4D31-97FD-3A45DE9BE249}"/>
          </ac:spMkLst>
        </pc:spChg>
        <pc:spChg chg="add del">
          <ac:chgData name="Zu Qiang" userId="700cb52e-a377-4078-bad8-2293bd1b2131" providerId="ADAL" clId="{A04CDE07-B32A-43D6-AA92-13AADD03C1AF}" dt="2018-12-03T17:19:15.313" v="765" actId="20577"/>
          <ac:spMkLst>
            <pc:docMk/>
            <pc:sldMk cId="1829810828" sldId="1124"/>
            <ac:spMk id="4" creationId="{83BBEAD6-AE33-4EBC-B740-B102B97F3624}"/>
          </ac:spMkLst>
        </pc:spChg>
      </pc:sldChg>
      <pc:sldChg chg="modSp add ord">
        <pc:chgData name="Zu Qiang" userId="700cb52e-a377-4078-bad8-2293bd1b2131" providerId="ADAL" clId="{A04CDE07-B32A-43D6-AA92-13AADD03C1AF}" dt="2018-12-05T16:36:09.541" v="1842" actId="27636"/>
        <pc:sldMkLst>
          <pc:docMk/>
          <pc:sldMk cId="3571677397" sldId="1125"/>
        </pc:sldMkLst>
        <pc:spChg chg="mod">
          <ac:chgData name="Zu Qiang" userId="700cb52e-a377-4078-bad8-2293bd1b2131" providerId="ADAL" clId="{A04CDE07-B32A-43D6-AA92-13AADD03C1AF}" dt="2018-12-05T16:36:09.541" v="1842" actId="27636"/>
          <ac:spMkLst>
            <pc:docMk/>
            <pc:sldMk cId="3571677397" sldId="1125"/>
            <ac:spMk id="2" creationId="{A3928D11-71BD-49FE-B0C7-2BAAD05D5D5B}"/>
          </ac:spMkLst>
        </pc:spChg>
        <pc:spChg chg="mod">
          <ac:chgData name="Zu Qiang" userId="700cb52e-a377-4078-bad8-2293bd1b2131" providerId="ADAL" clId="{A04CDE07-B32A-43D6-AA92-13AADD03C1AF}" dt="2018-12-03T17:26:31.197" v="874" actId="6549"/>
          <ac:spMkLst>
            <pc:docMk/>
            <pc:sldMk cId="3571677397" sldId="1125"/>
            <ac:spMk id="3" creationId="{1DE9EA1D-DCC3-4D31-97FD-3A45DE9BE249}"/>
          </ac:spMkLst>
        </pc:spChg>
      </pc:sldChg>
      <pc:sldChg chg="modSp add">
        <pc:chgData name="Zu Qiang" userId="700cb52e-a377-4078-bad8-2293bd1b2131" providerId="ADAL" clId="{A04CDE07-B32A-43D6-AA92-13AADD03C1AF}" dt="2018-12-05T22:45:48.233" v="2781" actId="6549"/>
        <pc:sldMkLst>
          <pc:docMk/>
          <pc:sldMk cId="1472039571" sldId="1126"/>
        </pc:sldMkLst>
        <pc:spChg chg="mod">
          <ac:chgData name="Zu Qiang" userId="700cb52e-a377-4078-bad8-2293bd1b2131" providerId="ADAL" clId="{A04CDE07-B32A-43D6-AA92-13AADD03C1AF}" dt="2018-12-05T22:45:48.233" v="2781" actId="6549"/>
          <ac:spMkLst>
            <pc:docMk/>
            <pc:sldMk cId="1472039571" sldId="1126"/>
            <ac:spMk id="2" creationId="{DE07168B-12AC-456A-8578-23BFB976AAF7}"/>
          </ac:spMkLst>
        </pc:spChg>
      </pc:sldChg>
      <pc:sldChg chg="modSp add">
        <pc:chgData name="Zu Qiang" userId="700cb52e-a377-4078-bad8-2293bd1b2131" providerId="ADAL" clId="{A04CDE07-B32A-43D6-AA92-13AADD03C1AF}" dt="2018-12-05T22:47:57.171" v="2822" actId="27636"/>
        <pc:sldMkLst>
          <pc:docMk/>
          <pc:sldMk cId="3229135606" sldId="1127"/>
        </pc:sldMkLst>
        <pc:spChg chg="mod">
          <ac:chgData name="Zu Qiang" userId="700cb52e-a377-4078-bad8-2293bd1b2131" providerId="ADAL" clId="{A04CDE07-B32A-43D6-AA92-13AADD03C1AF}" dt="2018-12-05T22:47:57.171" v="2822" actId="27636"/>
          <ac:spMkLst>
            <pc:docMk/>
            <pc:sldMk cId="3229135606" sldId="1127"/>
            <ac:spMk id="2" creationId="{DE07168B-12AC-456A-8578-23BFB976AAF7}"/>
          </ac:spMkLst>
        </pc:spChg>
      </pc:sldChg>
      <pc:sldChg chg="add">
        <pc:chgData name="Zu Qiang" userId="700cb52e-a377-4078-bad8-2293bd1b2131" providerId="ADAL" clId="{A04CDE07-B32A-43D6-AA92-13AADD03C1AF}" dt="2018-12-05T21:26:00.955" v="2088" actId="27636"/>
        <pc:sldMkLst>
          <pc:docMk/>
          <pc:sldMk cId="1823783477" sldId="1128"/>
        </pc:sldMkLst>
      </pc:sldChg>
      <pc:sldChg chg="modSp add">
        <pc:chgData name="Zu Qiang" userId="700cb52e-a377-4078-bad8-2293bd1b2131" providerId="ADAL" clId="{A04CDE07-B32A-43D6-AA92-13AADD03C1AF}" dt="2018-12-14T15:31:50.167" v="3369" actId="20577"/>
        <pc:sldMkLst>
          <pc:docMk/>
          <pc:sldMk cId="3565771998" sldId="1129"/>
        </pc:sldMkLst>
        <pc:graphicFrameChg chg="mod modGraphic">
          <ac:chgData name="Zu Qiang" userId="700cb52e-a377-4078-bad8-2293bd1b2131" providerId="ADAL" clId="{A04CDE07-B32A-43D6-AA92-13AADD03C1AF}" dt="2018-12-14T15:31:50.167" v="3369" actId="20577"/>
          <ac:graphicFrameMkLst>
            <pc:docMk/>
            <pc:sldMk cId="3565771998" sldId="1129"/>
            <ac:graphicFrameMk id="4" creationId="{F1DE822F-70F2-410B-AC3C-26FEF1A18CBA}"/>
          </ac:graphicFrameMkLst>
        </pc:graphicFrameChg>
      </pc:sldChg>
      <pc:sldChg chg="modSp add del">
        <pc:chgData name="Zu Qiang" userId="700cb52e-a377-4078-bad8-2293bd1b2131" providerId="ADAL" clId="{A04CDE07-B32A-43D6-AA92-13AADD03C1AF}" dt="2018-12-17T12:18:45.397" v="3572" actId="2696"/>
        <pc:sldMkLst>
          <pc:docMk/>
          <pc:sldMk cId="3625904379" sldId="1134"/>
        </pc:sldMkLst>
        <pc:spChg chg="mod">
          <ac:chgData name="Zu Qiang" userId="700cb52e-a377-4078-bad8-2293bd1b2131" providerId="ADAL" clId="{A04CDE07-B32A-43D6-AA92-13AADD03C1AF}" dt="2018-12-14T16:17:37.974" v="3457" actId="6549"/>
          <ac:spMkLst>
            <pc:docMk/>
            <pc:sldMk cId="3625904379" sldId="1134"/>
            <ac:spMk id="2" creationId="{0D9B8DBE-C7D5-454D-8270-B6670227E154}"/>
          </ac:spMkLst>
        </pc:spChg>
        <pc:spChg chg="mod">
          <ac:chgData name="Zu Qiang" userId="700cb52e-a377-4078-bad8-2293bd1b2131" providerId="ADAL" clId="{A04CDE07-B32A-43D6-AA92-13AADD03C1AF}" dt="2018-12-14T16:16:45.088" v="3426" actId="20577"/>
          <ac:spMkLst>
            <pc:docMk/>
            <pc:sldMk cId="3625904379" sldId="1134"/>
            <ac:spMk id="3" creationId="{B42DE6E5-759E-4E30-993A-270B8911BF59}"/>
          </ac:spMkLst>
        </pc:spChg>
      </pc:sldChg>
      <pc:sldChg chg="modSp add del">
        <pc:chgData name="Zu Qiang" userId="700cb52e-a377-4078-bad8-2293bd1b2131" providerId="ADAL" clId="{A04CDE07-B32A-43D6-AA92-13AADD03C1AF}" dt="2018-12-17T12:18:45.426" v="3574" actId="2696"/>
        <pc:sldMkLst>
          <pc:docMk/>
          <pc:sldMk cId="2796994686" sldId="1135"/>
        </pc:sldMkLst>
        <pc:spChg chg="mod">
          <ac:chgData name="Zu Qiang" userId="700cb52e-a377-4078-bad8-2293bd1b2131" providerId="ADAL" clId="{A04CDE07-B32A-43D6-AA92-13AADD03C1AF}" dt="2018-12-14T16:20:15.163" v="3481" actId="20577"/>
          <ac:spMkLst>
            <pc:docMk/>
            <pc:sldMk cId="2796994686" sldId="1135"/>
            <ac:spMk id="2" creationId="{52AB78C8-A922-4BF6-A750-681E1A995B8A}"/>
          </ac:spMkLst>
        </pc:spChg>
        <pc:spChg chg="mod">
          <ac:chgData name="Zu Qiang" userId="700cb52e-a377-4078-bad8-2293bd1b2131" providerId="ADAL" clId="{A04CDE07-B32A-43D6-AA92-13AADD03C1AF}" dt="2018-12-14T16:19:22.399" v="3469" actId="6549"/>
          <ac:spMkLst>
            <pc:docMk/>
            <pc:sldMk cId="2796994686" sldId="1135"/>
            <ac:spMk id="3" creationId="{C7A4DF84-25DC-47F9-817D-C0F7E782FA56}"/>
          </ac:spMkLst>
        </pc:spChg>
      </pc:sldChg>
      <pc:sldChg chg="modSp add del">
        <pc:chgData name="Zu Qiang" userId="700cb52e-a377-4078-bad8-2293bd1b2131" providerId="ADAL" clId="{A04CDE07-B32A-43D6-AA92-13AADD03C1AF}" dt="2018-12-18T15:10:58.105" v="4483" actId="2696"/>
        <pc:sldMkLst>
          <pc:docMk/>
          <pc:sldMk cId="1224222010" sldId="1150"/>
        </pc:sldMkLst>
        <pc:spChg chg="mod">
          <ac:chgData name="Zu Qiang" userId="700cb52e-a377-4078-bad8-2293bd1b2131" providerId="ADAL" clId="{A04CDE07-B32A-43D6-AA92-13AADD03C1AF}" dt="2018-12-14T17:13:51.832" v="3518" actId="17032"/>
          <ac:spMkLst>
            <pc:docMk/>
            <pc:sldMk cId="1224222010" sldId="1150"/>
            <ac:spMk id="227" creationId="{228E7A68-010D-4A1A-88FB-E1542576BB63}"/>
          </ac:spMkLst>
        </pc:spChg>
      </pc:sldChg>
      <pc:sldChg chg="addSp delSp modSp add del">
        <pc:chgData name="Zu Qiang" userId="700cb52e-a377-4078-bad8-2293bd1b2131" providerId="ADAL" clId="{A04CDE07-B32A-43D6-AA92-13AADD03C1AF}" dt="2018-12-18T15:11:58.532" v="4484" actId="2696"/>
        <pc:sldMkLst>
          <pc:docMk/>
          <pc:sldMk cId="970946361" sldId="1151"/>
        </pc:sldMkLst>
        <pc:spChg chg="mod">
          <ac:chgData name="Zu Qiang" userId="700cb52e-a377-4078-bad8-2293bd1b2131" providerId="ADAL" clId="{A04CDE07-B32A-43D6-AA92-13AADD03C1AF}" dt="2018-12-17T15:44:06.230" v="4207" actId="14100"/>
          <ac:spMkLst>
            <pc:docMk/>
            <pc:sldMk cId="970946361" sldId="1151"/>
            <ac:spMk id="21" creationId="{89B4D012-164D-4EED-B073-ABA1B9FB60A7}"/>
          </ac:spMkLst>
        </pc:spChg>
        <pc:spChg chg="mod">
          <ac:chgData name="Zu Qiang" userId="700cb52e-a377-4078-bad8-2293bd1b2131" providerId="ADAL" clId="{A04CDE07-B32A-43D6-AA92-13AADD03C1AF}" dt="2018-12-17T15:30:07.268" v="4165" actId="14100"/>
          <ac:spMkLst>
            <pc:docMk/>
            <pc:sldMk cId="970946361" sldId="1151"/>
            <ac:spMk id="94" creationId="{20CAD8F9-797B-4975-815F-833F2581D947}"/>
          </ac:spMkLst>
        </pc:spChg>
        <pc:spChg chg="add del mod ord">
          <ac:chgData name="Zu Qiang" userId="700cb52e-a377-4078-bad8-2293bd1b2131" providerId="ADAL" clId="{A04CDE07-B32A-43D6-AA92-13AADD03C1AF}" dt="2018-12-17T15:33:40.733" v="4166" actId="478"/>
          <ac:spMkLst>
            <pc:docMk/>
            <pc:sldMk cId="970946361" sldId="1151"/>
            <ac:spMk id="95" creationId="{6280F4C3-C788-4CBB-982F-023824798710}"/>
          </ac:spMkLst>
        </pc:spChg>
        <pc:spChg chg="mod">
          <ac:chgData name="Zu Qiang" userId="700cb52e-a377-4078-bad8-2293bd1b2131" providerId="ADAL" clId="{A04CDE07-B32A-43D6-AA92-13AADD03C1AF}" dt="2018-12-14T17:14:19.129" v="3554" actId="14100"/>
          <ac:spMkLst>
            <pc:docMk/>
            <pc:sldMk cId="970946361" sldId="1151"/>
            <ac:spMk id="190" creationId="{9C3298AF-778C-41E8-B778-098458E1E76B}"/>
          </ac:spMkLst>
        </pc:spChg>
        <pc:spChg chg="mod">
          <ac:chgData name="Zu Qiang" userId="700cb52e-a377-4078-bad8-2293bd1b2131" providerId="ADAL" clId="{A04CDE07-B32A-43D6-AA92-13AADD03C1AF}" dt="2018-12-14T17:14:24.650" v="3555" actId="14100"/>
          <ac:spMkLst>
            <pc:docMk/>
            <pc:sldMk cId="970946361" sldId="1151"/>
            <ac:spMk id="222" creationId="{391B0720-6520-4AE8-B6AF-762D8D6FE121}"/>
          </ac:spMkLst>
        </pc:spChg>
        <pc:spChg chg="mod">
          <ac:chgData name="Zu Qiang" userId="700cb52e-a377-4078-bad8-2293bd1b2131" providerId="ADAL" clId="{A04CDE07-B32A-43D6-AA92-13AADD03C1AF}" dt="2018-12-14T17:14:33.515" v="3556" actId="17032"/>
          <ac:spMkLst>
            <pc:docMk/>
            <pc:sldMk cId="970946361" sldId="1151"/>
            <ac:spMk id="227" creationId="{228E7A68-010D-4A1A-88FB-E1542576BB63}"/>
          </ac:spMkLst>
        </pc:spChg>
        <pc:grpChg chg="mod">
          <ac:chgData name="Zu Qiang" userId="700cb52e-a377-4078-bad8-2293bd1b2131" providerId="ADAL" clId="{A04CDE07-B32A-43D6-AA92-13AADD03C1AF}" dt="2018-12-14T17:14:12.495" v="3553" actId="1035"/>
          <ac:grpSpMkLst>
            <pc:docMk/>
            <pc:sldMk cId="970946361" sldId="1151"/>
            <ac:grpSpMk id="191" creationId="{4FB17879-3AEC-4B86-9037-1C6B056A0488}"/>
          </ac:grpSpMkLst>
        </pc:grpChg>
        <pc:grpChg chg="mod">
          <ac:chgData name="Zu Qiang" userId="700cb52e-a377-4078-bad8-2293bd1b2131" providerId="ADAL" clId="{A04CDE07-B32A-43D6-AA92-13AADD03C1AF}" dt="2018-12-14T17:14:12.495" v="3553" actId="1035"/>
          <ac:grpSpMkLst>
            <pc:docMk/>
            <pc:sldMk cId="970946361" sldId="1151"/>
            <ac:grpSpMk id="194" creationId="{C00D2717-CF0A-4E38-8028-A122D9930C13}"/>
          </ac:grpSpMkLst>
        </pc:grpChg>
        <pc:grpChg chg="mod">
          <ac:chgData name="Zu Qiang" userId="700cb52e-a377-4078-bad8-2293bd1b2131" providerId="ADAL" clId="{A04CDE07-B32A-43D6-AA92-13AADD03C1AF}" dt="2018-12-14T17:14:12.495" v="3553" actId="1035"/>
          <ac:grpSpMkLst>
            <pc:docMk/>
            <pc:sldMk cId="970946361" sldId="1151"/>
            <ac:grpSpMk id="197" creationId="{90D7CD1D-D756-4FFC-9B37-8B54F063D851}"/>
          </ac:grpSpMkLst>
        </pc:grpChg>
        <pc:grpChg chg="mod">
          <ac:chgData name="Zu Qiang" userId="700cb52e-a377-4078-bad8-2293bd1b2131" providerId="ADAL" clId="{A04CDE07-B32A-43D6-AA92-13AADD03C1AF}" dt="2018-12-14T17:14:12.495" v="3553" actId="1035"/>
          <ac:grpSpMkLst>
            <pc:docMk/>
            <pc:sldMk cId="970946361" sldId="1151"/>
            <ac:grpSpMk id="200" creationId="{ABAF588C-31AD-4A1B-AA5D-1880EA7A3A80}"/>
          </ac:grpSpMkLst>
        </pc:grpChg>
        <pc:grpChg chg="mod">
          <ac:chgData name="Zu Qiang" userId="700cb52e-a377-4078-bad8-2293bd1b2131" providerId="ADAL" clId="{A04CDE07-B32A-43D6-AA92-13AADD03C1AF}" dt="2018-12-14T17:14:12.495" v="3553" actId="1035"/>
          <ac:grpSpMkLst>
            <pc:docMk/>
            <pc:sldMk cId="970946361" sldId="1151"/>
            <ac:grpSpMk id="203" creationId="{B1B773F4-F741-4A23-8943-2066111D0E87}"/>
          </ac:grpSpMkLst>
        </pc:grpChg>
        <pc:grpChg chg="mod">
          <ac:chgData name="Zu Qiang" userId="700cb52e-a377-4078-bad8-2293bd1b2131" providerId="ADAL" clId="{A04CDE07-B32A-43D6-AA92-13AADD03C1AF}" dt="2018-12-14T17:14:12.495" v="3553" actId="1035"/>
          <ac:grpSpMkLst>
            <pc:docMk/>
            <pc:sldMk cId="970946361" sldId="1151"/>
            <ac:grpSpMk id="206" creationId="{BEA3C631-6A6B-4DE3-946B-698AFB66BEE6}"/>
          </ac:grpSpMkLst>
        </pc:grpChg>
        <pc:grpChg chg="mod">
          <ac:chgData name="Zu Qiang" userId="700cb52e-a377-4078-bad8-2293bd1b2131" providerId="ADAL" clId="{A04CDE07-B32A-43D6-AA92-13AADD03C1AF}" dt="2018-12-14T17:14:12.495" v="3553" actId="1035"/>
          <ac:grpSpMkLst>
            <pc:docMk/>
            <pc:sldMk cId="970946361" sldId="1151"/>
            <ac:grpSpMk id="209" creationId="{198DE46D-38CF-486E-A33C-2F5D295736DD}"/>
          </ac:grpSpMkLst>
        </pc:grpChg>
        <pc:grpChg chg="mod">
          <ac:chgData name="Zu Qiang" userId="700cb52e-a377-4078-bad8-2293bd1b2131" providerId="ADAL" clId="{A04CDE07-B32A-43D6-AA92-13AADD03C1AF}" dt="2018-12-14T17:14:12.495" v="3553" actId="1035"/>
          <ac:grpSpMkLst>
            <pc:docMk/>
            <pc:sldMk cId="970946361" sldId="1151"/>
            <ac:grpSpMk id="212" creationId="{118D8B97-4D0F-4842-B9D8-90CB90266375}"/>
          </ac:grpSpMkLst>
        </pc:grpChg>
        <pc:grpChg chg="mod">
          <ac:chgData name="Zu Qiang" userId="700cb52e-a377-4078-bad8-2293bd1b2131" providerId="ADAL" clId="{A04CDE07-B32A-43D6-AA92-13AADD03C1AF}" dt="2018-12-14T17:14:12.495" v="3553" actId="1035"/>
          <ac:grpSpMkLst>
            <pc:docMk/>
            <pc:sldMk cId="970946361" sldId="1151"/>
            <ac:grpSpMk id="215" creationId="{31A0659D-EEE5-48FC-9DA4-516DE714C85E}"/>
          </ac:grpSpMkLst>
        </pc:grpChg>
        <pc:grpChg chg="mod">
          <ac:chgData name="Zu Qiang" userId="700cb52e-a377-4078-bad8-2293bd1b2131" providerId="ADAL" clId="{A04CDE07-B32A-43D6-AA92-13AADD03C1AF}" dt="2018-12-14T17:14:12.495" v="3553" actId="1035"/>
          <ac:grpSpMkLst>
            <pc:docMk/>
            <pc:sldMk cId="970946361" sldId="1151"/>
            <ac:grpSpMk id="219" creationId="{C0BF2BB8-0B31-4F55-BD19-01529B28E04D}"/>
          </ac:grpSpMkLst>
        </pc:grpChg>
        <pc:graphicFrameChg chg="mod">
          <ac:chgData name="Zu Qiang" userId="700cb52e-a377-4078-bad8-2293bd1b2131" providerId="ADAL" clId="{A04CDE07-B32A-43D6-AA92-13AADD03C1AF}" dt="2018-12-17T15:30:03.255" v="4164" actId="1076"/>
          <ac:graphicFrameMkLst>
            <pc:docMk/>
            <pc:sldMk cId="970946361" sldId="1151"/>
            <ac:graphicFrameMk id="7" creationId="{6BE0FF5F-C14E-4C64-B396-A09C1FA27C37}"/>
          </ac:graphicFrameMkLst>
        </pc:graphicFrameChg>
      </pc:sldChg>
      <pc:sldChg chg="modSp add del">
        <pc:chgData name="Zu Qiang" userId="700cb52e-a377-4078-bad8-2293bd1b2131" providerId="ADAL" clId="{A04CDE07-B32A-43D6-AA92-13AADD03C1AF}" dt="2018-12-17T12:18:45.413" v="3573" actId="2696"/>
        <pc:sldMkLst>
          <pc:docMk/>
          <pc:sldMk cId="1538923755" sldId="1152"/>
        </pc:sldMkLst>
        <pc:spChg chg="mod">
          <ac:chgData name="Zu Qiang" userId="700cb52e-a377-4078-bad8-2293bd1b2131" providerId="ADAL" clId="{A04CDE07-B32A-43D6-AA92-13AADD03C1AF}" dt="2018-12-14T16:17:03.079" v="3444" actId="27636"/>
          <ac:spMkLst>
            <pc:docMk/>
            <pc:sldMk cId="1538923755" sldId="1152"/>
            <ac:spMk id="2" creationId="{0D9B8DBE-C7D5-454D-8270-B6670227E154}"/>
          </ac:spMkLst>
        </pc:spChg>
        <pc:spChg chg="mod">
          <ac:chgData name="Zu Qiang" userId="700cb52e-a377-4078-bad8-2293bd1b2131" providerId="ADAL" clId="{A04CDE07-B32A-43D6-AA92-13AADD03C1AF}" dt="2018-12-14T16:23:36.328" v="3513" actId="20577"/>
          <ac:spMkLst>
            <pc:docMk/>
            <pc:sldMk cId="1538923755" sldId="1152"/>
            <ac:spMk id="3" creationId="{B42DE6E5-759E-4E30-993A-270B8911BF59}"/>
          </ac:spMkLst>
        </pc:spChg>
      </pc:sldChg>
      <pc:sldChg chg="modSp add del">
        <pc:chgData name="Zu Qiang" userId="700cb52e-a377-4078-bad8-2293bd1b2131" providerId="ADAL" clId="{A04CDE07-B32A-43D6-AA92-13AADD03C1AF}" dt="2018-12-17T12:18:45.437" v="3575" actId="2696"/>
        <pc:sldMkLst>
          <pc:docMk/>
          <pc:sldMk cId="1286784789" sldId="1153"/>
        </pc:sldMkLst>
        <pc:spChg chg="mod">
          <ac:chgData name="Zu Qiang" userId="700cb52e-a377-4078-bad8-2293bd1b2131" providerId="ADAL" clId="{A04CDE07-B32A-43D6-AA92-13AADD03C1AF}" dt="2018-12-14T16:20:47.141" v="3509" actId="6549"/>
          <ac:spMkLst>
            <pc:docMk/>
            <pc:sldMk cId="1286784789" sldId="1153"/>
            <ac:spMk id="2" creationId="{52AB78C8-A922-4BF6-A750-681E1A995B8A}"/>
          </ac:spMkLst>
        </pc:spChg>
        <pc:spChg chg="mod">
          <ac:chgData name="Zu Qiang" userId="700cb52e-a377-4078-bad8-2293bd1b2131" providerId="ADAL" clId="{A04CDE07-B32A-43D6-AA92-13AADD03C1AF}" dt="2018-12-14T16:20:36.346" v="3506" actId="6549"/>
          <ac:spMkLst>
            <pc:docMk/>
            <pc:sldMk cId="1286784789" sldId="1153"/>
            <ac:spMk id="3" creationId="{C7A4DF84-25DC-47F9-817D-C0F7E782FA56}"/>
          </ac:spMkLst>
        </pc:spChg>
      </pc:sldChg>
      <pc:sldChg chg="modSp add">
        <pc:chgData name="Zu Qiang" userId="700cb52e-a377-4078-bad8-2293bd1b2131" providerId="ADAL" clId="{A04CDE07-B32A-43D6-AA92-13AADD03C1AF}" dt="2018-12-18T13:16:19.129" v="4344" actId="207"/>
        <pc:sldMkLst>
          <pc:docMk/>
          <pc:sldMk cId="137914645" sldId="1154"/>
        </pc:sldMkLst>
        <pc:spChg chg="mod">
          <ac:chgData name="Zu Qiang" userId="700cb52e-a377-4078-bad8-2293bd1b2131" providerId="ADAL" clId="{A04CDE07-B32A-43D6-AA92-13AADD03C1AF}" dt="2018-12-18T13:16:19.129" v="4344" actId="207"/>
          <ac:spMkLst>
            <pc:docMk/>
            <pc:sldMk cId="137914645" sldId="1154"/>
            <ac:spMk id="2" creationId="{0D9B8DBE-C7D5-454D-8270-B6670227E154}"/>
          </ac:spMkLst>
        </pc:spChg>
      </pc:sldChg>
      <pc:sldChg chg="modSp add">
        <pc:chgData name="Zu Qiang" userId="700cb52e-a377-4078-bad8-2293bd1b2131" providerId="ADAL" clId="{A04CDE07-B32A-43D6-AA92-13AADD03C1AF}" dt="2018-12-17T12:18:41.182" v="3571" actId="27636"/>
        <pc:sldMkLst>
          <pc:docMk/>
          <pc:sldMk cId="3424896183" sldId="1155"/>
        </pc:sldMkLst>
        <pc:spChg chg="mod">
          <ac:chgData name="Zu Qiang" userId="700cb52e-a377-4078-bad8-2293bd1b2131" providerId="ADAL" clId="{A04CDE07-B32A-43D6-AA92-13AADD03C1AF}" dt="2018-12-17T12:18:41.182" v="3571" actId="27636"/>
          <ac:spMkLst>
            <pc:docMk/>
            <pc:sldMk cId="3424896183" sldId="1155"/>
            <ac:spMk id="2" creationId="{52AB78C8-A922-4BF6-A750-681E1A995B8A}"/>
          </ac:spMkLst>
        </pc:spChg>
      </pc:sldChg>
      <pc:sldChg chg="add">
        <pc:chgData name="Zu Qiang" userId="700cb52e-a377-4078-bad8-2293bd1b2131" providerId="ADAL" clId="{A04CDE07-B32A-43D6-AA92-13AADD03C1AF}" dt="2018-12-17T12:18:41.045" v="3568" actId="20577"/>
        <pc:sldMkLst>
          <pc:docMk/>
          <pc:sldMk cId="3324922751" sldId="1156"/>
        </pc:sldMkLst>
      </pc:sldChg>
      <pc:sldChg chg="modSp add ord">
        <pc:chgData name="Zu Qiang" userId="700cb52e-a377-4078-bad8-2293bd1b2131" providerId="ADAL" clId="{A04CDE07-B32A-43D6-AA92-13AADD03C1AF}" dt="2018-12-18T15:10:50.116" v="4482" actId="20577"/>
        <pc:sldMkLst>
          <pc:docMk/>
          <pc:sldMk cId="783510948" sldId="1159"/>
        </pc:sldMkLst>
        <pc:spChg chg="mod">
          <ac:chgData name="Zu Qiang" userId="700cb52e-a377-4078-bad8-2293bd1b2131" providerId="ADAL" clId="{A04CDE07-B32A-43D6-AA92-13AADD03C1AF}" dt="2018-12-17T15:01:04.916" v="3793" actId="14100"/>
          <ac:spMkLst>
            <pc:docMk/>
            <pc:sldMk cId="783510948" sldId="1159"/>
            <ac:spMk id="21" creationId="{89B4D012-164D-4EED-B073-ABA1B9FB60A7}"/>
          </ac:spMkLst>
        </pc:spChg>
      </pc:sldChg>
      <pc:sldChg chg="modSp add">
        <pc:chgData name="Zu Qiang" userId="700cb52e-a377-4078-bad8-2293bd1b2131" providerId="ADAL" clId="{A04CDE07-B32A-43D6-AA92-13AADD03C1AF}" dt="2018-12-17T15:01:43.667" v="3796" actId="14100"/>
        <pc:sldMkLst>
          <pc:docMk/>
          <pc:sldMk cId="3428053264" sldId="1160"/>
        </pc:sldMkLst>
        <pc:spChg chg="mod">
          <ac:chgData name="Zu Qiang" userId="700cb52e-a377-4078-bad8-2293bd1b2131" providerId="ADAL" clId="{A04CDE07-B32A-43D6-AA92-13AADD03C1AF}" dt="2018-12-17T15:01:39.563" v="3795" actId="14100"/>
          <ac:spMkLst>
            <pc:docMk/>
            <pc:sldMk cId="3428053264" sldId="1160"/>
            <ac:spMk id="3" creationId="{01D4DBA1-791E-48D3-91D3-ECA06DE45329}"/>
          </ac:spMkLst>
        </pc:spChg>
        <pc:spChg chg="mod">
          <ac:chgData name="Zu Qiang" userId="700cb52e-a377-4078-bad8-2293bd1b2131" providerId="ADAL" clId="{A04CDE07-B32A-43D6-AA92-13AADD03C1AF}" dt="2018-12-17T15:01:39.563" v="3795" actId="14100"/>
          <ac:spMkLst>
            <pc:docMk/>
            <pc:sldMk cId="3428053264" sldId="1160"/>
            <ac:spMk id="20" creationId="{6B761A6A-B1A3-445C-8DDD-295D88859A60}"/>
          </ac:spMkLst>
        </pc:spChg>
        <pc:spChg chg="mod">
          <ac:chgData name="Zu Qiang" userId="700cb52e-a377-4078-bad8-2293bd1b2131" providerId="ADAL" clId="{A04CDE07-B32A-43D6-AA92-13AADD03C1AF}" dt="2018-12-17T15:01:43.667" v="3796" actId="14100"/>
          <ac:spMkLst>
            <pc:docMk/>
            <pc:sldMk cId="3428053264" sldId="1160"/>
            <ac:spMk id="21" creationId="{89B4D012-164D-4EED-B073-ABA1B9FB60A7}"/>
          </ac:spMkLst>
        </pc:spChg>
        <pc:spChg chg="mod">
          <ac:chgData name="Zu Qiang" userId="700cb52e-a377-4078-bad8-2293bd1b2131" providerId="ADAL" clId="{A04CDE07-B32A-43D6-AA92-13AADD03C1AF}" dt="2018-12-17T15:01:39.563" v="3795" actId="14100"/>
          <ac:spMkLst>
            <pc:docMk/>
            <pc:sldMk cId="3428053264" sldId="1160"/>
            <ac:spMk id="25" creationId="{E8A692A9-AF7E-48DF-AF85-009E8AE282B5}"/>
          </ac:spMkLst>
        </pc:spChg>
        <pc:spChg chg="mod">
          <ac:chgData name="Zu Qiang" userId="700cb52e-a377-4078-bad8-2293bd1b2131" providerId="ADAL" clId="{A04CDE07-B32A-43D6-AA92-13AADD03C1AF}" dt="2018-12-17T15:01:39.563" v="3795" actId="14100"/>
          <ac:spMkLst>
            <pc:docMk/>
            <pc:sldMk cId="3428053264" sldId="1160"/>
            <ac:spMk id="26" creationId="{E47FFC48-CFD5-4115-B2DE-708C645B3EA0}"/>
          </ac:spMkLst>
        </pc:spChg>
        <pc:spChg chg="mod">
          <ac:chgData name="Zu Qiang" userId="700cb52e-a377-4078-bad8-2293bd1b2131" providerId="ADAL" clId="{A04CDE07-B32A-43D6-AA92-13AADD03C1AF}" dt="2018-12-17T15:01:39.563" v="3795" actId="14100"/>
          <ac:spMkLst>
            <pc:docMk/>
            <pc:sldMk cId="3428053264" sldId="1160"/>
            <ac:spMk id="93" creationId="{96AFED3F-B0CA-4FA8-9220-84ED74097FA7}"/>
          </ac:spMkLst>
        </pc:spChg>
        <pc:spChg chg="mod">
          <ac:chgData name="Zu Qiang" userId="700cb52e-a377-4078-bad8-2293bd1b2131" providerId="ADAL" clId="{A04CDE07-B32A-43D6-AA92-13AADD03C1AF}" dt="2018-12-17T15:01:39.563" v="3795" actId="14100"/>
          <ac:spMkLst>
            <pc:docMk/>
            <pc:sldMk cId="3428053264" sldId="1160"/>
            <ac:spMk id="94" creationId="{20CAD8F9-797B-4975-815F-833F2581D947}"/>
          </ac:spMkLst>
        </pc:spChg>
        <pc:spChg chg="mod">
          <ac:chgData name="Zu Qiang" userId="700cb52e-a377-4078-bad8-2293bd1b2131" providerId="ADAL" clId="{A04CDE07-B32A-43D6-AA92-13AADD03C1AF}" dt="2018-12-17T15:01:39.563" v="3795" actId="14100"/>
          <ac:spMkLst>
            <pc:docMk/>
            <pc:sldMk cId="3428053264" sldId="1160"/>
            <ac:spMk id="95" creationId="{40B8C919-45CB-4055-9168-B960D874E293}"/>
          </ac:spMkLst>
        </pc:spChg>
        <pc:spChg chg="mod">
          <ac:chgData name="Zu Qiang" userId="700cb52e-a377-4078-bad8-2293bd1b2131" providerId="ADAL" clId="{A04CDE07-B32A-43D6-AA92-13AADD03C1AF}" dt="2018-12-17T15:01:39.563" v="3795" actId="14100"/>
          <ac:spMkLst>
            <pc:docMk/>
            <pc:sldMk cId="3428053264" sldId="1160"/>
            <ac:spMk id="151" creationId="{EA0269F4-61B5-4803-8AD5-A1D8155619EB}"/>
          </ac:spMkLst>
        </pc:spChg>
        <pc:spChg chg="mod">
          <ac:chgData name="Zu Qiang" userId="700cb52e-a377-4078-bad8-2293bd1b2131" providerId="ADAL" clId="{A04CDE07-B32A-43D6-AA92-13AADD03C1AF}" dt="2018-12-17T15:01:39.563" v="3795" actId="14100"/>
          <ac:spMkLst>
            <pc:docMk/>
            <pc:sldMk cId="3428053264" sldId="1160"/>
            <ac:spMk id="155" creationId="{C0C78D5B-8FCE-4A80-9690-90CEF8D7073A}"/>
          </ac:spMkLst>
        </pc:spChg>
        <pc:spChg chg="mod">
          <ac:chgData name="Zu Qiang" userId="700cb52e-a377-4078-bad8-2293bd1b2131" providerId="ADAL" clId="{A04CDE07-B32A-43D6-AA92-13AADD03C1AF}" dt="2018-12-17T15:01:39.563" v="3795" actId="14100"/>
          <ac:spMkLst>
            <pc:docMk/>
            <pc:sldMk cId="3428053264" sldId="1160"/>
            <ac:spMk id="156" creationId="{98FA7DB7-62BB-4E3A-8F81-CA815AF6E86A}"/>
          </ac:spMkLst>
        </pc:spChg>
        <pc:spChg chg="mod">
          <ac:chgData name="Zu Qiang" userId="700cb52e-a377-4078-bad8-2293bd1b2131" providerId="ADAL" clId="{A04CDE07-B32A-43D6-AA92-13AADD03C1AF}" dt="2018-12-17T15:01:39.563" v="3795" actId="14100"/>
          <ac:spMkLst>
            <pc:docMk/>
            <pc:sldMk cId="3428053264" sldId="1160"/>
            <ac:spMk id="172" creationId="{3B15ACC2-6AF4-4EA4-AB2E-3BB62562E5EF}"/>
          </ac:spMkLst>
        </pc:spChg>
        <pc:spChg chg="mod">
          <ac:chgData name="Zu Qiang" userId="700cb52e-a377-4078-bad8-2293bd1b2131" providerId="ADAL" clId="{A04CDE07-B32A-43D6-AA92-13AADD03C1AF}" dt="2018-12-17T15:01:39.563" v="3795" actId="14100"/>
          <ac:spMkLst>
            <pc:docMk/>
            <pc:sldMk cId="3428053264" sldId="1160"/>
            <ac:spMk id="190" creationId="{9C3298AF-778C-41E8-B778-098458E1E76B}"/>
          </ac:spMkLst>
        </pc:spChg>
        <pc:spChg chg="mod">
          <ac:chgData name="Zu Qiang" userId="700cb52e-a377-4078-bad8-2293bd1b2131" providerId="ADAL" clId="{A04CDE07-B32A-43D6-AA92-13AADD03C1AF}" dt="2018-12-17T15:01:39.563" v="3795" actId="14100"/>
          <ac:spMkLst>
            <pc:docMk/>
            <pc:sldMk cId="3428053264" sldId="1160"/>
            <ac:spMk id="227" creationId="{228E7A68-010D-4A1A-88FB-E1542576BB63}"/>
          </ac:spMkLst>
        </pc:s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22" creationId="{72869293-C664-47B6-87D5-EC17B4FD44FF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34" creationId="{796B4393-9DC8-4F6A-B0B6-22CE19C52F86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37" creationId="{A550F893-7C07-4680-9F5E-538CB78AC201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44" creationId="{68467904-F4B0-48CA-B9D6-82246B9AFD77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152" creationId="{0BB114C9-EC07-4366-B70B-0BFDDB5F0D02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157" creationId="{010E2345-0C67-40A3-B688-FE88727990B3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160" creationId="{5DA4F6AC-2D78-44D5-8047-EB59BA470620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163" creationId="{599B78FD-3E77-4136-9244-B4E03EACF6B9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166" creationId="{48AFE5C0-C5B1-421F-AA26-F25AC698E3F6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169" creationId="{A12F530E-B03B-46BE-9AB9-3E0494D97BD6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176" creationId="{2ADB12BA-FDF9-4D5E-BA2E-587B0C0F616C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186" creationId="{746C1CB7-50C8-4ADC-9BCB-67ABBE172262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188" creationId="{16F3D8F3-81FD-4CB7-8918-D1B0309EA50D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189" creationId="{346CB29A-0DAE-46D5-BE53-90B422C3B073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191" creationId="{4FB17879-3AEC-4B86-9037-1C6B056A0488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194" creationId="{C00D2717-CF0A-4E38-8028-A122D9930C13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197" creationId="{90D7CD1D-D756-4FFC-9B37-8B54F063D851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200" creationId="{ABAF588C-31AD-4A1B-AA5D-1880EA7A3A80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203" creationId="{B1B773F4-F741-4A23-8943-2066111D0E87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206" creationId="{BEA3C631-6A6B-4DE3-946B-698AFB66BEE6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209" creationId="{198DE46D-38CF-486E-A33C-2F5D295736DD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212" creationId="{118D8B97-4D0F-4842-B9D8-90CB90266375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215" creationId="{31A0659D-EEE5-48FC-9DA4-516DE714C85E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219" creationId="{C0BF2BB8-0B31-4F55-BD19-01529B28E04D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223" creationId="{0A4A4990-A95E-4927-8206-0BC20DB65115}"/>
          </ac:grpSpMkLst>
        </pc:grpChg>
        <pc:grpChg chg="mod">
          <ac:chgData name="Zu Qiang" userId="700cb52e-a377-4078-bad8-2293bd1b2131" providerId="ADAL" clId="{A04CDE07-B32A-43D6-AA92-13AADD03C1AF}" dt="2018-12-17T15:01:39.563" v="3795" actId="14100"/>
          <ac:grpSpMkLst>
            <pc:docMk/>
            <pc:sldMk cId="3428053264" sldId="1160"/>
            <ac:grpSpMk id="226" creationId="{E851354C-1834-4C6F-9D37-6BEDBF3BBBDD}"/>
          </ac:grpSpMkLst>
        </pc:grpChg>
        <pc:graphicFrameChg chg="mod">
          <ac:chgData name="Zu Qiang" userId="700cb52e-a377-4078-bad8-2293bd1b2131" providerId="ADAL" clId="{A04CDE07-B32A-43D6-AA92-13AADD03C1AF}" dt="2018-12-17T15:01:38.294" v="3794" actId="14100"/>
          <ac:graphicFrameMkLst>
            <pc:docMk/>
            <pc:sldMk cId="3428053264" sldId="1160"/>
            <ac:graphicFrameMk id="7" creationId="{6BE0FF5F-C14E-4C64-B396-A09C1FA27C37}"/>
          </ac:graphicFrameMkLst>
        </pc:graphicFrameChg>
        <pc:graphicFrameChg chg="mod">
          <ac:chgData name="Zu Qiang" userId="700cb52e-a377-4078-bad8-2293bd1b2131" providerId="ADAL" clId="{A04CDE07-B32A-43D6-AA92-13AADD03C1AF}" dt="2018-12-17T15:01:38.294" v="3794" actId="14100"/>
          <ac:graphicFrameMkLst>
            <pc:docMk/>
            <pc:sldMk cId="3428053264" sldId="1160"/>
            <ac:graphicFrameMk id="228" creationId="{D110DCCB-30B5-43B0-89CF-CB4CD375EAD3}"/>
          </ac:graphicFrameMkLst>
        </pc:graphicFrameChg>
      </pc:sldChg>
      <pc:sldChg chg="modSp add">
        <pc:chgData name="Zu Qiang" userId="700cb52e-a377-4078-bad8-2293bd1b2131" providerId="ADAL" clId="{A04CDE07-B32A-43D6-AA92-13AADD03C1AF}" dt="2018-12-18T13:16:29.427" v="4348" actId="27636"/>
        <pc:sldMkLst>
          <pc:docMk/>
          <pc:sldMk cId="448732010" sldId="1161"/>
        </pc:sldMkLst>
        <pc:spChg chg="mod">
          <ac:chgData name="Zu Qiang" userId="700cb52e-a377-4078-bad8-2293bd1b2131" providerId="ADAL" clId="{A04CDE07-B32A-43D6-AA92-13AADD03C1AF}" dt="2018-12-18T13:16:29.427" v="4348" actId="27636"/>
          <ac:spMkLst>
            <pc:docMk/>
            <pc:sldMk cId="448732010" sldId="1161"/>
            <ac:spMk id="2" creationId="{0D9B8DBE-C7D5-454D-8270-B6670227E154}"/>
          </ac:spMkLst>
        </pc:spChg>
      </pc:sldChg>
      <pc:sldChg chg="add del">
        <pc:chgData name="Zu Qiang" userId="700cb52e-a377-4078-bad8-2293bd1b2131" providerId="ADAL" clId="{A04CDE07-B32A-43D6-AA92-13AADD03C1AF}" dt="2018-12-17T12:18:24.124" v="3567" actId="2696"/>
        <pc:sldMkLst>
          <pc:docMk/>
          <pc:sldMk cId="3761773027" sldId="1161"/>
        </pc:sldMkLst>
      </pc:sldChg>
      <pc:sldChg chg="add">
        <pc:chgData name="Zu Qiang" userId="700cb52e-a377-4078-bad8-2293bd1b2131" providerId="ADAL" clId="{A04CDE07-B32A-43D6-AA92-13AADD03C1AF}" dt="2018-12-17T12:21:58.379" v="3576" actId="20577"/>
        <pc:sldMkLst>
          <pc:docMk/>
          <pc:sldMk cId="2511491218" sldId="1163"/>
        </pc:sldMkLst>
      </pc:sldChg>
      <pc:sldChg chg="addSp delSp modSp add ord">
        <pc:chgData name="Zu Qiang" userId="700cb52e-a377-4078-bad8-2293bd1b2131" providerId="ADAL" clId="{A04CDE07-B32A-43D6-AA92-13AADD03C1AF}" dt="2018-12-18T15:48:31.777" v="5317" actId="6549"/>
        <pc:sldMkLst>
          <pc:docMk/>
          <pc:sldMk cId="877532526" sldId="1164"/>
        </pc:sldMkLst>
        <pc:spChg chg="mod">
          <ac:chgData name="Zu Qiang" userId="700cb52e-a377-4078-bad8-2293bd1b2131" providerId="ADAL" clId="{A04CDE07-B32A-43D6-AA92-13AADD03C1AF}" dt="2018-12-18T15:48:31.777" v="5317" actId="6549"/>
          <ac:spMkLst>
            <pc:docMk/>
            <pc:sldMk cId="877532526" sldId="1164"/>
            <ac:spMk id="2" creationId="{1CDE64ED-4F38-4B89-8331-4ED3AD8D88B5}"/>
          </ac:spMkLst>
        </pc:spChg>
        <pc:spChg chg="mod">
          <ac:chgData name="Zu Qiang" userId="700cb52e-a377-4078-bad8-2293bd1b2131" providerId="ADAL" clId="{A04CDE07-B32A-43D6-AA92-13AADD03C1AF}" dt="2018-12-18T15:12:56.001" v="4494" actId="20577"/>
          <ac:spMkLst>
            <pc:docMk/>
            <pc:sldMk cId="877532526" sldId="1164"/>
            <ac:spMk id="3" creationId="{531C2AFD-465C-4199-A597-CD760B3F4F8E}"/>
          </ac:spMkLst>
        </pc:spChg>
        <pc:spChg chg="add del">
          <ac:chgData name="Zu Qiang" userId="700cb52e-a377-4078-bad8-2293bd1b2131" providerId="ADAL" clId="{A04CDE07-B32A-43D6-AA92-13AADD03C1AF}" dt="2018-12-18T15:16:41.905" v="4509"/>
          <ac:spMkLst>
            <pc:docMk/>
            <pc:sldMk cId="877532526" sldId="1164"/>
            <ac:spMk id="4" creationId="{F85185E0-BF1E-4136-8F17-249C251BE634}"/>
          </ac:spMkLst>
        </pc:spChg>
      </pc:sldChg>
      <pc:sldChg chg="modSp add del">
        <pc:chgData name="Zu Qiang" userId="700cb52e-a377-4078-bad8-2293bd1b2131" providerId="ADAL" clId="{A04CDE07-B32A-43D6-AA92-13AADD03C1AF}" dt="2018-12-17T15:11:39.400" v="4148" actId="2696"/>
        <pc:sldMkLst>
          <pc:docMk/>
          <pc:sldMk cId="3747666423" sldId="1164"/>
        </pc:sldMkLst>
        <pc:spChg chg="mod">
          <ac:chgData name="Zu Qiang" userId="700cb52e-a377-4078-bad8-2293bd1b2131" providerId="ADAL" clId="{A04CDE07-B32A-43D6-AA92-13AADD03C1AF}" dt="2018-12-17T14:26:13.143" v="3759" actId="20577"/>
          <ac:spMkLst>
            <pc:docMk/>
            <pc:sldMk cId="3747666423" sldId="1164"/>
            <ac:spMk id="2" creationId="{1CDE64ED-4F38-4B89-8331-4ED3AD8D88B5}"/>
          </ac:spMkLst>
        </pc:spChg>
      </pc:sldChg>
      <pc:sldChg chg="modSp add del ord">
        <pc:chgData name="Zu Qiang" userId="700cb52e-a377-4078-bad8-2293bd1b2131" providerId="ADAL" clId="{A04CDE07-B32A-43D6-AA92-13AADD03C1AF}" dt="2018-12-18T15:48:20.925" v="5314" actId="2696"/>
        <pc:sldMkLst>
          <pc:docMk/>
          <pc:sldMk cId="668212440" sldId="1165"/>
        </pc:sldMkLst>
        <pc:spChg chg="mod">
          <ac:chgData name="Zu Qiang" userId="700cb52e-a377-4078-bad8-2293bd1b2131" providerId="ADAL" clId="{A04CDE07-B32A-43D6-AA92-13AADD03C1AF}" dt="2018-12-18T15:47:12.502" v="5275" actId="6549"/>
          <ac:spMkLst>
            <pc:docMk/>
            <pc:sldMk cId="668212440" sldId="1165"/>
            <ac:spMk id="2" creationId="{1CDE64ED-4F38-4B89-8331-4ED3AD8D88B5}"/>
          </ac:spMkLst>
        </pc:spChg>
      </pc:sldChg>
      <pc:sldChg chg="modSp add del ord">
        <pc:chgData name="Zu Qiang" userId="700cb52e-a377-4078-bad8-2293bd1b2131" providerId="ADAL" clId="{A04CDE07-B32A-43D6-AA92-13AADD03C1AF}" dt="2018-12-18T15:44:41.885" v="5194" actId="2696"/>
        <pc:sldMkLst>
          <pc:docMk/>
          <pc:sldMk cId="715011839" sldId="1165"/>
        </pc:sldMkLst>
        <pc:spChg chg="mod">
          <ac:chgData name="Zu Qiang" userId="700cb52e-a377-4078-bad8-2293bd1b2131" providerId="ADAL" clId="{A04CDE07-B32A-43D6-AA92-13AADD03C1AF}" dt="2018-12-17T15:40:55.638" v="4203" actId="20577"/>
          <ac:spMkLst>
            <pc:docMk/>
            <pc:sldMk cId="715011839" sldId="1165"/>
            <ac:spMk id="2" creationId="{1CDE64ED-4F38-4B89-8331-4ED3AD8D88B5}"/>
          </ac:spMkLst>
        </pc:spChg>
        <pc:spChg chg="mod">
          <ac:chgData name="Zu Qiang" userId="700cb52e-a377-4078-bad8-2293bd1b2131" providerId="ADAL" clId="{A04CDE07-B32A-43D6-AA92-13AADD03C1AF}" dt="2018-12-18T15:25:01.854" v="4716" actId="14100"/>
          <ac:spMkLst>
            <pc:docMk/>
            <pc:sldMk cId="715011839" sldId="1165"/>
            <ac:spMk id="3" creationId="{531C2AFD-465C-4199-A597-CD760B3F4F8E}"/>
          </ac:spMkLst>
        </pc:spChg>
      </pc:sldChg>
      <pc:sldChg chg="modSp add">
        <pc:chgData name="Zu Qiang" userId="700cb52e-a377-4078-bad8-2293bd1b2131" providerId="ADAL" clId="{A04CDE07-B32A-43D6-AA92-13AADD03C1AF}" dt="2018-12-18T15:54:40.541" v="5633" actId="20577"/>
        <pc:sldMkLst>
          <pc:docMk/>
          <pc:sldMk cId="2959340027" sldId="1165"/>
        </pc:sldMkLst>
        <pc:spChg chg="mod">
          <ac:chgData name="Zu Qiang" userId="700cb52e-a377-4078-bad8-2293bd1b2131" providerId="ADAL" clId="{A04CDE07-B32A-43D6-AA92-13AADD03C1AF}" dt="2018-12-18T15:54:40.541" v="5633" actId="20577"/>
          <ac:spMkLst>
            <pc:docMk/>
            <pc:sldMk cId="2959340027" sldId="1165"/>
            <ac:spMk id="2" creationId="{C83BC02E-4A9B-4D2B-B5D0-9D16C3D29B28}"/>
          </ac:spMkLst>
        </pc:spChg>
        <pc:spChg chg="mod">
          <ac:chgData name="Zu Qiang" userId="700cb52e-a377-4078-bad8-2293bd1b2131" providerId="ADAL" clId="{A04CDE07-B32A-43D6-AA92-13AADD03C1AF}" dt="2018-12-18T15:49:30.486" v="5356" actId="313"/>
          <ac:spMkLst>
            <pc:docMk/>
            <pc:sldMk cId="2959340027" sldId="1165"/>
            <ac:spMk id="3" creationId="{2BDEED4F-66B1-4872-ACF5-E5DB341931AB}"/>
          </ac:spMkLst>
        </pc:spChg>
      </pc:sldChg>
      <pc:sldChg chg="modSp add del">
        <pc:chgData name="Zu Qiang" userId="700cb52e-a377-4078-bad8-2293bd1b2131" providerId="ADAL" clId="{A04CDE07-B32A-43D6-AA92-13AADD03C1AF}" dt="2018-12-17T15:11:39.412" v="4149" actId="2696"/>
        <pc:sldMkLst>
          <pc:docMk/>
          <pc:sldMk cId="3899010064" sldId="1165"/>
        </pc:sldMkLst>
        <pc:spChg chg="mod">
          <ac:chgData name="Zu Qiang" userId="700cb52e-a377-4078-bad8-2293bd1b2131" providerId="ADAL" clId="{A04CDE07-B32A-43D6-AA92-13AADD03C1AF}" dt="2018-12-17T15:11:28.181" v="4147" actId="20577"/>
          <ac:spMkLst>
            <pc:docMk/>
            <pc:sldMk cId="3899010064" sldId="1165"/>
            <ac:spMk id="2" creationId="{1CDE64ED-4F38-4B89-8331-4ED3AD8D88B5}"/>
          </ac:spMkLst>
        </pc:spChg>
        <pc:spChg chg="mod">
          <ac:chgData name="Zu Qiang" userId="700cb52e-a377-4078-bad8-2293bd1b2131" providerId="ADAL" clId="{A04CDE07-B32A-43D6-AA92-13AADD03C1AF}" dt="2018-12-17T15:05:25.423" v="3837" actId="14100"/>
          <ac:spMkLst>
            <pc:docMk/>
            <pc:sldMk cId="3899010064" sldId="1165"/>
            <ac:spMk id="3" creationId="{531C2AFD-465C-4199-A597-CD760B3F4F8E}"/>
          </ac:spMkLst>
        </pc:spChg>
      </pc:sldChg>
      <pc:sldChg chg="modSp add">
        <pc:chgData name="Zu Qiang" userId="700cb52e-a377-4078-bad8-2293bd1b2131" providerId="ADAL" clId="{A04CDE07-B32A-43D6-AA92-13AADD03C1AF}" dt="2018-12-18T16:05:01.590" v="6161" actId="6549"/>
        <pc:sldMkLst>
          <pc:docMk/>
          <pc:sldMk cId="422555386" sldId="1166"/>
        </pc:sldMkLst>
        <pc:spChg chg="mod">
          <ac:chgData name="Zu Qiang" userId="700cb52e-a377-4078-bad8-2293bd1b2131" providerId="ADAL" clId="{A04CDE07-B32A-43D6-AA92-13AADD03C1AF}" dt="2018-12-18T16:05:01.590" v="6161" actId="6549"/>
          <ac:spMkLst>
            <pc:docMk/>
            <pc:sldMk cId="422555386" sldId="1166"/>
            <ac:spMk id="2" creationId="{9BB1AEC3-0E3F-43D9-B3E4-15F9903DBB6A}"/>
          </ac:spMkLst>
        </pc:spChg>
        <pc:spChg chg="mod">
          <ac:chgData name="Zu Qiang" userId="700cb52e-a377-4078-bad8-2293bd1b2131" providerId="ADAL" clId="{A04CDE07-B32A-43D6-AA92-13AADD03C1AF}" dt="2018-12-18T15:56:06.231" v="5742" actId="20577"/>
          <ac:spMkLst>
            <pc:docMk/>
            <pc:sldMk cId="422555386" sldId="1166"/>
            <ac:spMk id="3" creationId="{A9E6AD2C-F101-4107-9808-84501883331C}"/>
          </ac:spMkLst>
        </pc:spChg>
      </pc:sldChg>
      <pc:sldMasterChg chg="delSldLayout">
        <pc:chgData name="Zu Qiang" userId="700cb52e-a377-4078-bad8-2293bd1b2131" providerId="ADAL" clId="{A04CDE07-B32A-43D6-AA92-13AADD03C1AF}" dt="2018-11-30T20:08:13.019" v="77" actId="2696"/>
        <pc:sldMasterMkLst>
          <pc:docMk/>
          <pc:sldMasterMk cId="1233805520" sldId="2147483648"/>
        </pc:sldMasterMkLst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2A2330-AE82-4C5D-A7A8-F755C68BFEDA}" type="doc">
      <dgm:prSet loTypeId="urn:microsoft.com/office/officeart/2005/8/layout/hProcess4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FDCC37D-1271-41AB-BB80-404661D6928A}">
      <dgm:prSet/>
      <dgm:spPr/>
      <dgm:t>
        <a:bodyPr/>
        <a:lstStyle/>
        <a:p>
          <a:r>
            <a:rPr lang="en-US" dirty="0"/>
            <a:t>Package Delivery</a:t>
          </a:r>
        </a:p>
      </dgm:t>
    </dgm:pt>
    <dgm:pt modelId="{370129FB-B141-45FF-9A4A-E4EACF92559F}" type="parTrans" cxnId="{85C99383-5BE9-44E6-BDAF-F9F37C7A5F02}">
      <dgm:prSet/>
      <dgm:spPr/>
      <dgm:t>
        <a:bodyPr/>
        <a:lstStyle/>
        <a:p>
          <a:endParaRPr lang="en-US"/>
        </a:p>
      </dgm:t>
    </dgm:pt>
    <dgm:pt modelId="{2CAECA77-CFDE-4FD8-B18C-99EF65826211}" type="sibTrans" cxnId="{85C99383-5BE9-44E6-BDAF-F9F37C7A5F02}">
      <dgm:prSet/>
      <dgm:spPr/>
      <dgm:t>
        <a:bodyPr/>
        <a:lstStyle/>
        <a:p>
          <a:endParaRPr lang="en-US"/>
        </a:p>
      </dgm:t>
    </dgm:pt>
    <dgm:pt modelId="{FD3E3041-49C2-47AD-A9E6-CEECF68442EE}">
      <dgm:prSet/>
      <dgm:spPr/>
      <dgm:t>
        <a:bodyPr/>
        <a:lstStyle/>
        <a:p>
          <a:r>
            <a:rPr lang="en-US" dirty="0"/>
            <a:t>Vendor provided PNFD and artifacts based on: SOL001, ONAP VNF requirements</a:t>
          </a:r>
        </a:p>
      </dgm:t>
    </dgm:pt>
    <dgm:pt modelId="{74325283-ECF6-4480-A178-7BDAF496912F}" type="parTrans" cxnId="{01DA76BB-4B9A-4792-BA15-8DDCDA6B92CD}">
      <dgm:prSet/>
      <dgm:spPr/>
      <dgm:t>
        <a:bodyPr/>
        <a:lstStyle/>
        <a:p>
          <a:endParaRPr lang="en-US"/>
        </a:p>
      </dgm:t>
    </dgm:pt>
    <dgm:pt modelId="{3D00430F-2647-4229-93F4-5C20D76B0E68}" type="sibTrans" cxnId="{01DA76BB-4B9A-4792-BA15-8DDCDA6B92CD}">
      <dgm:prSet/>
      <dgm:spPr/>
      <dgm:t>
        <a:bodyPr/>
        <a:lstStyle/>
        <a:p>
          <a:endParaRPr lang="en-US"/>
        </a:p>
      </dgm:t>
    </dgm:pt>
    <dgm:pt modelId="{C8D0C417-3130-42E2-8319-FD2D52E5EFE6}">
      <dgm:prSet/>
      <dgm:spPr/>
      <dgm:t>
        <a:bodyPr/>
        <a:lstStyle/>
        <a:p>
          <a:r>
            <a:rPr lang="en-US"/>
            <a:t>Onboarding </a:t>
          </a:r>
        </a:p>
      </dgm:t>
    </dgm:pt>
    <dgm:pt modelId="{0E9E0857-CA00-443F-915A-4C4764B477C2}" type="parTrans" cxnId="{A9850DAC-6799-48AA-8E06-A917A24CD9AE}">
      <dgm:prSet/>
      <dgm:spPr/>
      <dgm:t>
        <a:bodyPr/>
        <a:lstStyle/>
        <a:p>
          <a:endParaRPr lang="en-US"/>
        </a:p>
      </dgm:t>
    </dgm:pt>
    <dgm:pt modelId="{0A7932CF-37A9-454E-9189-59B8C86D667E}" type="sibTrans" cxnId="{A9850DAC-6799-48AA-8E06-A917A24CD9AE}">
      <dgm:prSet/>
      <dgm:spPr/>
      <dgm:t>
        <a:bodyPr/>
        <a:lstStyle/>
        <a:p>
          <a:endParaRPr lang="en-US"/>
        </a:p>
      </dgm:t>
    </dgm:pt>
    <dgm:pt modelId="{BB5826D8-382C-4612-9ED7-853C70413B49}">
      <dgm:prSet/>
      <dgm:spPr/>
      <dgm:t>
        <a:bodyPr/>
        <a:lstStyle/>
        <a:p>
          <a:r>
            <a:rPr lang="en-US"/>
            <a:t>CSAR file provided by vendor</a:t>
          </a:r>
        </a:p>
      </dgm:t>
    </dgm:pt>
    <dgm:pt modelId="{2A4158EA-2B5D-4773-9E57-697839D66E65}" type="parTrans" cxnId="{FC846111-106D-46EF-B646-D967E699849A}">
      <dgm:prSet/>
      <dgm:spPr/>
      <dgm:t>
        <a:bodyPr/>
        <a:lstStyle/>
        <a:p>
          <a:endParaRPr lang="en-US"/>
        </a:p>
      </dgm:t>
    </dgm:pt>
    <dgm:pt modelId="{692E46E4-F2A8-4B22-B56C-79DABF0B4122}" type="sibTrans" cxnId="{FC846111-106D-46EF-B646-D967E699849A}">
      <dgm:prSet/>
      <dgm:spPr/>
      <dgm:t>
        <a:bodyPr/>
        <a:lstStyle/>
        <a:p>
          <a:endParaRPr lang="en-US"/>
        </a:p>
      </dgm:t>
    </dgm:pt>
    <dgm:pt modelId="{20E4F21B-86C8-4B20-AD6F-CCE61883BF19}">
      <dgm:prSet/>
      <dgm:spPr/>
      <dgm:t>
        <a:bodyPr/>
        <a:lstStyle/>
        <a:p>
          <a:r>
            <a:rPr lang="en-US"/>
            <a:t>Design time </a:t>
          </a:r>
        </a:p>
      </dgm:t>
    </dgm:pt>
    <dgm:pt modelId="{670BFFA1-B4C0-49FB-814C-48E25464FC66}" type="parTrans" cxnId="{673F2979-5A86-46A1-A8AA-43455FDFEEAC}">
      <dgm:prSet/>
      <dgm:spPr/>
      <dgm:t>
        <a:bodyPr/>
        <a:lstStyle/>
        <a:p>
          <a:endParaRPr lang="en-US"/>
        </a:p>
      </dgm:t>
    </dgm:pt>
    <dgm:pt modelId="{950F65CB-84FA-4D1A-B3CC-32F7D52F3364}" type="sibTrans" cxnId="{673F2979-5A86-46A1-A8AA-43455FDFEEAC}">
      <dgm:prSet/>
      <dgm:spPr/>
      <dgm:t>
        <a:bodyPr/>
        <a:lstStyle/>
        <a:p>
          <a:endParaRPr lang="en-US"/>
        </a:p>
      </dgm:t>
    </dgm:pt>
    <dgm:pt modelId="{4A89068A-558C-48AD-85E5-4D1D18B40916}">
      <dgm:prSet/>
      <dgm:spPr/>
      <dgm:t>
        <a:bodyPr/>
        <a:lstStyle/>
        <a:p>
          <a:r>
            <a:rPr lang="en-US"/>
            <a:t>Create VF CSAR file, </a:t>
          </a:r>
        </a:p>
      </dgm:t>
    </dgm:pt>
    <dgm:pt modelId="{43A4A7B8-B574-4C0C-B333-5526C0A14743}" type="parTrans" cxnId="{7F6EF4FE-2270-4A9C-A744-221E81D88609}">
      <dgm:prSet/>
      <dgm:spPr/>
      <dgm:t>
        <a:bodyPr/>
        <a:lstStyle/>
        <a:p>
          <a:endParaRPr lang="en-US"/>
        </a:p>
      </dgm:t>
    </dgm:pt>
    <dgm:pt modelId="{7088A5F9-F273-4B74-A7A8-631F98221CC2}" type="sibTrans" cxnId="{7F6EF4FE-2270-4A9C-A744-221E81D88609}">
      <dgm:prSet/>
      <dgm:spPr/>
      <dgm:t>
        <a:bodyPr/>
        <a:lstStyle/>
        <a:p>
          <a:endParaRPr lang="en-US"/>
        </a:p>
      </dgm:t>
    </dgm:pt>
    <dgm:pt modelId="{3977F611-98D7-4914-A945-7214F3B92A36}">
      <dgm:prSet/>
      <dgm:spPr/>
      <dgm:t>
        <a:bodyPr/>
        <a:lstStyle/>
        <a:p>
          <a:r>
            <a:rPr lang="en-US" dirty="0"/>
            <a:t>Design time catalog</a:t>
          </a:r>
        </a:p>
      </dgm:t>
    </dgm:pt>
    <dgm:pt modelId="{CF687E0E-3F04-4BE6-868D-4FC7C2CDD0EC}" type="parTrans" cxnId="{A444B1BF-5093-41D7-8F7A-3C96598F3B6B}">
      <dgm:prSet/>
      <dgm:spPr/>
      <dgm:t>
        <a:bodyPr/>
        <a:lstStyle/>
        <a:p>
          <a:endParaRPr lang="en-US"/>
        </a:p>
      </dgm:t>
    </dgm:pt>
    <dgm:pt modelId="{EDF8BF19-BD4F-46E7-BBAE-E495FDD8FE3B}" type="sibTrans" cxnId="{A444B1BF-5093-41D7-8F7A-3C96598F3B6B}">
      <dgm:prSet/>
      <dgm:spPr/>
      <dgm:t>
        <a:bodyPr/>
        <a:lstStyle/>
        <a:p>
          <a:endParaRPr lang="en-US"/>
        </a:p>
      </dgm:t>
    </dgm:pt>
    <dgm:pt modelId="{2A497656-4EF3-4175-B32E-31F861D8B888}">
      <dgm:prSet/>
      <dgm:spPr/>
      <dgm:t>
        <a:bodyPr/>
        <a:lstStyle/>
        <a:p>
          <a:r>
            <a:rPr lang="en-US"/>
            <a:t>Run time </a:t>
          </a:r>
        </a:p>
      </dgm:t>
    </dgm:pt>
    <dgm:pt modelId="{530BC82E-5601-47F8-A365-1BC7FF28DB7E}" type="parTrans" cxnId="{345D22FE-DD4E-453E-829B-2C3D986A4CBE}">
      <dgm:prSet/>
      <dgm:spPr/>
      <dgm:t>
        <a:bodyPr/>
        <a:lstStyle/>
        <a:p>
          <a:endParaRPr lang="en-US"/>
        </a:p>
      </dgm:t>
    </dgm:pt>
    <dgm:pt modelId="{8EFEDE53-D02D-46B9-A059-4C1A3867D238}" type="sibTrans" cxnId="{345D22FE-DD4E-453E-829B-2C3D986A4CBE}">
      <dgm:prSet/>
      <dgm:spPr/>
      <dgm:t>
        <a:bodyPr/>
        <a:lstStyle/>
        <a:p>
          <a:endParaRPr lang="en-US"/>
        </a:p>
      </dgm:t>
    </dgm:pt>
    <dgm:pt modelId="{4EEA0E72-9CAC-4365-850B-F6BA428E8325}">
      <dgm:prSet/>
      <dgm:spPr/>
      <dgm:t>
        <a:bodyPr/>
        <a:lstStyle/>
        <a:p>
          <a:r>
            <a:rPr lang="en-US"/>
            <a:t>Instantiation </a:t>
          </a:r>
        </a:p>
      </dgm:t>
    </dgm:pt>
    <dgm:pt modelId="{20E657D4-0278-427D-AAFB-E8CE046B7801}" type="parTrans" cxnId="{C440E022-29FC-4C10-8B2A-C778A7E8126A}">
      <dgm:prSet/>
      <dgm:spPr/>
      <dgm:t>
        <a:bodyPr/>
        <a:lstStyle/>
        <a:p>
          <a:endParaRPr lang="en-US"/>
        </a:p>
      </dgm:t>
    </dgm:pt>
    <dgm:pt modelId="{7A72BBFB-DD77-4C0D-A5AA-499E4C51B0CB}" type="sibTrans" cxnId="{C440E022-29FC-4C10-8B2A-C778A7E8126A}">
      <dgm:prSet/>
      <dgm:spPr/>
      <dgm:t>
        <a:bodyPr/>
        <a:lstStyle/>
        <a:p>
          <a:endParaRPr lang="en-US"/>
        </a:p>
      </dgm:t>
    </dgm:pt>
    <dgm:pt modelId="{3E7E6394-A231-4C6A-AE11-8E8D2C030DE2}">
      <dgm:prSet/>
      <dgm:spPr/>
      <dgm:t>
        <a:bodyPr/>
        <a:lstStyle/>
        <a:p>
          <a:r>
            <a:rPr lang="en-US"/>
            <a:t>Run time catalog</a:t>
          </a:r>
        </a:p>
      </dgm:t>
    </dgm:pt>
    <dgm:pt modelId="{DB6592CE-A62E-491D-938A-BAAB9E20FB28}" type="parTrans" cxnId="{8561F615-2D05-42EC-AC78-18E4AA34F940}">
      <dgm:prSet/>
      <dgm:spPr/>
      <dgm:t>
        <a:bodyPr/>
        <a:lstStyle/>
        <a:p>
          <a:endParaRPr lang="en-US"/>
        </a:p>
      </dgm:t>
    </dgm:pt>
    <dgm:pt modelId="{FF49C23F-A0FB-44F1-9653-4764B9316ACF}" type="sibTrans" cxnId="{8561F615-2D05-42EC-AC78-18E4AA34F940}">
      <dgm:prSet/>
      <dgm:spPr/>
      <dgm:t>
        <a:bodyPr/>
        <a:lstStyle/>
        <a:p>
          <a:endParaRPr lang="en-US"/>
        </a:p>
      </dgm:t>
    </dgm:pt>
    <dgm:pt modelId="{5A5F740A-99F5-43D7-A952-765E6218C6F2}">
      <dgm:prSet/>
      <dgm:spPr/>
      <dgm:t>
        <a:bodyPr/>
        <a:lstStyle/>
        <a:p>
          <a:r>
            <a:rPr lang="en-US"/>
            <a:t>Create Service CSAR file</a:t>
          </a:r>
        </a:p>
      </dgm:t>
    </dgm:pt>
    <dgm:pt modelId="{C58CCE75-9C96-4DED-A373-0002BEF3E8B4}" type="parTrans" cxnId="{6530EF03-F205-4ABB-8C87-0FEBEB6C800C}">
      <dgm:prSet/>
      <dgm:spPr/>
      <dgm:t>
        <a:bodyPr/>
        <a:lstStyle/>
        <a:p>
          <a:endParaRPr lang="en-US"/>
        </a:p>
      </dgm:t>
    </dgm:pt>
    <dgm:pt modelId="{D13FAB90-F538-49CD-BCD2-312871F06964}" type="sibTrans" cxnId="{6530EF03-F205-4ABB-8C87-0FEBEB6C800C}">
      <dgm:prSet/>
      <dgm:spPr/>
      <dgm:t>
        <a:bodyPr/>
        <a:lstStyle/>
        <a:p>
          <a:endParaRPr lang="en-US"/>
        </a:p>
      </dgm:t>
    </dgm:pt>
    <dgm:pt modelId="{CFDE0D42-F09C-432A-8273-F1EEEF6EB86B}">
      <dgm:prSet/>
      <dgm:spPr/>
      <dgm:t>
        <a:bodyPr/>
        <a:lstStyle/>
        <a:p>
          <a:r>
            <a:rPr lang="en-US" dirty="0"/>
            <a:t>Reference: SOL004, ONAP VNF requirements</a:t>
          </a:r>
        </a:p>
      </dgm:t>
    </dgm:pt>
    <dgm:pt modelId="{3F1CF5B9-8476-4D25-9ADD-5040CD4A2C06}" type="parTrans" cxnId="{5A1CAED5-D517-4777-BE9C-B9EAC7A3D2F1}">
      <dgm:prSet/>
      <dgm:spPr/>
      <dgm:t>
        <a:bodyPr/>
        <a:lstStyle/>
        <a:p>
          <a:endParaRPr lang="en-US"/>
        </a:p>
      </dgm:t>
    </dgm:pt>
    <dgm:pt modelId="{697FFEE7-68AC-4480-A02B-5EBDE2D175F0}" type="sibTrans" cxnId="{5A1CAED5-D517-4777-BE9C-B9EAC7A3D2F1}">
      <dgm:prSet/>
      <dgm:spPr/>
      <dgm:t>
        <a:bodyPr/>
        <a:lstStyle/>
        <a:p>
          <a:endParaRPr lang="en-US"/>
        </a:p>
      </dgm:t>
    </dgm:pt>
    <dgm:pt modelId="{246179AD-FB33-449B-B579-A667362DA02B}">
      <dgm:prSet/>
      <dgm:spPr/>
      <dgm:t>
        <a:bodyPr/>
        <a:lstStyle/>
        <a:p>
          <a:r>
            <a:rPr lang="en-US" dirty="0"/>
            <a:t>Pre-Onboarding</a:t>
          </a:r>
        </a:p>
      </dgm:t>
    </dgm:pt>
    <dgm:pt modelId="{8BC410BD-4CC1-407C-A662-2200CD359DB6}" type="parTrans" cxnId="{00DEF968-B989-490E-A637-224D34CF1D00}">
      <dgm:prSet/>
      <dgm:spPr/>
      <dgm:t>
        <a:bodyPr/>
        <a:lstStyle/>
        <a:p>
          <a:endParaRPr lang="en-US"/>
        </a:p>
      </dgm:t>
    </dgm:pt>
    <dgm:pt modelId="{0CD4C416-EF22-4C98-93DE-25A55FCB9560}" type="sibTrans" cxnId="{00DEF968-B989-490E-A637-224D34CF1D00}">
      <dgm:prSet/>
      <dgm:spPr/>
      <dgm:t>
        <a:bodyPr/>
        <a:lstStyle/>
        <a:p>
          <a:endParaRPr lang="en-US"/>
        </a:p>
      </dgm:t>
    </dgm:pt>
    <dgm:pt modelId="{E6AB74D4-A57D-4697-8F48-41B74B1DECD5}">
      <dgm:prSet/>
      <dgm:spPr/>
      <dgm:t>
        <a:bodyPr/>
        <a:lstStyle/>
        <a:p>
          <a:r>
            <a:rPr lang="en-US" dirty="0"/>
            <a:t>Package Validation</a:t>
          </a:r>
        </a:p>
      </dgm:t>
    </dgm:pt>
    <dgm:pt modelId="{1E8DF5F7-BF0D-4174-9CAB-E3BFEE551084}" type="parTrans" cxnId="{66C3CA34-8809-4A19-825E-40107CF2A8DF}">
      <dgm:prSet/>
      <dgm:spPr/>
      <dgm:t>
        <a:bodyPr/>
        <a:lstStyle/>
        <a:p>
          <a:endParaRPr lang="en-US"/>
        </a:p>
      </dgm:t>
    </dgm:pt>
    <dgm:pt modelId="{2A2A9B0A-E768-42EF-A8F5-E3E49A30E78B}" type="sibTrans" cxnId="{66C3CA34-8809-4A19-825E-40107CF2A8DF}">
      <dgm:prSet/>
      <dgm:spPr/>
      <dgm:t>
        <a:bodyPr/>
        <a:lstStyle/>
        <a:p>
          <a:endParaRPr lang="en-US"/>
        </a:p>
      </dgm:t>
    </dgm:pt>
    <dgm:pt modelId="{9BBF17D9-F718-4E56-ACB2-1288EEEC4B66}">
      <dgm:prSet/>
      <dgm:spPr/>
      <dgm:t>
        <a:bodyPr/>
        <a:lstStyle/>
        <a:p>
          <a:r>
            <a:rPr lang="en-US" dirty="0"/>
            <a:t>Optionally, create CSAR file</a:t>
          </a:r>
        </a:p>
      </dgm:t>
    </dgm:pt>
    <dgm:pt modelId="{51FE2703-1EDA-4CE7-B8CD-5049A0AB7880}" type="parTrans" cxnId="{F4415E4B-44B1-4ECA-8BAD-E7C0327B2E0D}">
      <dgm:prSet/>
      <dgm:spPr/>
      <dgm:t>
        <a:bodyPr/>
        <a:lstStyle/>
        <a:p>
          <a:endParaRPr lang="en-US"/>
        </a:p>
      </dgm:t>
    </dgm:pt>
    <dgm:pt modelId="{15B598A9-7E81-4021-820B-A06371E9C10E}" type="sibTrans" cxnId="{F4415E4B-44B1-4ECA-8BAD-E7C0327B2E0D}">
      <dgm:prSet/>
      <dgm:spPr/>
      <dgm:t>
        <a:bodyPr/>
        <a:lstStyle/>
        <a:p>
          <a:endParaRPr lang="en-US"/>
        </a:p>
      </dgm:t>
    </dgm:pt>
    <dgm:pt modelId="{1565ADF9-74E6-4ECA-9A8F-E37FE82B430A}">
      <dgm:prSet/>
      <dgm:spPr/>
      <dgm:t>
        <a:bodyPr/>
        <a:lstStyle/>
        <a:p>
          <a:r>
            <a:rPr lang="en-US" dirty="0"/>
            <a:t>Vendor provided PNFD and artifacts based on: SOL001, SOL004, ONAP VNF requirements</a:t>
          </a:r>
        </a:p>
      </dgm:t>
    </dgm:pt>
    <dgm:pt modelId="{C78C6AC4-CE25-42A2-AC56-745199418726}" type="parTrans" cxnId="{DB4C2B46-7288-4AB4-B9EB-C399AFF57716}">
      <dgm:prSet/>
      <dgm:spPr/>
      <dgm:t>
        <a:bodyPr/>
        <a:lstStyle/>
        <a:p>
          <a:endParaRPr lang="en-US"/>
        </a:p>
      </dgm:t>
    </dgm:pt>
    <dgm:pt modelId="{39044EBD-463D-451C-96E2-881777765FEC}" type="sibTrans" cxnId="{DB4C2B46-7288-4AB4-B9EB-C399AFF57716}">
      <dgm:prSet/>
      <dgm:spPr/>
      <dgm:t>
        <a:bodyPr/>
        <a:lstStyle/>
        <a:p>
          <a:endParaRPr lang="en-US"/>
        </a:p>
      </dgm:t>
    </dgm:pt>
    <dgm:pt modelId="{DD59526D-DB9C-4153-A292-3CCE39FC3784}" type="pres">
      <dgm:prSet presAssocID="{E02A2330-AE82-4C5D-A7A8-F755C68BFEDA}" presName="Name0" presStyleCnt="0">
        <dgm:presLayoutVars>
          <dgm:dir/>
          <dgm:animLvl val="lvl"/>
          <dgm:resizeHandles val="exact"/>
        </dgm:presLayoutVars>
      </dgm:prSet>
      <dgm:spPr/>
    </dgm:pt>
    <dgm:pt modelId="{EFB0E47B-1922-434C-ADDC-866971CBAAA2}" type="pres">
      <dgm:prSet presAssocID="{E02A2330-AE82-4C5D-A7A8-F755C68BFEDA}" presName="tSp" presStyleCnt="0"/>
      <dgm:spPr/>
    </dgm:pt>
    <dgm:pt modelId="{652421C9-6093-460A-A260-B0CEC6AAF6D7}" type="pres">
      <dgm:prSet presAssocID="{E02A2330-AE82-4C5D-A7A8-F755C68BFEDA}" presName="bSp" presStyleCnt="0"/>
      <dgm:spPr/>
    </dgm:pt>
    <dgm:pt modelId="{51237087-FDD9-4BDF-8F07-18CCEC7FB816}" type="pres">
      <dgm:prSet presAssocID="{E02A2330-AE82-4C5D-A7A8-F755C68BFEDA}" presName="process" presStyleCnt="0"/>
      <dgm:spPr/>
    </dgm:pt>
    <dgm:pt modelId="{0184BA5A-4C1B-4333-82AE-8820D6CF5FF3}" type="pres">
      <dgm:prSet presAssocID="{9FDCC37D-1271-41AB-BB80-404661D6928A}" presName="composite1" presStyleCnt="0"/>
      <dgm:spPr/>
    </dgm:pt>
    <dgm:pt modelId="{308B8D68-FF86-47AA-AC81-7FBA121657D8}" type="pres">
      <dgm:prSet presAssocID="{9FDCC37D-1271-41AB-BB80-404661D6928A}" presName="dummyNode1" presStyleLbl="node1" presStyleIdx="0" presStyleCnt="5"/>
      <dgm:spPr/>
    </dgm:pt>
    <dgm:pt modelId="{2351E1D2-41DF-4908-BB52-EAC747AD9696}" type="pres">
      <dgm:prSet presAssocID="{9FDCC37D-1271-41AB-BB80-404661D6928A}" presName="childNode1" presStyleLbl="bgAcc1" presStyleIdx="0" presStyleCnt="5">
        <dgm:presLayoutVars>
          <dgm:bulletEnabled val="1"/>
        </dgm:presLayoutVars>
      </dgm:prSet>
      <dgm:spPr/>
    </dgm:pt>
    <dgm:pt modelId="{7AEC2876-FD09-4F32-879C-B78D75266A0E}" type="pres">
      <dgm:prSet presAssocID="{9FDCC37D-1271-41AB-BB80-404661D6928A}" presName="childNode1tx" presStyleLbl="bgAcc1" presStyleIdx="0" presStyleCnt="5">
        <dgm:presLayoutVars>
          <dgm:bulletEnabled val="1"/>
        </dgm:presLayoutVars>
      </dgm:prSet>
      <dgm:spPr/>
    </dgm:pt>
    <dgm:pt modelId="{519CDC12-C546-421C-8B09-C4A2886FB532}" type="pres">
      <dgm:prSet presAssocID="{9FDCC37D-1271-41AB-BB80-404661D6928A}" presName="parentNode1" presStyleLbl="node1" presStyleIdx="0" presStyleCnt="5">
        <dgm:presLayoutVars>
          <dgm:chMax val="1"/>
          <dgm:bulletEnabled val="1"/>
        </dgm:presLayoutVars>
      </dgm:prSet>
      <dgm:spPr/>
    </dgm:pt>
    <dgm:pt modelId="{68ACC098-1C9B-4E37-8F79-9A9C547DE25C}" type="pres">
      <dgm:prSet presAssocID="{9FDCC37D-1271-41AB-BB80-404661D6928A}" presName="connSite1" presStyleCnt="0"/>
      <dgm:spPr/>
    </dgm:pt>
    <dgm:pt modelId="{EC8100E8-C528-4126-AA2D-85D6112A5D12}" type="pres">
      <dgm:prSet presAssocID="{2CAECA77-CFDE-4FD8-B18C-99EF65826211}" presName="Name9" presStyleLbl="sibTrans2D1" presStyleIdx="0" presStyleCnt="4"/>
      <dgm:spPr/>
    </dgm:pt>
    <dgm:pt modelId="{8DBF7C08-1205-4FE1-86B7-38F5C0036E78}" type="pres">
      <dgm:prSet presAssocID="{246179AD-FB33-449B-B579-A667362DA02B}" presName="composite2" presStyleCnt="0"/>
      <dgm:spPr/>
    </dgm:pt>
    <dgm:pt modelId="{A872CDFB-3F9D-46DD-9779-DEB67CAE4AF7}" type="pres">
      <dgm:prSet presAssocID="{246179AD-FB33-449B-B579-A667362DA02B}" presName="dummyNode2" presStyleLbl="node1" presStyleIdx="0" presStyleCnt="5"/>
      <dgm:spPr/>
    </dgm:pt>
    <dgm:pt modelId="{E70149B5-3DFA-47F5-9F4E-B878B04FAFD3}" type="pres">
      <dgm:prSet presAssocID="{246179AD-FB33-449B-B579-A667362DA02B}" presName="childNode2" presStyleLbl="bgAcc1" presStyleIdx="1" presStyleCnt="5">
        <dgm:presLayoutVars>
          <dgm:bulletEnabled val="1"/>
        </dgm:presLayoutVars>
      </dgm:prSet>
      <dgm:spPr/>
    </dgm:pt>
    <dgm:pt modelId="{876BE223-E308-42FE-B884-87E85C380500}" type="pres">
      <dgm:prSet presAssocID="{246179AD-FB33-449B-B579-A667362DA02B}" presName="childNode2tx" presStyleLbl="bgAcc1" presStyleIdx="1" presStyleCnt="5">
        <dgm:presLayoutVars>
          <dgm:bulletEnabled val="1"/>
        </dgm:presLayoutVars>
      </dgm:prSet>
      <dgm:spPr/>
    </dgm:pt>
    <dgm:pt modelId="{CD6BDC67-58FF-4CC7-8051-030A3DC376F2}" type="pres">
      <dgm:prSet presAssocID="{246179AD-FB33-449B-B579-A667362DA02B}" presName="parentNode2" presStyleLbl="node1" presStyleIdx="1" presStyleCnt="5">
        <dgm:presLayoutVars>
          <dgm:chMax val="0"/>
          <dgm:bulletEnabled val="1"/>
        </dgm:presLayoutVars>
      </dgm:prSet>
      <dgm:spPr/>
    </dgm:pt>
    <dgm:pt modelId="{2A8E0EB2-A176-4D47-81F3-D860D2CD3B25}" type="pres">
      <dgm:prSet presAssocID="{246179AD-FB33-449B-B579-A667362DA02B}" presName="connSite2" presStyleCnt="0"/>
      <dgm:spPr/>
    </dgm:pt>
    <dgm:pt modelId="{AD4B3686-3ECB-462B-9953-193FE70ADF20}" type="pres">
      <dgm:prSet presAssocID="{0CD4C416-EF22-4C98-93DE-25A55FCB9560}" presName="Name18" presStyleLbl="sibTrans2D1" presStyleIdx="1" presStyleCnt="4"/>
      <dgm:spPr/>
    </dgm:pt>
    <dgm:pt modelId="{64D3663C-03D2-498E-9C4E-0C4EA7EA0D7A}" type="pres">
      <dgm:prSet presAssocID="{C8D0C417-3130-42E2-8319-FD2D52E5EFE6}" presName="composite1" presStyleCnt="0"/>
      <dgm:spPr/>
    </dgm:pt>
    <dgm:pt modelId="{1E496AC8-5D57-4131-BE69-6D890C1D4F90}" type="pres">
      <dgm:prSet presAssocID="{C8D0C417-3130-42E2-8319-FD2D52E5EFE6}" presName="dummyNode1" presStyleLbl="node1" presStyleIdx="1" presStyleCnt="5"/>
      <dgm:spPr/>
    </dgm:pt>
    <dgm:pt modelId="{D091936C-5172-4843-B30F-DFA9F93505B2}" type="pres">
      <dgm:prSet presAssocID="{C8D0C417-3130-42E2-8319-FD2D52E5EFE6}" presName="childNode1" presStyleLbl="bgAcc1" presStyleIdx="2" presStyleCnt="5">
        <dgm:presLayoutVars>
          <dgm:bulletEnabled val="1"/>
        </dgm:presLayoutVars>
      </dgm:prSet>
      <dgm:spPr/>
    </dgm:pt>
    <dgm:pt modelId="{E6EF2FCB-FAE6-4919-A081-AD58FB19D019}" type="pres">
      <dgm:prSet presAssocID="{C8D0C417-3130-42E2-8319-FD2D52E5EFE6}" presName="childNode1tx" presStyleLbl="bgAcc1" presStyleIdx="2" presStyleCnt="5">
        <dgm:presLayoutVars>
          <dgm:bulletEnabled val="1"/>
        </dgm:presLayoutVars>
      </dgm:prSet>
      <dgm:spPr/>
    </dgm:pt>
    <dgm:pt modelId="{FEEA3392-ABCA-4FF8-B48B-4C2922074D08}" type="pres">
      <dgm:prSet presAssocID="{C8D0C417-3130-42E2-8319-FD2D52E5EFE6}" presName="parentNode1" presStyleLbl="node1" presStyleIdx="2" presStyleCnt="5">
        <dgm:presLayoutVars>
          <dgm:chMax val="1"/>
          <dgm:bulletEnabled val="1"/>
        </dgm:presLayoutVars>
      </dgm:prSet>
      <dgm:spPr/>
    </dgm:pt>
    <dgm:pt modelId="{58E1E3C3-8AD5-479B-9D67-8D37F9F40B34}" type="pres">
      <dgm:prSet presAssocID="{C8D0C417-3130-42E2-8319-FD2D52E5EFE6}" presName="connSite1" presStyleCnt="0"/>
      <dgm:spPr/>
    </dgm:pt>
    <dgm:pt modelId="{59BA9176-F8A5-4163-86A7-B21BE0F10B67}" type="pres">
      <dgm:prSet presAssocID="{0A7932CF-37A9-454E-9189-59B8C86D667E}" presName="Name9" presStyleLbl="sibTrans2D1" presStyleIdx="2" presStyleCnt="4"/>
      <dgm:spPr/>
    </dgm:pt>
    <dgm:pt modelId="{884EA32D-B21D-422E-A3DB-F0D5BC49E8CC}" type="pres">
      <dgm:prSet presAssocID="{20E4F21B-86C8-4B20-AD6F-CCE61883BF19}" presName="composite2" presStyleCnt="0"/>
      <dgm:spPr/>
    </dgm:pt>
    <dgm:pt modelId="{22F94EBB-BB83-4C46-9155-E625D954E3CD}" type="pres">
      <dgm:prSet presAssocID="{20E4F21B-86C8-4B20-AD6F-CCE61883BF19}" presName="dummyNode2" presStyleLbl="node1" presStyleIdx="2" presStyleCnt="5"/>
      <dgm:spPr/>
    </dgm:pt>
    <dgm:pt modelId="{E81C3BD7-42FF-49F7-8611-FEF7B255981B}" type="pres">
      <dgm:prSet presAssocID="{20E4F21B-86C8-4B20-AD6F-CCE61883BF19}" presName="childNode2" presStyleLbl="bgAcc1" presStyleIdx="3" presStyleCnt="5">
        <dgm:presLayoutVars>
          <dgm:bulletEnabled val="1"/>
        </dgm:presLayoutVars>
      </dgm:prSet>
      <dgm:spPr/>
    </dgm:pt>
    <dgm:pt modelId="{F701FB36-4927-4C9B-926A-96F55D5A081A}" type="pres">
      <dgm:prSet presAssocID="{20E4F21B-86C8-4B20-AD6F-CCE61883BF19}" presName="childNode2tx" presStyleLbl="bgAcc1" presStyleIdx="3" presStyleCnt="5">
        <dgm:presLayoutVars>
          <dgm:bulletEnabled val="1"/>
        </dgm:presLayoutVars>
      </dgm:prSet>
      <dgm:spPr/>
    </dgm:pt>
    <dgm:pt modelId="{A2E0DFCD-F960-4ADE-9437-B0B7C4ECDF03}" type="pres">
      <dgm:prSet presAssocID="{20E4F21B-86C8-4B20-AD6F-CCE61883BF19}" presName="parentNode2" presStyleLbl="node1" presStyleIdx="3" presStyleCnt="5">
        <dgm:presLayoutVars>
          <dgm:chMax val="0"/>
          <dgm:bulletEnabled val="1"/>
        </dgm:presLayoutVars>
      </dgm:prSet>
      <dgm:spPr/>
    </dgm:pt>
    <dgm:pt modelId="{BFA15EEE-CD75-4BEC-85FB-3EC9C8C294B9}" type="pres">
      <dgm:prSet presAssocID="{20E4F21B-86C8-4B20-AD6F-CCE61883BF19}" presName="connSite2" presStyleCnt="0"/>
      <dgm:spPr/>
    </dgm:pt>
    <dgm:pt modelId="{1283F717-0951-4D05-9667-E02C855FB8B0}" type="pres">
      <dgm:prSet presAssocID="{950F65CB-84FA-4D1A-B3CC-32F7D52F3364}" presName="Name18" presStyleLbl="sibTrans2D1" presStyleIdx="3" presStyleCnt="4"/>
      <dgm:spPr/>
    </dgm:pt>
    <dgm:pt modelId="{5CB4CD0F-ED86-4824-9820-5FD1E9CB3D59}" type="pres">
      <dgm:prSet presAssocID="{2A497656-4EF3-4175-B32E-31F861D8B888}" presName="composite1" presStyleCnt="0"/>
      <dgm:spPr/>
    </dgm:pt>
    <dgm:pt modelId="{B787FF50-AF75-4B02-B1AD-DDA9116EF794}" type="pres">
      <dgm:prSet presAssocID="{2A497656-4EF3-4175-B32E-31F861D8B888}" presName="dummyNode1" presStyleLbl="node1" presStyleIdx="3" presStyleCnt="5"/>
      <dgm:spPr/>
    </dgm:pt>
    <dgm:pt modelId="{BCCAE705-3D17-4838-808A-D9ABE11285BD}" type="pres">
      <dgm:prSet presAssocID="{2A497656-4EF3-4175-B32E-31F861D8B888}" presName="childNode1" presStyleLbl="bgAcc1" presStyleIdx="4" presStyleCnt="5">
        <dgm:presLayoutVars>
          <dgm:bulletEnabled val="1"/>
        </dgm:presLayoutVars>
      </dgm:prSet>
      <dgm:spPr/>
    </dgm:pt>
    <dgm:pt modelId="{7F96E835-9CAC-4C29-B36F-CC5204AAB903}" type="pres">
      <dgm:prSet presAssocID="{2A497656-4EF3-4175-B32E-31F861D8B888}" presName="childNode1tx" presStyleLbl="bgAcc1" presStyleIdx="4" presStyleCnt="5">
        <dgm:presLayoutVars>
          <dgm:bulletEnabled val="1"/>
        </dgm:presLayoutVars>
      </dgm:prSet>
      <dgm:spPr/>
    </dgm:pt>
    <dgm:pt modelId="{7B8D83BD-43DC-4533-8FDE-48FEF63867B6}" type="pres">
      <dgm:prSet presAssocID="{2A497656-4EF3-4175-B32E-31F861D8B888}" presName="parentNode1" presStyleLbl="node1" presStyleIdx="4" presStyleCnt="5">
        <dgm:presLayoutVars>
          <dgm:chMax val="1"/>
          <dgm:bulletEnabled val="1"/>
        </dgm:presLayoutVars>
      </dgm:prSet>
      <dgm:spPr/>
    </dgm:pt>
    <dgm:pt modelId="{ADDBAF23-36F4-4991-8868-4FD442C9FC65}" type="pres">
      <dgm:prSet presAssocID="{2A497656-4EF3-4175-B32E-31F861D8B888}" presName="connSite1" presStyleCnt="0"/>
      <dgm:spPr/>
    </dgm:pt>
  </dgm:ptLst>
  <dgm:cxnLst>
    <dgm:cxn modelId="{77CD3701-9578-4D35-8FC8-3EAFE46A9F0E}" type="presOf" srcId="{5A5F740A-99F5-43D7-A952-765E6218C6F2}" destId="{F701FB36-4927-4C9B-926A-96F55D5A081A}" srcOrd="1" destOrd="1" presId="urn:microsoft.com/office/officeart/2005/8/layout/hProcess4"/>
    <dgm:cxn modelId="{7247BC02-7333-45A2-A726-AF429C46E4BF}" type="presOf" srcId="{5A5F740A-99F5-43D7-A952-765E6218C6F2}" destId="{E81C3BD7-42FF-49F7-8611-FEF7B255981B}" srcOrd="0" destOrd="1" presId="urn:microsoft.com/office/officeart/2005/8/layout/hProcess4"/>
    <dgm:cxn modelId="{325BF902-5A6C-4537-83A1-290770E86DFF}" type="presOf" srcId="{FD3E3041-49C2-47AD-A9E6-CEECF68442EE}" destId="{7AEC2876-FD09-4F32-879C-B78D75266A0E}" srcOrd="1" destOrd="1" presId="urn:microsoft.com/office/officeart/2005/8/layout/hProcess4"/>
    <dgm:cxn modelId="{6530EF03-F205-4ABB-8C87-0FEBEB6C800C}" srcId="{20E4F21B-86C8-4B20-AD6F-CCE61883BF19}" destId="{5A5F740A-99F5-43D7-A952-765E6218C6F2}" srcOrd="1" destOrd="0" parTransId="{C58CCE75-9C96-4DED-A373-0002BEF3E8B4}" sibTransId="{D13FAB90-F538-49CD-BCD2-312871F06964}"/>
    <dgm:cxn modelId="{5A7B1B05-6720-4FDA-A72A-12B33316A255}" type="presOf" srcId="{BB5826D8-382C-4612-9ED7-853C70413B49}" destId="{D091936C-5172-4843-B30F-DFA9F93505B2}" srcOrd="0" destOrd="0" presId="urn:microsoft.com/office/officeart/2005/8/layout/hProcess4"/>
    <dgm:cxn modelId="{FC846111-106D-46EF-B646-D967E699849A}" srcId="{C8D0C417-3130-42E2-8319-FD2D52E5EFE6}" destId="{BB5826D8-382C-4612-9ED7-853C70413B49}" srcOrd="0" destOrd="0" parTransId="{2A4158EA-2B5D-4773-9E57-697839D66E65}" sibTransId="{692E46E4-F2A8-4B22-B56C-79DABF0B4122}"/>
    <dgm:cxn modelId="{8561F615-2D05-42EC-AC78-18E4AA34F940}" srcId="{2A497656-4EF3-4175-B32E-31F861D8B888}" destId="{3E7E6394-A231-4C6A-AE11-8E8D2C030DE2}" srcOrd="1" destOrd="0" parTransId="{DB6592CE-A62E-491D-938A-BAAB9E20FB28}" sibTransId="{FF49C23F-A0FB-44F1-9653-4764B9316ACF}"/>
    <dgm:cxn modelId="{9C73FE1E-8F9F-4BC3-A8E6-40A5A156E4F5}" type="presOf" srcId="{CFDE0D42-F09C-432A-8273-F1EEEF6EB86B}" destId="{D091936C-5172-4843-B30F-DFA9F93505B2}" srcOrd="0" destOrd="1" presId="urn:microsoft.com/office/officeart/2005/8/layout/hProcess4"/>
    <dgm:cxn modelId="{C440E022-29FC-4C10-8B2A-C778A7E8126A}" srcId="{2A497656-4EF3-4175-B32E-31F861D8B888}" destId="{4EEA0E72-9CAC-4365-850B-F6BA428E8325}" srcOrd="0" destOrd="0" parTransId="{20E657D4-0278-427D-AAFB-E8CE046B7801}" sibTransId="{7A72BBFB-DD77-4C0D-A5AA-499E4C51B0CB}"/>
    <dgm:cxn modelId="{66C3CA34-8809-4A19-825E-40107CF2A8DF}" srcId="{246179AD-FB33-449B-B579-A667362DA02B}" destId="{E6AB74D4-A57D-4697-8F48-41B74B1DECD5}" srcOrd="0" destOrd="0" parTransId="{1E8DF5F7-BF0D-4174-9CAB-E3BFEE551084}" sibTransId="{2A2A9B0A-E768-42EF-A8F5-E3E49A30E78B}"/>
    <dgm:cxn modelId="{D1B37138-A83A-4042-974A-4B389E05B480}" type="presOf" srcId="{0CD4C416-EF22-4C98-93DE-25A55FCB9560}" destId="{AD4B3686-3ECB-462B-9953-193FE70ADF20}" srcOrd="0" destOrd="0" presId="urn:microsoft.com/office/officeart/2005/8/layout/hProcess4"/>
    <dgm:cxn modelId="{0DFC7E3C-98B0-444E-BC70-50C52AE16B9D}" type="presOf" srcId="{9BBF17D9-F718-4E56-ACB2-1288EEEC4B66}" destId="{876BE223-E308-42FE-B884-87E85C380500}" srcOrd="1" destOrd="1" presId="urn:microsoft.com/office/officeart/2005/8/layout/hProcess4"/>
    <dgm:cxn modelId="{996D363F-1DB8-4C33-856C-4C5F6D50E9A0}" type="presOf" srcId="{2CAECA77-CFDE-4FD8-B18C-99EF65826211}" destId="{EC8100E8-C528-4126-AA2D-85D6112A5D12}" srcOrd="0" destOrd="0" presId="urn:microsoft.com/office/officeart/2005/8/layout/hProcess4"/>
    <dgm:cxn modelId="{EEC78F60-E996-41D7-8974-7C8876913D57}" type="presOf" srcId="{4A89068A-558C-48AD-85E5-4D1D18B40916}" destId="{E81C3BD7-42FF-49F7-8611-FEF7B255981B}" srcOrd="0" destOrd="0" presId="urn:microsoft.com/office/officeart/2005/8/layout/hProcess4"/>
    <dgm:cxn modelId="{95A38241-7451-43D5-B543-BD3CC3061017}" type="presOf" srcId="{E02A2330-AE82-4C5D-A7A8-F755C68BFEDA}" destId="{DD59526D-DB9C-4153-A292-3CCE39FC3784}" srcOrd="0" destOrd="0" presId="urn:microsoft.com/office/officeart/2005/8/layout/hProcess4"/>
    <dgm:cxn modelId="{F8699244-48BA-4544-A93D-273CFCEB2BB8}" type="presOf" srcId="{1565ADF9-74E6-4ECA-9A8F-E37FE82B430A}" destId="{7AEC2876-FD09-4F32-879C-B78D75266A0E}" srcOrd="1" destOrd="0" presId="urn:microsoft.com/office/officeart/2005/8/layout/hProcess4"/>
    <dgm:cxn modelId="{DB4C2B46-7288-4AB4-B9EB-C399AFF57716}" srcId="{9FDCC37D-1271-41AB-BB80-404661D6928A}" destId="{1565ADF9-74E6-4ECA-9A8F-E37FE82B430A}" srcOrd="0" destOrd="0" parTransId="{C78C6AC4-CE25-42A2-AC56-745199418726}" sibTransId="{39044EBD-463D-451C-96E2-881777765FEC}"/>
    <dgm:cxn modelId="{00DEF968-B989-490E-A637-224D34CF1D00}" srcId="{E02A2330-AE82-4C5D-A7A8-F755C68BFEDA}" destId="{246179AD-FB33-449B-B579-A667362DA02B}" srcOrd="1" destOrd="0" parTransId="{8BC410BD-4CC1-407C-A662-2200CD359DB6}" sibTransId="{0CD4C416-EF22-4C98-93DE-25A55FCB9560}"/>
    <dgm:cxn modelId="{F4415E4B-44B1-4ECA-8BAD-E7C0327B2E0D}" srcId="{246179AD-FB33-449B-B579-A667362DA02B}" destId="{9BBF17D9-F718-4E56-ACB2-1288EEEC4B66}" srcOrd="1" destOrd="0" parTransId="{51FE2703-1EDA-4CE7-B8CD-5049A0AB7880}" sibTransId="{15B598A9-7E81-4021-820B-A06371E9C10E}"/>
    <dgm:cxn modelId="{FDA73952-EC0B-45DF-817F-C982B8E94B6C}" type="presOf" srcId="{E6AB74D4-A57D-4697-8F48-41B74B1DECD5}" destId="{876BE223-E308-42FE-B884-87E85C380500}" srcOrd="1" destOrd="0" presId="urn:microsoft.com/office/officeart/2005/8/layout/hProcess4"/>
    <dgm:cxn modelId="{4AE42754-620E-4D5D-AAA5-52D009E486F8}" type="presOf" srcId="{3977F611-98D7-4914-A945-7214F3B92A36}" destId="{E81C3BD7-42FF-49F7-8611-FEF7B255981B}" srcOrd="0" destOrd="2" presId="urn:microsoft.com/office/officeart/2005/8/layout/hProcess4"/>
    <dgm:cxn modelId="{9CEF7A58-A88E-4804-B8F9-C8D7CAA7EFBE}" type="presOf" srcId="{3E7E6394-A231-4C6A-AE11-8E8D2C030DE2}" destId="{7F96E835-9CAC-4C29-B36F-CC5204AAB903}" srcOrd="1" destOrd="1" presId="urn:microsoft.com/office/officeart/2005/8/layout/hProcess4"/>
    <dgm:cxn modelId="{673F2979-5A86-46A1-A8AA-43455FDFEEAC}" srcId="{E02A2330-AE82-4C5D-A7A8-F755C68BFEDA}" destId="{20E4F21B-86C8-4B20-AD6F-CCE61883BF19}" srcOrd="3" destOrd="0" parTransId="{670BFFA1-B4C0-49FB-814C-48E25464FC66}" sibTransId="{950F65CB-84FA-4D1A-B3CC-32F7D52F3364}"/>
    <dgm:cxn modelId="{DD49F581-1AAD-42FD-BD34-13E1CABF7E82}" type="presOf" srcId="{E6AB74D4-A57D-4697-8F48-41B74B1DECD5}" destId="{E70149B5-3DFA-47F5-9F4E-B878B04FAFD3}" srcOrd="0" destOrd="0" presId="urn:microsoft.com/office/officeart/2005/8/layout/hProcess4"/>
    <dgm:cxn modelId="{85C99383-5BE9-44E6-BDAF-F9F37C7A5F02}" srcId="{E02A2330-AE82-4C5D-A7A8-F755C68BFEDA}" destId="{9FDCC37D-1271-41AB-BB80-404661D6928A}" srcOrd="0" destOrd="0" parTransId="{370129FB-B141-45FF-9A4A-E4EACF92559F}" sibTransId="{2CAECA77-CFDE-4FD8-B18C-99EF65826211}"/>
    <dgm:cxn modelId="{E0E90299-F9F8-4720-9F50-A6222013F0BD}" type="presOf" srcId="{BB5826D8-382C-4612-9ED7-853C70413B49}" destId="{E6EF2FCB-FAE6-4919-A081-AD58FB19D019}" srcOrd="1" destOrd="0" presId="urn:microsoft.com/office/officeart/2005/8/layout/hProcess4"/>
    <dgm:cxn modelId="{A9850DAC-6799-48AA-8E06-A917A24CD9AE}" srcId="{E02A2330-AE82-4C5D-A7A8-F755C68BFEDA}" destId="{C8D0C417-3130-42E2-8319-FD2D52E5EFE6}" srcOrd="2" destOrd="0" parTransId="{0E9E0857-CA00-443F-915A-4C4764B477C2}" sibTransId="{0A7932CF-37A9-454E-9189-59B8C86D667E}"/>
    <dgm:cxn modelId="{75C8F7AE-C36B-4702-8CCC-890AD6E64CB6}" type="presOf" srcId="{950F65CB-84FA-4D1A-B3CC-32F7D52F3364}" destId="{1283F717-0951-4D05-9667-E02C855FB8B0}" srcOrd="0" destOrd="0" presId="urn:microsoft.com/office/officeart/2005/8/layout/hProcess4"/>
    <dgm:cxn modelId="{9BC279B0-3E65-413F-84B4-A7BA4857427E}" type="presOf" srcId="{2A497656-4EF3-4175-B32E-31F861D8B888}" destId="{7B8D83BD-43DC-4533-8FDE-48FEF63867B6}" srcOrd="0" destOrd="0" presId="urn:microsoft.com/office/officeart/2005/8/layout/hProcess4"/>
    <dgm:cxn modelId="{C65955B1-CC06-444C-A9BB-66C0B13AC2A5}" type="presOf" srcId="{3E7E6394-A231-4C6A-AE11-8E8D2C030DE2}" destId="{BCCAE705-3D17-4838-808A-D9ABE11285BD}" srcOrd="0" destOrd="1" presId="urn:microsoft.com/office/officeart/2005/8/layout/hProcess4"/>
    <dgm:cxn modelId="{42551EB5-4E7B-4689-85DF-C9532846F721}" type="presOf" srcId="{246179AD-FB33-449B-B579-A667362DA02B}" destId="{CD6BDC67-58FF-4CC7-8051-030A3DC376F2}" srcOrd="0" destOrd="0" presId="urn:microsoft.com/office/officeart/2005/8/layout/hProcess4"/>
    <dgm:cxn modelId="{01DA76BB-4B9A-4792-BA15-8DDCDA6B92CD}" srcId="{9FDCC37D-1271-41AB-BB80-404661D6928A}" destId="{FD3E3041-49C2-47AD-A9E6-CEECF68442EE}" srcOrd="1" destOrd="0" parTransId="{74325283-ECF6-4480-A178-7BDAF496912F}" sibTransId="{3D00430F-2647-4229-93F4-5C20D76B0E68}"/>
    <dgm:cxn modelId="{A444B1BF-5093-41D7-8F7A-3C96598F3B6B}" srcId="{20E4F21B-86C8-4B20-AD6F-CCE61883BF19}" destId="{3977F611-98D7-4914-A945-7214F3B92A36}" srcOrd="2" destOrd="0" parTransId="{CF687E0E-3F04-4BE6-868D-4FC7C2CDD0EC}" sibTransId="{EDF8BF19-BD4F-46E7-BBAE-E495FDD8FE3B}"/>
    <dgm:cxn modelId="{FAB3F8C4-FFB7-48E1-A46F-2BB8412E6A78}" type="presOf" srcId="{CFDE0D42-F09C-432A-8273-F1EEEF6EB86B}" destId="{E6EF2FCB-FAE6-4919-A081-AD58FB19D019}" srcOrd="1" destOrd="1" presId="urn:microsoft.com/office/officeart/2005/8/layout/hProcess4"/>
    <dgm:cxn modelId="{29B6E1CD-61B5-4EFD-8A76-AB23E59CF2AD}" type="presOf" srcId="{4A89068A-558C-48AD-85E5-4D1D18B40916}" destId="{F701FB36-4927-4C9B-926A-96F55D5A081A}" srcOrd="1" destOrd="0" presId="urn:microsoft.com/office/officeart/2005/8/layout/hProcess4"/>
    <dgm:cxn modelId="{A71559D4-6696-48A6-AA8C-49C16DF1B6E6}" type="presOf" srcId="{C8D0C417-3130-42E2-8319-FD2D52E5EFE6}" destId="{FEEA3392-ABCA-4FF8-B48B-4C2922074D08}" srcOrd="0" destOrd="0" presId="urn:microsoft.com/office/officeart/2005/8/layout/hProcess4"/>
    <dgm:cxn modelId="{4CF0D4D4-F490-4AD1-AB5F-1BE057E043C7}" type="presOf" srcId="{9FDCC37D-1271-41AB-BB80-404661D6928A}" destId="{519CDC12-C546-421C-8B09-C4A2886FB532}" srcOrd="0" destOrd="0" presId="urn:microsoft.com/office/officeart/2005/8/layout/hProcess4"/>
    <dgm:cxn modelId="{5A1CAED5-D517-4777-BE9C-B9EAC7A3D2F1}" srcId="{C8D0C417-3130-42E2-8319-FD2D52E5EFE6}" destId="{CFDE0D42-F09C-432A-8273-F1EEEF6EB86B}" srcOrd="1" destOrd="0" parTransId="{3F1CF5B9-8476-4D25-9ADD-5040CD4A2C06}" sibTransId="{697FFEE7-68AC-4480-A02B-5EBDE2D175F0}"/>
    <dgm:cxn modelId="{C4AFD0DC-F9B2-4434-BAE9-3237590D028C}" type="presOf" srcId="{3977F611-98D7-4914-A945-7214F3B92A36}" destId="{F701FB36-4927-4C9B-926A-96F55D5A081A}" srcOrd="1" destOrd="2" presId="urn:microsoft.com/office/officeart/2005/8/layout/hProcess4"/>
    <dgm:cxn modelId="{9B1283E1-8F4B-4B6D-8920-B98B16AF329A}" type="presOf" srcId="{0A7932CF-37A9-454E-9189-59B8C86D667E}" destId="{59BA9176-F8A5-4163-86A7-B21BE0F10B67}" srcOrd="0" destOrd="0" presId="urn:microsoft.com/office/officeart/2005/8/layout/hProcess4"/>
    <dgm:cxn modelId="{21EB0AE7-CFD7-4255-8CE0-6343DCFCD6F2}" type="presOf" srcId="{20E4F21B-86C8-4B20-AD6F-CCE61883BF19}" destId="{A2E0DFCD-F960-4ADE-9437-B0B7C4ECDF03}" srcOrd="0" destOrd="0" presId="urn:microsoft.com/office/officeart/2005/8/layout/hProcess4"/>
    <dgm:cxn modelId="{7BA85EF0-A3FA-4488-99B7-F8E59ED75A6C}" type="presOf" srcId="{1565ADF9-74E6-4ECA-9A8F-E37FE82B430A}" destId="{2351E1D2-41DF-4908-BB52-EAC747AD9696}" srcOrd="0" destOrd="0" presId="urn:microsoft.com/office/officeart/2005/8/layout/hProcess4"/>
    <dgm:cxn modelId="{F2BB35F2-E57E-4C32-A4F6-C85A693EEA44}" type="presOf" srcId="{FD3E3041-49C2-47AD-A9E6-CEECF68442EE}" destId="{2351E1D2-41DF-4908-BB52-EAC747AD9696}" srcOrd="0" destOrd="1" presId="urn:microsoft.com/office/officeart/2005/8/layout/hProcess4"/>
    <dgm:cxn modelId="{F77D91F6-CD34-4881-A620-863283FEAEC2}" type="presOf" srcId="{4EEA0E72-9CAC-4365-850B-F6BA428E8325}" destId="{BCCAE705-3D17-4838-808A-D9ABE11285BD}" srcOrd="0" destOrd="0" presId="urn:microsoft.com/office/officeart/2005/8/layout/hProcess4"/>
    <dgm:cxn modelId="{4F220CFA-6196-479A-AE6C-5AF2EF0DFF93}" type="presOf" srcId="{9BBF17D9-F718-4E56-ACB2-1288EEEC4B66}" destId="{E70149B5-3DFA-47F5-9F4E-B878B04FAFD3}" srcOrd="0" destOrd="1" presId="urn:microsoft.com/office/officeart/2005/8/layout/hProcess4"/>
    <dgm:cxn modelId="{345D22FE-DD4E-453E-829B-2C3D986A4CBE}" srcId="{E02A2330-AE82-4C5D-A7A8-F755C68BFEDA}" destId="{2A497656-4EF3-4175-B32E-31F861D8B888}" srcOrd="4" destOrd="0" parTransId="{530BC82E-5601-47F8-A365-1BC7FF28DB7E}" sibTransId="{8EFEDE53-D02D-46B9-A059-4C1A3867D238}"/>
    <dgm:cxn modelId="{7F6EF4FE-2270-4A9C-A744-221E81D88609}" srcId="{20E4F21B-86C8-4B20-AD6F-CCE61883BF19}" destId="{4A89068A-558C-48AD-85E5-4D1D18B40916}" srcOrd="0" destOrd="0" parTransId="{43A4A7B8-B574-4C0C-B333-5526C0A14743}" sibTransId="{7088A5F9-F273-4B74-A7A8-631F98221CC2}"/>
    <dgm:cxn modelId="{612A67FF-DB4F-4AAF-8ACA-EC054C317495}" type="presOf" srcId="{4EEA0E72-9CAC-4365-850B-F6BA428E8325}" destId="{7F96E835-9CAC-4C29-B36F-CC5204AAB903}" srcOrd="1" destOrd="0" presId="urn:microsoft.com/office/officeart/2005/8/layout/hProcess4"/>
    <dgm:cxn modelId="{0E99BA26-9FAE-4EC0-A603-E62F9B0FEEB1}" type="presParOf" srcId="{DD59526D-DB9C-4153-A292-3CCE39FC3784}" destId="{EFB0E47B-1922-434C-ADDC-866971CBAAA2}" srcOrd="0" destOrd="0" presId="urn:microsoft.com/office/officeart/2005/8/layout/hProcess4"/>
    <dgm:cxn modelId="{6D9649E5-534E-4C9C-AD3E-CF01937A8578}" type="presParOf" srcId="{DD59526D-DB9C-4153-A292-3CCE39FC3784}" destId="{652421C9-6093-460A-A260-B0CEC6AAF6D7}" srcOrd="1" destOrd="0" presId="urn:microsoft.com/office/officeart/2005/8/layout/hProcess4"/>
    <dgm:cxn modelId="{C798D2BE-447D-43F1-9580-AA02520B4D96}" type="presParOf" srcId="{DD59526D-DB9C-4153-A292-3CCE39FC3784}" destId="{51237087-FDD9-4BDF-8F07-18CCEC7FB816}" srcOrd="2" destOrd="0" presId="urn:microsoft.com/office/officeart/2005/8/layout/hProcess4"/>
    <dgm:cxn modelId="{BCB1EA0E-3C6F-4FF4-BFB3-06A4402CEA9C}" type="presParOf" srcId="{51237087-FDD9-4BDF-8F07-18CCEC7FB816}" destId="{0184BA5A-4C1B-4333-82AE-8820D6CF5FF3}" srcOrd="0" destOrd="0" presId="urn:microsoft.com/office/officeart/2005/8/layout/hProcess4"/>
    <dgm:cxn modelId="{4F77C02F-A59B-45C4-AE5A-A742A2EC107F}" type="presParOf" srcId="{0184BA5A-4C1B-4333-82AE-8820D6CF5FF3}" destId="{308B8D68-FF86-47AA-AC81-7FBA121657D8}" srcOrd="0" destOrd="0" presId="urn:microsoft.com/office/officeart/2005/8/layout/hProcess4"/>
    <dgm:cxn modelId="{ACD34F92-E5DB-4C63-8C31-C746E6AFDC55}" type="presParOf" srcId="{0184BA5A-4C1B-4333-82AE-8820D6CF5FF3}" destId="{2351E1D2-41DF-4908-BB52-EAC747AD9696}" srcOrd="1" destOrd="0" presId="urn:microsoft.com/office/officeart/2005/8/layout/hProcess4"/>
    <dgm:cxn modelId="{869279C8-B7CA-46FB-ADF6-2DEB1AD063C9}" type="presParOf" srcId="{0184BA5A-4C1B-4333-82AE-8820D6CF5FF3}" destId="{7AEC2876-FD09-4F32-879C-B78D75266A0E}" srcOrd="2" destOrd="0" presId="urn:microsoft.com/office/officeart/2005/8/layout/hProcess4"/>
    <dgm:cxn modelId="{45C5084D-0B8D-4603-BA0B-3CEF9D03F806}" type="presParOf" srcId="{0184BA5A-4C1B-4333-82AE-8820D6CF5FF3}" destId="{519CDC12-C546-421C-8B09-C4A2886FB532}" srcOrd="3" destOrd="0" presId="urn:microsoft.com/office/officeart/2005/8/layout/hProcess4"/>
    <dgm:cxn modelId="{E1B38F83-ED85-48FF-B356-B4B69A5979B1}" type="presParOf" srcId="{0184BA5A-4C1B-4333-82AE-8820D6CF5FF3}" destId="{68ACC098-1C9B-4E37-8F79-9A9C547DE25C}" srcOrd="4" destOrd="0" presId="urn:microsoft.com/office/officeart/2005/8/layout/hProcess4"/>
    <dgm:cxn modelId="{CBB42D37-90D4-45D6-9462-02876218CEAF}" type="presParOf" srcId="{51237087-FDD9-4BDF-8F07-18CCEC7FB816}" destId="{EC8100E8-C528-4126-AA2D-85D6112A5D12}" srcOrd="1" destOrd="0" presId="urn:microsoft.com/office/officeart/2005/8/layout/hProcess4"/>
    <dgm:cxn modelId="{5D4DBBE6-2181-41D9-B82B-22A6421DC416}" type="presParOf" srcId="{51237087-FDD9-4BDF-8F07-18CCEC7FB816}" destId="{8DBF7C08-1205-4FE1-86B7-38F5C0036E78}" srcOrd="2" destOrd="0" presId="urn:microsoft.com/office/officeart/2005/8/layout/hProcess4"/>
    <dgm:cxn modelId="{AB01CDED-F13A-4113-83A3-46FA401C002E}" type="presParOf" srcId="{8DBF7C08-1205-4FE1-86B7-38F5C0036E78}" destId="{A872CDFB-3F9D-46DD-9779-DEB67CAE4AF7}" srcOrd="0" destOrd="0" presId="urn:microsoft.com/office/officeart/2005/8/layout/hProcess4"/>
    <dgm:cxn modelId="{CA29026A-ED7B-456E-B232-904F6BFA5765}" type="presParOf" srcId="{8DBF7C08-1205-4FE1-86B7-38F5C0036E78}" destId="{E70149B5-3DFA-47F5-9F4E-B878B04FAFD3}" srcOrd="1" destOrd="0" presId="urn:microsoft.com/office/officeart/2005/8/layout/hProcess4"/>
    <dgm:cxn modelId="{EBE27399-4233-44FD-A49D-6CC9C4D90FCE}" type="presParOf" srcId="{8DBF7C08-1205-4FE1-86B7-38F5C0036E78}" destId="{876BE223-E308-42FE-B884-87E85C380500}" srcOrd="2" destOrd="0" presId="urn:microsoft.com/office/officeart/2005/8/layout/hProcess4"/>
    <dgm:cxn modelId="{8A46C3A3-65B9-46EC-9DC0-9F601A5DD863}" type="presParOf" srcId="{8DBF7C08-1205-4FE1-86B7-38F5C0036E78}" destId="{CD6BDC67-58FF-4CC7-8051-030A3DC376F2}" srcOrd="3" destOrd="0" presId="urn:microsoft.com/office/officeart/2005/8/layout/hProcess4"/>
    <dgm:cxn modelId="{AD033A8B-4E81-45C1-B995-F2B829AB823A}" type="presParOf" srcId="{8DBF7C08-1205-4FE1-86B7-38F5C0036E78}" destId="{2A8E0EB2-A176-4D47-81F3-D860D2CD3B25}" srcOrd="4" destOrd="0" presId="urn:microsoft.com/office/officeart/2005/8/layout/hProcess4"/>
    <dgm:cxn modelId="{C6A47AB6-1EFD-4DA5-969A-0BD6E82D56AF}" type="presParOf" srcId="{51237087-FDD9-4BDF-8F07-18CCEC7FB816}" destId="{AD4B3686-3ECB-462B-9953-193FE70ADF20}" srcOrd="3" destOrd="0" presId="urn:microsoft.com/office/officeart/2005/8/layout/hProcess4"/>
    <dgm:cxn modelId="{FA3579C6-C740-4D90-AEDE-C1A343EB7F7C}" type="presParOf" srcId="{51237087-FDD9-4BDF-8F07-18CCEC7FB816}" destId="{64D3663C-03D2-498E-9C4E-0C4EA7EA0D7A}" srcOrd="4" destOrd="0" presId="urn:microsoft.com/office/officeart/2005/8/layout/hProcess4"/>
    <dgm:cxn modelId="{A067F4C8-3922-415C-8066-28E522D0253B}" type="presParOf" srcId="{64D3663C-03D2-498E-9C4E-0C4EA7EA0D7A}" destId="{1E496AC8-5D57-4131-BE69-6D890C1D4F90}" srcOrd="0" destOrd="0" presId="urn:microsoft.com/office/officeart/2005/8/layout/hProcess4"/>
    <dgm:cxn modelId="{6E95E3B9-B522-45A2-835E-50F92CA7F6E4}" type="presParOf" srcId="{64D3663C-03D2-498E-9C4E-0C4EA7EA0D7A}" destId="{D091936C-5172-4843-B30F-DFA9F93505B2}" srcOrd="1" destOrd="0" presId="urn:microsoft.com/office/officeart/2005/8/layout/hProcess4"/>
    <dgm:cxn modelId="{EB6B9A5F-A11F-4E5D-AA42-3532164143C5}" type="presParOf" srcId="{64D3663C-03D2-498E-9C4E-0C4EA7EA0D7A}" destId="{E6EF2FCB-FAE6-4919-A081-AD58FB19D019}" srcOrd="2" destOrd="0" presId="urn:microsoft.com/office/officeart/2005/8/layout/hProcess4"/>
    <dgm:cxn modelId="{4C50CD6C-5B65-4035-81C8-AE0E99292491}" type="presParOf" srcId="{64D3663C-03D2-498E-9C4E-0C4EA7EA0D7A}" destId="{FEEA3392-ABCA-4FF8-B48B-4C2922074D08}" srcOrd="3" destOrd="0" presId="urn:microsoft.com/office/officeart/2005/8/layout/hProcess4"/>
    <dgm:cxn modelId="{EB157DEA-C401-4125-97C7-27FF4ABA4507}" type="presParOf" srcId="{64D3663C-03D2-498E-9C4E-0C4EA7EA0D7A}" destId="{58E1E3C3-8AD5-479B-9D67-8D37F9F40B34}" srcOrd="4" destOrd="0" presId="urn:microsoft.com/office/officeart/2005/8/layout/hProcess4"/>
    <dgm:cxn modelId="{10D13E3F-D48D-4E26-BD43-3383DA60C5D7}" type="presParOf" srcId="{51237087-FDD9-4BDF-8F07-18CCEC7FB816}" destId="{59BA9176-F8A5-4163-86A7-B21BE0F10B67}" srcOrd="5" destOrd="0" presId="urn:microsoft.com/office/officeart/2005/8/layout/hProcess4"/>
    <dgm:cxn modelId="{6D82D5A3-E33C-4ABE-B88A-82ED9B79BBD8}" type="presParOf" srcId="{51237087-FDD9-4BDF-8F07-18CCEC7FB816}" destId="{884EA32D-B21D-422E-A3DB-F0D5BC49E8CC}" srcOrd="6" destOrd="0" presId="urn:microsoft.com/office/officeart/2005/8/layout/hProcess4"/>
    <dgm:cxn modelId="{0525A1D9-C7A8-49C8-8D33-2E9E3B6DB66F}" type="presParOf" srcId="{884EA32D-B21D-422E-A3DB-F0D5BC49E8CC}" destId="{22F94EBB-BB83-4C46-9155-E625D954E3CD}" srcOrd="0" destOrd="0" presId="urn:microsoft.com/office/officeart/2005/8/layout/hProcess4"/>
    <dgm:cxn modelId="{3541B195-ACC3-499B-B025-83C72028EB80}" type="presParOf" srcId="{884EA32D-B21D-422E-A3DB-F0D5BC49E8CC}" destId="{E81C3BD7-42FF-49F7-8611-FEF7B255981B}" srcOrd="1" destOrd="0" presId="urn:microsoft.com/office/officeart/2005/8/layout/hProcess4"/>
    <dgm:cxn modelId="{700449B8-5649-41D6-8A46-605FD475F2A3}" type="presParOf" srcId="{884EA32D-B21D-422E-A3DB-F0D5BC49E8CC}" destId="{F701FB36-4927-4C9B-926A-96F55D5A081A}" srcOrd="2" destOrd="0" presId="urn:microsoft.com/office/officeart/2005/8/layout/hProcess4"/>
    <dgm:cxn modelId="{96CE17DC-25BA-452E-A310-7899BEF8C80B}" type="presParOf" srcId="{884EA32D-B21D-422E-A3DB-F0D5BC49E8CC}" destId="{A2E0DFCD-F960-4ADE-9437-B0B7C4ECDF03}" srcOrd="3" destOrd="0" presId="urn:microsoft.com/office/officeart/2005/8/layout/hProcess4"/>
    <dgm:cxn modelId="{4D914ED9-4F31-47CA-B114-0076028AF55E}" type="presParOf" srcId="{884EA32D-B21D-422E-A3DB-F0D5BC49E8CC}" destId="{BFA15EEE-CD75-4BEC-85FB-3EC9C8C294B9}" srcOrd="4" destOrd="0" presId="urn:microsoft.com/office/officeart/2005/8/layout/hProcess4"/>
    <dgm:cxn modelId="{764999FA-1C13-400F-B2A1-5B88A08F4DA2}" type="presParOf" srcId="{51237087-FDD9-4BDF-8F07-18CCEC7FB816}" destId="{1283F717-0951-4D05-9667-E02C855FB8B0}" srcOrd="7" destOrd="0" presId="urn:microsoft.com/office/officeart/2005/8/layout/hProcess4"/>
    <dgm:cxn modelId="{70C95C28-6AAA-471A-B71F-8EDB5F1C2016}" type="presParOf" srcId="{51237087-FDD9-4BDF-8F07-18CCEC7FB816}" destId="{5CB4CD0F-ED86-4824-9820-5FD1E9CB3D59}" srcOrd="8" destOrd="0" presId="urn:microsoft.com/office/officeart/2005/8/layout/hProcess4"/>
    <dgm:cxn modelId="{36B8CB16-3499-41F1-94AE-9978A6C4BF79}" type="presParOf" srcId="{5CB4CD0F-ED86-4824-9820-5FD1E9CB3D59}" destId="{B787FF50-AF75-4B02-B1AD-DDA9116EF794}" srcOrd="0" destOrd="0" presId="urn:microsoft.com/office/officeart/2005/8/layout/hProcess4"/>
    <dgm:cxn modelId="{4071FD00-1D36-416C-A8A6-04342371FB2A}" type="presParOf" srcId="{5CB4CD0F-ED86-4824-9820-5FD1E9CB3D59}" destId="{BCCAE705-3D17-4838-808A-D9ABE11285BD}" srcOrd="1" destOrd="0" presId="urn:microsoft.com/office/officeart/2005/8/layout/hProcess4"/>
    <dgm:cxn modelId="{A3441ADF-BC3E-440C-B7A2-8A53AB47452C}" type="presParOf" srcId="{5CB4CD0F-ED86-4824-9820-5FD1E9CB3D59}" destId="{7F96E835-9CAC-4C29-B36F-CC5204AAB903}" srcOrd="2" destOrd="0" presId="urn:microsoft.com/office/officeart/2005/8/layout/hProcess4"/>
    <dgm:cxn modelId="{2D82CD09-638B-4FA8-9927-06D14D1C0E15}" type="presParOf" srcId="{5CB4CD0F-ED86-4824-9820-5FD1E9CB3D59}" destId="{7B8D83BD-43DC-4533-8FDE-48FEF63867B6}" srcOrd="3" destOrd="0" presId="urn:microsoft.com/office/officeart/2005/8/layout/hProcess4"/>
    <dgm:cxn modelId="{254FE560-5876-48EC-A4A2-E3EF49383C4C}" type="presParOf" srcId="{5CB4CD0F-ED86-4824-9820-5FD1E9CB3D59}" destId="{ADDBAF23-36F4-4991-8868-4FD442C9FC65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51E1D2-41DF-4908-BB52-EAC747AD9696}">
      <dsp:nvSpPr>
        <dsp:cNvPr id="0" name=""/>
        <dsp:cNvSpPr/>
      </dsp:nvSpPr>
      <dsp:spPr>
        <a:xfrm>
          <a:off x="2281" y="1548545"/>
          <a:ext cx="1721833" cy="1420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Vendor provided PNFD and artifacts based on: SOL001, SOL004, ONAP VNF requirements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Vendor provided PNFD and artifacts based on: SOL001, ONAP VNF requirements</a:t>
          </a:r>
        </a:p>
      </dsp:txBody>
      <dsp:txXfrm>
        <a:off x="34963" y="1581227"/>
        <a:ext cx="1656469" cy="1050470"/>
      </dsp:txXfrm>
    </dsp:sp>
    <dsp:sp modelId="{EC8100E8-C528-4126-AA2D-85D6112A5D12}">
      <dsp:nvSpPr>
        <dsp:cNvPr id="0" name=""/>
        <dsp:cNvSpPr/>
      </dsp:nvSpPr>
      <dsp:spPr>
        <a:xfrm>
          <a:off x="949642" y="1814002"/>
          <a:ext cx="2006379" cy="2006379"/>
        </a:xfrm>
        <a:prstGeom prst="leftCircularArrow">
          <a:avLst>
            <a:gd name="adj1" fmla="val 3686"/>
            <a:gd name="adj2" fmla="val 459451"/>
            <a:gd name="adj3" fmla="val 2234961"/>
            <a:gd name="adj4" fmla="val 9024489"/>
            <a:gd name="adj5" fmla="val 4301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19CDC12-C546-421C-8B09-C4A2886FB532}">
      <dsp:nvSpPr>
        <dsp:cNvPr id="0" name=""/>
        <dsp:cNvSpPr/>
      </dsp:nvSpPr>
      <dsp:spPr>
        <a:xfrm>
          <a:off x="384910" y="2664379"/>
          <a:ext cx="1530518" cy="608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Package Delivery</a:t>
          </a:r>
        </a:p>
      </dsp:txBody>
      <dsp:txXfrm>
        <a:off x="402736" y="2682205"/>
        <a:ext cx="1494866" cy="572984"/>
      </dsp:txXfrm>
    </dsp:sp>
    <dsp:sp modelId="{E70149B5-3DFA-47F5-9F4E-B878B04FAFD3}">
      <dsp:nvSpPr>
        <dsp:cNvPr id="0" name=""/>
        <dsp:cNvSpPr/>
      </dsp:nvSpPr>
      <dsp:spPr>
        <a:xfrm>
          <a:off x="2267641" y="1548545"/>
          <a:ext cx="1721833" cy="1420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Package Validation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Optionally, create CSAR file</a:t>
          </a:r>
        </a:p>
      </dsp:txBody>
      <dsp:txXfrm>
        <a:off x="2300323" y="1885545"/>
        <a:ext cx="1656469" cy="1050470"/>
      </dsp:txXfrm>
    </dsp:sp>
    <dsp:sp modelId="{AD4B3686-3ECB-462B-9953-193FE70ADF20}">
      <dsp:nvSpPr>
        <dsp:cNvPr id="0" name=""/>
        <dsp:cNvSpPr/>
      </dsp:nvSpPr>
      <dsp:spPr>
        <a:xfrm>
          <a:off x="3200654" y="641178"/>
          <a:ext cx="2226391" cy="2226391"/>
        </a:xfrm>
        <a:prstGeom prst="circularArrow">
          <a:avLst>
            <a:gd name="adj1" fmla="val 3322"/>
            <a:gd name="adj2" fmla="val 410464"/>
            <a:gd name="adj3" fmla="val 19414025"/>
            <a:gd name="adj4" fmla="val 12575511"/>
            <a:gd name="adj5" fmla="val 3876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D6BDC67-58FF-4CC7-8051-030A3DC376F2}">
      <dsp:nvSpPr>
        <dsp:cNvPr id="0" name=""/>
        <dsp:cNvSpPr/>
      </dsp:nvSpPr>
      <dsp:spPr>
        <a:xfrm>
          <a:off x="2650270" y="1244226"/>
          <a:ext cx="1530518" cy="608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Pre-Onboarding</a:t>
          </a:r>
        </a:p>
      </dsp:txBody>
      <dsp:txXfrm>
        <a:off x="2668096" y="1262052"/>
        <a:ext cx="1494866" cy="572984"/>
      </dsp:txXfrm>
    </dsp:sp>
    <dsp:sp modelId="{D091936C-5172-4843-B30F-DFA9F93505B2}">
      <dsp:nvSpPr>
        <dsp:cNvPr id="0" name=""/>
        <dsp:cNvSpPr/>
      </dsp:nvSpPr>
      <dsp:spPr>
        <a:xfrm>
          <a:off x="4533001" y="1548545"/>
          <a:ext cx="1721833" cy="1420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CSAR file provided by vendor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Reference: SOL004, ONAP VNF requirements</a:t>
          </a:r>
        </a:p>
      </dsp:txBody>
      <dsp:txXfrm>
        <a:off x="4565683" y="1581227"/>
        <a:ext cx="1656469" cy="1050470"/>
      </dsp:txXfrm>
    </dsp:sp>
    <dsp:sp modelId="{59BA9176-F8A5-4163-86A7-B21BE0F10B67}">
      <dsp:nvSpPr>
        <dsp:cNvPr id="0" name=""/>
        <dsp:cNvSpPr/>
      </dsp:nvSpPr>
      <dsp:spPr>
        <a:xfrm>
          <a:off x="5480362" y="1814002"/>
          <a:ext cx="2006379" cy="2006379"/>
        </a:xfrm>
        <a:prstGeom prst="leftCircularArrow">
          <a:avLst>
            <a:gd name="adj1" fmla="val 3686"/>
            <a:gd name="adj2" fmla="val 459451"/>
            <a:gd name="adj3" fmla="val 2234961"/>
            <a:gd name="adj4" fmla="val 9024489"/>
            <a:gd name="adj5" fmla="val 4301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EEA3392-ABCA-4FF8-B48B-4C2922074D08}">
      <dsp:nvSpPr>
        <dsp:cNvPr id="0" name=""/>
        <dsp:cNvSpPr/>
      </dsp:nvSpPr>
      <dsp:spPr>
        <a:xfrm>
          <a:off x="4915631" y="2664379"/>
          <a:ext cx="1530518" cy="608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Onboarding </a:t>
          </a:r>
        </a:p>
      </dsp:txBody>
      <dsp:txXfrm>
        <a:off x="4933457" y="2682205"/>
        <a:ext cx="1494866" cy="572984"/>
      </dsp:txXfrm>
    </dsp:sp>
    <dsp:sp modelId="{E81C3BD7-42FF-49F7-8611-FEF7B255981B}">
      <dsp:nvSpPr>
        <dsp:cNvPr id="0" name=""/>
        <dsp:cNvSpPr/>
      </dsp:nvSpPr>
      <dsp:spPr>
        <a:xfrm>
          <a:off x="6798361" y="1548545"/>
          <a:ext cx="1721833" cy="1420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Create VF CSAR file,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Create Service CSAR file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Design time catalog</a:t>
          </a:r>
        </a:p>
      </dsp:txBody>
      <dsp:txXfrm>
        <a:off x="6831043" y="1885545"/>
        <a:ext cx="1656469" cy="1050470"/>
      </dsp:txXfrm>
    </dsp:sp>
    <dsp:sp modelId="{1283F717-0951-4D05-9667-E02C855FB8B0}">
      <dsp:nvSpPr>
        <dsp:cNvPr id="0" name=""/>
        <dsp:cNvSpPr/>
      </dsp:nvSpPr>
      <dsp:spPr>
        <a:xfrm>
          <a:off x="7731374" y="641178"/>
          <a:ext cx="2226391" cy="2226391"/>
        </a:xfrm>
        <a:prstGeom prst="circularArrow">
          <a:avLst>
            <a:gd name="adj1" fmla="val 3322"/>
            <a:gd name="adj2" fmla="val 410464"/>
            <a:gd name="adj3" fmla="val 19414025"/>
            <a:gd name="adj4" fmla="val 12575511"/>
            <a:gd name="adj5" fmla="val 3876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2E0DFCD-F960-4ADE-9437-B0B7C4ECDF03}">
      <dsp:nvSpPr>
        <dsp:cNvPr id="0" name=""/>
        <dsp:cNvSpPr/>
      </dsp:nvSpPr>
      <dsp:spPr>
        <a:xfrm>
          <a:off x="7180991" y="1244226"/>
          <a:ext cx="1530518" cy="608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Design time </a:t>
          </a:r>
        </a:p>
      </dsp:txBody>
      <dsp:txXfrm>
        <a:off x="7198817" y="1262052"/>
        <a:ext cx="1494866" cy="572984"/>
      </dsp:txXfrm>
    </dsp:sp>
    <dsp:sp modelId="{BCCAE705-3D17-4838-808A-D9ABE11285BD}">
      <dsp:nvSpPr>
        <dsp:cNvPr id="0" name=""/>
        <dsp:cNvSpPr/>
      </dsp:nvSpPr>
      <dsp:spPr>
        <a:xfrm>
          <a:off x="9063721" y="1548545"/>
          <a:ext cx="1721833" cy="1420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Instantiation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Run time catalog</a:t>
          </a:r>
        </a:p>
      </dsp:txBody>
      <dsp:txXfrm>
        <a:off x="9096403" y="1581227"/>
        <a:ext cx="1656469" cy="1050470"/>
      </dsp:txXfrm>
    </dsp:sp>
    <dsp:sp modelId="{7B8D83BD-43DC-4533-8FDE-48FEF63867B6}">
      <dsp:nvSpPr>
        <dsp:cNvPr id="0" name=""/>
        <dsp:cNvSpPr/>
      </dsp:nvSpPr>
      <dsp:spPr>
        <a:xfrm>
          <a:off x="9446351" y="2664379"/>
          <a:ext cx="1530518" cy="608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Run time </a:t>
          </a:r>
        </a:p>
      </dsp:txBody>
      <dsp:txXfrm>
        <a:off x="9464177" y="2682205"/>
        <a:ext cx="1494866" cy="5729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2018-12-18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707DD5-B6C4-475C-A264-B01B08B7973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39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https://wiki.onap.org/display/DW/Csar+Structure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2018-02-21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949BC75-2359-4F98-918A-7033C92AD48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924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1 smalle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84F54AF-EED6-486A-9ACA-42061F4AAE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79425" y="1844675"/>
            <a:ext cx="8353426" cy="43926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1"/>
            <a:r>
              <a:rPr lang="en-US"/>
              <a:t>First level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3F4EF873-DC0F-4698-BEC2-502DB043AA5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1690544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D928F-69E8-4E88-BBBA-B5AEB4DD5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84518E-4196-4DCC-BDC3-4AAC4D1C6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19BAB-85FD-4913-B05D-F146EDF6809A}" type="datetimeFigureOut">
              <a:rPr lang="sv-SE" smtClean="0"/>
              <a:t>2018-12-18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06025A-EDCA-499E-9283-09F756145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E92E18-D027-4260-AF01-F1A251CA4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B878A-3427-4982-B0CF-FBB141A3C4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597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259274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MAST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23393" y="452669"/>
            <a:ext cx="8640960" cy="576064"/>
          </a:xfrm>
        </p:spPr>
        <p:txBody>
          <a:bodyPr anchor="t"/>
          <a:lstStyle>
            <a:lvl1pPr algn="l">
              <a:defRPr sz="3733" b="1" cap="all"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10128449" y="6501342"/>
            <a:ext cx="6946900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 smtClean="0">
                <a:solidFill>
                  <a:srgbClr val="898989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67" dirty="0"/>
              <a:t>© ETSI 2018. All rights reserved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392" y="1700808"/>
            <a:ext cx="11041227" cy="4704523"/>
          </a:xfrm>
          <a:prstGeom prst="rect">
            <a:avLst/>
          </a:prstGeom>
        </p:spPr>
        <p:txBody>
          <a:bodyPr anchor="t" anchorCtr="0"/>
          <a:lstStyle>
            <a:lvl1pPr marL="457189" marR="0" indent="-457189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0000"/>
              <a:buFontTx/>
              <a:buBlip>
                <a:blip r:embed="rId3"/>
              </a:buBlip>
              <a:tabLst/>
              <a:defRPr sz="2933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90575" marR="0" indent="-38099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 sz="2933">
                <a:solidFill>
                  <a:schemeClr val="tx1">
                    <a:tint val="75000"/>
                  </a:schemeClr>
                </a:solidFill>
              </a:defRPr>
            </a:lvl2pPr>
            <a:lvl3pPr marL="1523962" marR="0" indent="-304792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2133547" marR="0" indent="-304792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743131" marR="0" indent="-304792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457189" marR="0" lvl="0" indent="-457189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0000"/>
              <a:buFontTx/>
              <a:buBlip>
                <a:blip r:embed="rId3"/>
              </a:buBlip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Click to add text</a:t>
            </a:r>
          </a:p>
          <a:p>
            <a:pPr marL="990575" marR="0" lvl="1" indent="-38099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67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Second level</a:t>
            </a:r>
          </a:p>
          <a:p>
            <a:pPr marL="1523962" marR="0" lvl="2" indent="-304792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Third level</a:t>
            </a:r>
          </a:p>
          <a:p>
            <a:pPr marL="2133547" marR="0" lvl="3" indent="-304792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Fourth level</a:t>
            </a:r>
          </a:p>
          <a:p>
            <a:pPr marL="2743131" marR="0" lvl="4" indent="-304792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Fifth level</a:t>
            </a:r>
            <a:endParaRPr kumimoji="0" lang="en-GB" sz="2133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990575" marR="0" lvl="1" indent="-38099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endParaRPr kumimoji="0" lang="en-US" sz="2667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457189" marR="0" lvl="0" indent="-457189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0000"/>
              <a:tabLst/>
              <a:defRPr/>
            </a:pP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222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9" r:id="rId5"/>
    <p:sldLayoutId id="2147483660" r:id="rId6"/>
    <p:sldLayoutId id="2147483661" r:id="rId7"/>
    <p:sldLayoutId id="2147483662" r:id="rId8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16.wmf"/><Relationship Id="rId3" Type="http://schemas.openxmlformats.org/officeDocument/2006/relationships/image" Target="../media/image12.png"/><Relationship Id="rId7" Type="http://schemas.openxmlformats.org/officeDocument/2006/relationships/image" Target="../media/image11.svg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svg"/><Relationship Id="rId15" Type="http://schemas.openxmlformats.org/officeDocument/2006/relationships/image" Target="../media/image17.wmf"/><Relationship Id="rId10" Type="http://schemas.openxmlformats.org/officeDocument/2006/relationships/image" Target="../media/image15.png"/><Relationship Id="rId4" Type="http://schemas.openxmlformats.org/officeDocument/2006/relationships/image" Target="../media/image8.png"/><Relationship Id="rId9" Type="http://schemas.openxmlformats.org/officeDocument/2006/relationships/image" Target="../media/image14.png"/><Relationship Id="rId1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SDC-1979" TargetMode="External"/><Relationship Id="rId3" Type="http://schemas.openxmlformats.org/officeDocument/2006/relationships/hyperlink" Target="https://jira.onap.org/browse/SDC-1973" TargetMode="External"/><Relationship Id="rId7" Type="http://schemas.openxmlformats.org/officeDocument/2006/relationships/hyperlink" Target="https://jira.onap.org/browse/SDC-1978" TargetMode="External"/><Relationship Id="rId2" Type="http://schemas.openxmlformats.org/officeDocument/2006/relationships/hyperlink" Target="https://jira.onap.org/browse/SDC-1970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SDC-1977" TargetMode="External"/><Relationship Id="rId5" Type="http://schemas.openxmlformats.org/officeDocument/2006/relationships/hyperlink" Target="https://jira.onap.org/browse/SDC-1976" TargetMode="External"/><Relationship Id="rId10" Type="http://schemas.openxmlformats.org/officeDocument/2006/relationships/hyperlink" Target="https://jira.onap.org/browse/SDC-1980" TargetMode="External"/><Relationship Id="rId4" Type="http://schemas.openxmlformats.org/officeDocument/2006/relationships/hyperlink" Target="https://jira.onap.org/browse/SDC-1974" TargetMode="External"/><Relationship Id="rId9" Type="http://schemas.openxmlformats.org/officeDocument/2006/relationships/hyperlink" Target="https://jira.onap.org/browse/SDC-1975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VNFSDK-343" TargetMode="External"/><Relationship Id="rId3" Type="http://schemas.openxmlformats.org/officeDocument/2006/relationships/hyperlink" Target="https://jira.onap.org/browse/VNFSDK-338" TargetMode="External"/><Relationship Id="rId7" Type="http://schemas.openxmlformats.org/officeDocument/2006/relationships/hyperlink" Target="https://jira.onap.org/browse/VNFSDK-342" TargetMode="External"/><Relationship Id="rId2" Type="http://schemas.openxmlformats.org/officeDocument/2006/relationships/hyperlink" Target="https://jira.onap.org/browse/VNFSDK-337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VNFSDK-341" TargetMode="External"/><Relationship Id="rId5" Type="http://schemas.openxmlformats.org/officeDocument/2006/relationships/hyperlink" Target="https://jira.onap.org/browse/VNFSDK-340" TargetMode="External"/><Relationship Id="rId4" Type="http://schemas.openxmlformats.org/officeDocument/2006/relationships/hyperlink" Target="https://jira.onap.org/browse/VNFSDK-339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onap.readthedocs.io/en/latest/submodules/vnfrqts/requirements.git/docs/Chapter5/Tosca.html#R-54876" TargetMode="External"/><Relationship Id="rId3" Type="http://schemas.openxmlformats.org/officeDocument/2006/relationships/hyperlink" Target="https://onap.readthedocs.io/en/latest/submodules/vnfrqts/requirements.git/docs/Chapter5/Tosca.html#R-65486" TargetMode="External"/><Relationship Id="rId7" Type="http://schemas.openxmlformats.org/officeDocument/2006/relationships/hyperlink" Target="https://onap.readthedocs.io/en/latest/submodules/vnfrqts/requirements.git/docs/Chapter5/Tosca.html#R-54356" TargetMode="External"/><Relationship Id="rId2" Type="http://schemas.openxmlformats.org/officeDocument/2006/relationships/hyperlink" Target="https://onap.readthedocs.io/en/latest/submodules/vnfrqts/requirements.git/docs/Chapter5/Tosca.html#R-35854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onap.readthedocs.io/en/latest/submodules/vnfrqts/requirements.git/docs/Chapter5/Tosca.html#R-15837" TargetMode="External"/><Relationship Id="rId11" Type="http://schemas.openxmlformats.org/officeDocument/2006/relationships/hyperlink" Target="https://onap.readthedocs.io/en/latest/submodules/vnfrqts/requirements.git/docs/Chapter5/Tosca.html#R-32155" TargetMode="External"/><Relationship Id="rId5" Type="http://schemas.openxmlformats.org/officeDocument/2006/relationships/hyperlink" Target="https://onap.readthedocs.io/en/latest/submodules/vnfrqts/requirements.git/docs/Chapter5/Tosca.html#R-46527" TargetMode="External"/><Relationship Id="rId10" Type="http://schemas.openxmlformats.org/officeDocument/2006/relationships/hyperlink" Target="https://onap.readthedocs.io/en/latest/submodules/vnfrqts/requirements.git/docs/Chapter5/Tosca.html#R-95321" TargetMode="External"/><Relationship Id="rId4" Type="http://schemas.openxmlformats.org/officeDocument/2006/relationships/hyperlink" Target="https://onap.readthedocs.io/en/latest/submodules/vnfrqts/requirements.git/docs/Chapter5/Tosca.html#R-17852" TargetMode="External"/><Relationship Id="rId9" Type="http://schemas.openxmlformats.org/officeDocument/2006/relationships/hyperlink" Target="https://onap.readthedocs.io/en/latest/submodules/vnfrqts/requirements.git/docs/Chapter5/Tosca.html#R-67895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onap.readthedocs.io/en/latest/submodules/vnfrqts/requirements.git/docs/Chapter5/Tosca.html#R-40820" TargetMode="External"/><Relationship Id="rId3" Type="http://schemas.openxmlformats.org/officeDocument/2006/relationships/hyperlink" Target="https://onap.readthedocs.io/en/latest/submodules/vnfrqts/requirements.git/docs/Chapter5/Tosca.html#R-87234" TargetMode="External"/><Relationship Id="rId7" Type="http://schemas.openxmlformats.org/officeDocument/2006/relationships/hyperlink" Target="https://onap.readthedocs.io/en/latest/submodules/vnfrqts/requirements.git/docs/Chapter5/Tosca.html#R-26885" TargetMode="External"/><Relationship Id="rId2" Type="http://schemas.openxmlformats.org/officeDocument/2006/relationships/hyperlink" Target="https://onap.readthedocs.io/en/latest/submodules/vnfrqts/requirements.git/docs/Chapter5/Tosca.html#R-51347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onap.readthedocs.io/en/latest/submodules/vnfrqts/requirements.git/docs/Chapter5/Tosca.html#R-21322" TargetMode="External"/><Relationship Id="rId5" Type="http://schemas.openxmlformats.org/officeDocument/2006/relationships/hyperlink" Target="https://onap.readthedocs.io/en/latest/submodules/vnfrqts/requirements.git/docs/Chapter5/Tosca.html#R-01123" TargetMode="External"/><Relationship Id="rId4" Type="http://schemas.openxmlformats.org/officeDocument/2006/relationships/hyperlink" Target="https://onap.readthedocs.io/en/latest/submodules/vnfrqts/requirements.git/docs/Chapter5/Tosca.html#R-10087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onap.readthedocs.io/en/latest/submodules/vnfrqts/requirements.git/docs/Chapter7/VNF-On-boarding-and-package-management.html#R-30278" TargetMode="External"/><Relationship Id="rId13" Type="http://schemas.openxmlformats.org/officeDocument/2006/relationships/hyperlink" Target="https://onap.readthedocs.io/en/latest/submodules/vnfrqts/requirements.git/docs/Chapter7/VNF-On-boarding-and-package-management.html#R-26881" TargetMode="External"/><Relationship Id="rId18" Type="http://schemas.openxmlformats.org/officeDocument/2006/relationships/hyperlink" Target="https://onap.readthedocs.io/en/latest/submodules/vnfrqts/requirements.git/docs/Chapter7/VNF-On-boarding-and-package-management.html#R-40827" TargetMode="External"/><Relationship Id="rId3" Type="http://schemas.openxmlformats.org/officeDocument/2006/relationships/hyperlink" Target="https://onap.readthedocs.io/en/latest/submodules/vnfrqts/requirements.git/docs/Chapter5/Tosca.html#R-10087" TargetMode="External"/><Relationship Id="rId7" Type="http://schemas.openxmlformats.org/officeDocument/2006/relationships/hyperlink" Target="https://onap.readthedocs.io/en/latest/submodules/vnfrqts/requirements.git/docs/Chapter7/VNF-On-boarding-and-package-management.html#R-89571" TargetMode="External"/><Relationship Id="rId12" Type="http://schemas.openxmlformats.org/officeDocument/2006/relationships/hyperlink" Target="https://onap.readthedocs.io/en/latest/submodules/vnfrqts/requirements.git/docs/Chapter7/VNF-On-boarding-and-package-management.html#R-35851" TargetMode="External"/><Relationship Id="rId17" Type="http://schemas.openxmlformats.org/officeDocument/2006/relationships/hyperlink" Target="https://onap.readthedocs.io/en/latest/submodules/vnfrqts/requirements.git/docs/Chapter7/VNF-On-boarding-and-package-management.html#R-85653" TargetMode="External"/><Relationship Id="rId2" Type="http://schemas.openxmlformats.org/officeDocument/2006/relationships/hyperlink" Target="https://onap.readthedocs.io/en/latest/submodules/vnfrqts/requirements.git/docs/Chapter7/VNF-On-boarding-and-package-management.html?highlight=vnf%20package%20must%20provide%20ves%20event%20registration%20all%20ves%20events%20provided%20xnf" TargetMode="External"/><Relationship Id="rId16" Type="http://schemas.openxmlformats.org/officeDocument/2006/relationships/hyperlink" Target="https://onap.readthedocs.io/en/latest/submodules/vnfrqts/requirements.git/docs/Chapter7/VNF-On-boarding-and-package-management.html#R-58775" TargetMode="External"/><Relationship Id="rId20" Type="http://schemas.openxmlformats.org/officeDocument/2006/relationships/hyperlink" Target="https://onap.readthedocs.io/en/latest/submodules/vnfrqts/requirements.git/docs/Chapter7/VNF-On-boarding-and-package-management.html#R-47849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onap.readthedocs.io/en/latest/submodules/vnfrqts/requirements.git/docs/Chapter7/VNF-On-boarding-and-package-management.html#R-22346" TargetMode="External"/><Relationship Id="rId11" Type="http://schemas.openxmlformats.org/officeDocument/2006/relationships/hyperlink" Target="https://onap.readthedocs.io/en/latest/submodules/vnfsdk/model.git/docs/files/VESEventListener.html" TargetMode="External"/><Relationship Id="rId5" Type="http://schemas.openxmlformats.org/officeDocument/2006/relationships/hyperlink" Target="https://onap.readthedocs.io/en/latest/submodules/vnfrqts/requirements.git/docs/Chapter7/VNF-On-boarding-and-package-management.html#R-98617" TargetMode="External"/><Relationship Id="rId15" Type="http://schemas.openxmlformats.org/officeDocument/2006/relationships/hyperlink" Target="https://onap.readthedocs.io/en/latest/submodules/vnfrqts/requirements.git/docs/Chapter7/VNF-On-boarding-and-package-management.html#R-04298" TargetMode="External"/><Relationship Id="rId10" Type="http://schemas.openxmlformats.org/officeDocument/2006/relationships/hyperlink" Target="https://onap.readthedocs.io/en/latest/submodules/vnfrqts/requirements.git/docs/Chapter7/VNF-On-boarding-and-package-management.html#R-74763" TargetMode="External"/><Relationship Id="rId19" Type="http://schemas.openxmlformats.org/officeDocument/2006/relationships/hyperlink" Target="https://onap.readthedocs.io/en/latest/submodules/vnfrqts/requirements.git/docs/Chapter7/VNF-On-boarding-and-package-management.html#R-85991" TargetMode="External"/><Relationship Id="rId4" Type="http://schemas.openxmlformats.org/officeDocument/2006/relationships/hyperlink" Target="https://onap.readthedocs.io/en/latest/submodules/vnfrqts/requirements.git/docs/Chapter7/VNF-On-boarding-and-package-management.html#R-66070" TargetMode="External"/><Relationship Id="rId9" Type="http://schemas.openxmlformats.org/officeDocument/2006/relationships/hyperlink" Target="https://onap.readthedocs.io/en/latest/submodules/vnfrqts/requirements.git/docs/Chapter7/VNF-On-boarding-and-package-management.html#R-27711" TargetMode="External"/><Relationship Id="rId14" Type="http://schemas.openxmlformats.org/officeDocument/2006/relationships/hyperlink" Target="https://onap.readthedocs.io/en/latest/submodules/vnfrqts/requirements.git/docs/Chapter7/VNF-On-boarding-and-package-management.html#R-96634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VNFRQTS-498" TargetMode="External"/><Relationship Id="rId3" Type="http://schemas.openxmlformats.org/officeDocument/2006/relationships/hyperlink" Target="https://jira.onap.org/browse/VNFRQTS-507" TargetMode="External"/><Relationship Id="rId7" Type="http://schemas.openxmlformats.org/officeDocument/2006/relationships/hyperlink" Target="https://jira.onap.org/browse/VNFRQTS-505" TargetMode="External"/><Relationship Id="rId2" Type="http://schemas.openxmlformats.org/officeDocument/2006/relationships/hyperlink" Target="https://jira.onap.org/browse/VNFRQTS-506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VNFRQTS-497" TargetMode="External"/><Relationship Id="rId5" Type="http://schemas.openxmlformats.org/officeDocument/2006/relationships/hyperlink" Target="https://jira.onap.org/browse/VNFRQTS-499" TargetMode="External"/><Relationship Id="rId4" Type="http://schemas.openxmlformats.org/officeDocument/2006/relationships/hyperlink" Target="https://jira.onap.org/browse/VNFRQTS-508" TargetMode="External"/><Relationship Id="rId9" Type="http://schemas.openxmlformats.org/officeDocument/2006/relationships/hyperlink" Target="https://jira.onap.org/browse/VNFRQTS-496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VNFRQTS-506" TargetMode="External"/><Relationship Id="rId2" Type="http://schemas.openxmlformats.org/officeDocument/2006/relationships/hyperlink" Target="https://jira.onap.org/browse/VNFSDK-337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docbox.etsi.org/ISG/NFV/SOL/05-CONTRIBUTIONS/2018/NFVSOL(18)000720_Specification_of_PNF_Package_file_structure.zip" TargetMode="External"/><Relationship Id="rId5" Type="http://schemas.openxmlformats.org/officeDocument/2006/relationships/hyperlink" Target="https://jira.onap.org/browse/SDC-1970" TargetMode="External"/><Relationship Id="rId4" Type="http://schemas.openxmlformats.org/officeDocument/2006/relationships/hyperlink" Target="https://jira.onap.org/browse/VNFRQTS-507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09767-2F8B-43BF-90FC-FF5B0F36F6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PNF Package Discussion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87F2F2-96A2-4860-A164-BBC705E7CD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Ericsson</a:t>
            </a:r>
          </a:p>
        </p:txBody>
      </p:sp>
    </p:spTree>
    <p:extLst>
      <p:ext uri="{BB962C8B-B14F-4D97-AF65-F5344CB8AC3E}">
        <p14:creationId xmlns:p14="http://schemas.microsoft.com/office/powerpoint/2010/main" val="3121782329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6B761A6A-B1A3-445C-8DDD-295D88859A60}"/>
              </a:ext>
            </a:extLst>
          </p:cNvPr>
          <p:cNvSpPr/>
          <p:nvPr/>
        </p:nvSpPr>
        <p:spPr bwMode="auto">
          <a:xfrm>
            <a:off x="738244" y="1909756"/>
            <a:ext cx="3221246" cy="1420957"/>
          </a:xfrm>
          <a:prstGeom prst="triangle">
            <a:avLst>
              <a:gd name="adj" fmla="val 4772"/>
            </a:avLst>
          </a:prstGeom>
          <a:gradFill flip="none" rotWithShape="1">
            <a:gsLst>
              <a:gs pos="0">
                <a:srgbClr val="FF7C80">
                  <a:tint val="66000"/>
                  <a:satMod val="160000"/>
                </a:srgbClr>
              </a:gs>
              <a:gs pos="50000">
                <a:srgbClr val="FF7C80">
                  <a:tint val="44500"/>
                  <a:satMod val="160000"/>
                </a:srgbClr>
              </a:gs>
              <a:gs pos="100000">
                <a:srgbClr val="FF7C8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7C8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89B4D012-164D-4EED-B073-ABA1B9FB6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324938"/>
            <a:ext cx="10401472" cy="768263"/>
          </a:xfrm>
        </p:spPr>
        <p:txBody>
          <a:bodyPr/>
          <a:lstStyle/>
          <a:p>
            <a:r>
              <a:rPr lang="en-US" dirty="0"/>
              <a:t>SDC VF CSAR from onboarding HEAT zip file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2869293-C664-47B6-87D5-EC17B4FD44FF}"/>
              </a:ext>
            </a:extLst>
          </p:cNvPr>
          <p:cNvGrpSpPr/>
          <p:nvPr/>
        </p:nvGrpSpPr>
        <p:grpSpPr>
          <a:xfrm>
            <a:off x="755671" y="1387891"/>
            <a:ext cx="1956529" cy="624011"/>
            <a:chOff x="683716" y="1137618"/>
            <a:chExt cx="1956529" cy="62401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D4CC584-D932-474A-8EC0-CB0265EBBA3D}"/>
                </a:ext>
              </a:extLst>
            </p:cNvPr>
            <p:cNvSpPr txBox="1"/>
            <p:nvPr/>
          </p:nvSpPr>
          <p:spPr>
            <a:xfrm>
              <a:off x="1163559" y="1290152"/>
              <a:ext cx="1476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/>
                <a:t>VF CSAR file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ED416E2-6694-4501-87F0-EC921AB956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3716" y="1137618"/>
              <a:ext cx="479843" cy="624011"/>
            </a:xfrm>
            <a:prstGeom prst="rect">
              <a:avLst/>
            </a:prstGeom>
          </p:spPr>
        </p:pic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8A692A9-AF7E-48DF-AF85-009E8AE282B5}"/>
              </a:ext>
            </a:extLst>
          </p:cNvPr>
          <p:cNvSpPr/>
          <p:nvPr/>
        </p:nvSpPr>
        <p:spPr>
          <a:xfrm>
            <a:off x="738244" y="3689966"/>
            <a:ext cx="3221247" cy="11127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47FFC48-CFD5-4115-B2DE-708C645B3EA0}"/>
              </a:ext>
            </a:extLst>
          </p:cNvPr>
          <p:cNvSpPr/>
          <p:nvPr/>
        </p:nvSpPr>
        <p:spPr>
          <a:xfrm>
            <a:off x="738243" y="3330714"/>
            <a:ext cx="3221247" cy="35632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/>
              <a:t>ROOT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6B4393-9DC8-4F6A-B0B6-22CE19C52F86}"/>
              </a:ext>
            </a:extLst>
          </p:cNvPr>
          <p:cNvGrpSpPr/>
          <p:nvPr/>
        </p:nvGrpSpPr>
        <p:grpSpPr>
          <a:xfrm>
            <a:off x="891500" y="3768147"/>
            <a:ext cx="1636247" cy="329152"/>
            <a:chOff x="5181601" y="3935961"/>
            <a:chExt cx="1636247" cy="329152"/>
          </a:xfrm>
        </p:grpSpPr>
        <p:pic>
          <p:nvPicPr>
            <p:cNvPr id="35" name="Graphic 34" descr="Open Folder">
              <a:extLst>
                <a:ext uri="{FF2B5EF4-FFF2-40B4-BE49-F238E27FC236}">
                  <a16:creationId xmlns:a16="http://schemas.microsoft.com/office/drawing/2014/main" id="{1CB75564-4817-4580-9BB7-B2A5842A97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23DABD0-4AFC-4851-9CFE-3BAA174DB58A}"/>
                </a:ext>
              </a:extLst>
            </p:cNvPr>
            <p:cNvSpPr/>
            <p:nvPr/>
          </p:nvSpPr>
          <p:spPr bwMode="auto">
            <a:xfrm>
              <a:off x="5489865" y="3975098"/>
              <a:ext cx="132798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rPr>
                <a:t>TOSCA-Metadata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550F893-7C07-4680-9F5E-538CB78AC201}"/>
              </a:ext>
            </a:extLst>
          </p:cNvPr>
          <p:cNvGrpSpPr/>
          <p:nvPr/>
        </p:nvGrpSpPr>
        <p:grpSpPr>
          <a:xfrm>
            <a:off x="891500" y="4090901"/>
            <a:ext cx="1169773" cy="329152"/>
            <a:chOff x="5181601" y="3935961"/>
            <a:chExt cx="1169773" cy="329152"/>
          </a:xfrm>
        </p:grpSpPr>
        <p:pic>
          <p:nvPicPr>
            <p:cNvPr id="38" name="Graphic 37" descr="Open Folder">
              <a:extLst>
                <a:ext uri="{FF2B5EF4-FFF2-40B4-BE49-F238E27FC236}">
                  <a16:creationId xmlns:a16="http://schemas.microsoft.com/office/drawing/2014/main" id="{48E1CBD1-3CE4-440E-B641-F1933B47D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8FB0E85-CD17-4FBA-B1FB-5C64B03904B4}"/>
                </a:ext>
              </a:extLst>
            </p:cNvPr>
            <p:cNvSpPr/>
            <p:nvPr/>
          </p:nvSpPr>
          <p:spPr bwMode="auto">
            <a:xfrm>
              <a:off x="5489865" y="3975098"/>
              <a:ext cx="86150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rPr>
                <a:t>Definitions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8467904-F4B0-48CA-B9D6-82246B9AFD77}"/>
              </a:ext>
            </a:extLst>
          </p:cNvPr>
          <p:cNvGrpSpPr/>
          <p:nvPr/>
        </p:nvGrpSpPr>
        <p:grpSpPr>
          <a:xfrm>
            <a:off x="891500" y="4413655"/>
            <a:ext cx="1019091" cy="329152"/>
            <a:chOff x="5181601" y="3935961"/>
            <a:chExt cx="1019091" cy="329152"/>
          </a:xfrm>
        </p:grpSpPr>
        <p:pic>
          <p:nvPicPr>
            <p:cNvPr id="45" name="Graphic 44" descr="Open Folder">
              <a:extLst>
                <a:ext uri="{FF2B5EF4-FFF2-40B4-BE49-F238E27FC236}">
                  <a16:creationId xmlns:a16="http://schemas.microsoft.com/office/drawing/2014/main" id="{D3215F38-360B-4722-B040-D49AFC4D55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F7353A4-B23F-4C04-B160-0FE926BBEE7B}"/>
                </a:ext>
              </a:extLst>
            </p:cNvPr>
            <p:cNvSpPr/>
            <p:nvPr/>
          </p:nvSpPr>
          <p:spPr bwMode="auto">
            <a:xfrm>
              <a:off x="5489865" y="3975098"/>
              <a:ext cx="71082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rPr>
                <a:t>Artifacts</a:t>
              </a:r>
            </a:p>
          </p:txBody>
        </p:sp>
      </p:grpSp>
      <p:sp>
        <p:nvSpPr>
          <p:cNvPr id="151" name="Callout: Line with Border and Accent Bar 150">
            <a:extLst>
              <a:ext uri="{FF2B5EF4-FFF2-40B4-BE49-F238E27FC236}">
                <a16:creationId xmlns:a16="http://schemas.microsoft.com/office/drawing/2014/main" id="{EA0269F4-61B5-4803-8AD5-A1D8155619EB}"/>
              </a:ext>
            </a:extLst>
          </p:cNvPr>
          <p:cNvSpPr/>
          <p:nvPr/>
        </p:nvSpPr>
        <p:spPr bwMode="auto">
          <a:xfrm>
            <a:off x="4294298" y="2440742"/>
            <a:ext cx="1544527" cy="399389"/>
          </a:xfrm>
          <a:prstGeom prst="accentBorderCallout1">
            <a:avLst>
              <a:gd name="adj1" fmla="val 99240"/>
              <a:gd name="adj2" fmla="val -2704"/>
              <a:gd name="adj3" fmla="val 375913"/>
              <a:gd name="adj4" fmla="val -11898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0BB114C9-EC07-4366-B70B-0BFDDB5F0D02}"/>
              </a:ext>
            </a:extLst>
          </p:cNvPr>
          <p:cNvGrpSpPr/>
          <p:nvPr/>
        </p:nvGrpSpPr>
        <p:grpSpPr>
          <a:xfrm>
            <a:off x="4357173" y="2505585"/>
            <a:ext cx="1314621" cy="329153"/>
            <a:chOff x="1349947" y="4082743"/>
            <a:chExt cx="1314621" cy="329153"/>
          </a:xfrm>
        </p:grpSpPr>
        <p:pic>
          <p:nvPicPr>
            <p:cNvPr id="153" name="Graphic 152">
              <a:extLst>
                <a:ext uri="{FF2B5EF4-FFF2-40B4-BE49-F238E27FC236}">
                  <a16:creationId xmlns:a16="http://schemas.microsoft.com/office/drawing/2014/main" id="{97309ABC-9CBE-4874-9A72-D35D3D4923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49947" y="4082743"/>
              <a:ext cx="329153" cy="329153"/>
            </a:xfrm>
            <a:prstGeom prst="rect">
              <a:avLst/>
            </a:prstGeom>
          </p:spPr>
        </p:pic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CCC9A115-C73D-4AAB-9C7E-D5ECB0080040}"/>
                </a:ext>
              </a:extLst>
            </p:cNvPr>
            <p:cNvSpPr/>
            <p:nvPr/>
          </p:nvSpPr>
          <p:spPr bwMode="auto">
            <a:xfrm>
              <a:off x="1665201" y="4118343"/>
              <a:ext cx="99936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rPr>
                <a:t>TOSCA.meta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</p:grpSp>
      <p:sp>
        <p:nvSpPr>
          <p:cNvPr id="155" name="Speech Bubble: Rectangle with Corners Rounded 154">
            <a:extLst>
              <a:ext uri="{FF2B5EF4-FFF2-40B4-BE49-F238E27FC236}">
                <a16:creationId xmlns:a16="http://schemas.microsoft.com/office/drawing/2014/main" id="{C0C78D5B-8FCE-4A80-9690-90CEF8D7073A}"/>
              </a:ext>
            </a:extLst>
          </p:cNvPr>
          <p:cNvSpPr/>
          <p:nvPr/>
        </p:nvSpPr>
        <p:spPr bwMode="auto">
          <a:xfrm>
            <a:off x="4814680" y="1017082"/>
            <a:ext cx="2721330" cy="1051559"/>
          </a:xfrm>
          <a:prstGeom prst="wedgeRoundRectCallout">
            <a:avLst>
              <a:gd name="adj1" fmla="val -51372"/>
              <a:gd name="adj2" fmla="val 96232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Generated by SDC: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  <a:latin typeface="Centaur" panose="02030504050205020304" pitchFamily="18" charset="0"/>
              </a:rPr>
              <a:t>TOSCA-Meta-File-Version: 1.0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  <a:latin typeface="Centaur" panose="02030504050205020304" pitchFamily="18" charset="0"/>
              </a:rPr>
              <a:t>CSAR-Version: 1.1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  <a:latin typeface="Centaur" panose="02030504050205020304" pitchFamily="18" charset="0"/>
              </a:rPr>
              <a:t>Created-By: ASDC Onboarding portal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  <a:latin typeface="Centaur" panose="02030504050205020304" pitchFamily="18" charset="0"/>
              </a:rPr>
              <a:t>Entry-Definitions: Definitions/</a:t>
            </a:r>
            <a:r>
              <a:rPr lang="en-US" sz="900" err="1">
                <a:solidFill>
                  <a:schemeClr val="tx1"/>
                </a:solidFill>
                <a:latin typeface="Centaur" panose="02030504050205020304" pitchFamily="18" charset="0"/>
              </a:rPr>
              <a:t>MainServiceTemplate.yaml</a:t>
            </a:r>
            <a:endParaRPr kumimoji="0" 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entaur" panose="02030504050205020304" pitchFamily="18" charset="0"/>
            </a:endParaRPr>
          </a:p>
        </p:txBody>
      </p:sp>
      <p:sp>
        <p:nvSpPr>
          <p:cNvPr id="156" name="Callout: Line with Border and Accent Bar 155">
            <a:extLst>
              <a:ext uri="{FF2B5EF4-FFF2-40B4-BE49-F238E27FC236}">
                <a16:creationId xmlns:a16="http://schemas.microsoft.com/office/drawing/2014/main" id="{98FA7DB7-62BB-4E3A-8F81-CA815AF6E86A}"/>
              </a:ext>
            </a:extLst>
          </p:cNvPr>
          <p:cNvSpPr/>
          <p:nvPr/>
        </p:nvSpPr>
        <p:spPr bwMode="auto">
          <a:xfrm>
            <a:off x="4780073" y="2899579"/>
            <a:ext cx="3647545" cy="1670819"/>
          </a:xfrm>
          <a:prstGeom prst="accentBorderCallout1">
            <a:avLst>
              <a:gd name="adj1" fmla="val 79478"/>
              <a:gd name="adj2" fmla="val -2870"/>
              <a:gd name="adj3" fmla="val 83144"/>
              <a:gd name="adj4" fmla="val -74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010E2345-0C67-40A3-B688-FE88727990B3}"/>
              </a:ext>
            </a:extLst>
          </p:cNvPr>
          <p:cNvGrpSpPr/>
          <p:nvPr/>
        </p:nvGrpSpPr>
        <p:grpSpPr>
          <a:xfrm>
            <a:off x="4869615" y="2927401"/>
            <a:ext cx="2282307" cy="329153"/>
            <a:chOff x="5181601" y="4393160"/>
            <a:chExt cx="2282307" cy="329153"/>
          </a:xfrm>
        </p:grpSpPr>
        <p:pic>
          <p:nvPicPr>
            <p:cNvPr id="158" name="Graphic 157">
              <a:extLst>
                <a:ext uri="{FF2B5EF4-FFF2-40B4-BE49-F238E27FC236}">
                  <a16:creationId xmlns:a16="http://schemas.microsoft.com/office/drawing/2014/main" id="{4300DFA2-8A49-4856-96C2-B80E855E3A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AAC8DBB1-7CC5-46DB-9D1E-E25C5FDF65F8}"/>
                </a:ext>
              </a:extLst>
            </p:cNvPr>
            <p:cNvSpPr/>
            <p:nvPr/>
          </p:nvSpPr>
          <p:spPr bwMode="auto">
            <a:xfrm>
              <a:off x="5510754" y="4428760"/>
              <a:ext cx="1953154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accent2"/>
                  </a:solidFill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rPr>
                <a:t>.</a:t>
              </a:r>
              <a:r>
                <a:rPr lang="en-US" sz="1200" err="1">
                  <a:solidFill>
                    <a:schemeClr val="accent2"/>
                  </a:solidFill>
                </a:rPr>
                <a:t>yaml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</a:endParaRPr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599B78FD-3E77-4136-9244-B4E03EACF6B9}"/>
              </a:ext>
            </a:extLst>
          </p:cNvPr>
          <p:cNvGrpSpPr/>
          <p:nvPr/>
        </p:nvGrpSpPr>
        <p:grpSpPr>
          <a:xfrm>
            <a:off x="4869615" y="3705163"/>
            <a:ext cx="1230687" cy="329152"/>
            <a:chOff x="5181601" y="3935961"/>
            <a:chExt cx="1230687" cy="329152"/>
          </a:xfrm>
        </p:grpSpPr>
        <p:pic>
          <p:nvPicPr>
            <p:cNvPr id="164" name="Graphic 163" descr="Open Folder">
              <a:extLst>
                <a:ext uri="{FF2B5EF4-FFF2-40B4-BE49-F238E27FC236}">
                  <a16:creationId xmlns:a16="http://schemas.microsoft.com/office/drawing/2014/main" id="{5E9377D7-732F-438E-96AF-63DB722937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9E6E0419-DBC7-45BB-8A49-F8F0D77D4FA7}"/>
                </a:ext>
              </a:extLst>
            </p:cNvPr>
            <p:cNvSpPr/>
            <p:nvPr/>
          </p:nvSpPr>
          <p:spPr bwMode="auto">
            <a:xfrm>
              <a:off x="5489865" y="3975098"/>
              <a:ext cx="92242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accent2">
                      <a:lumMod val="75000"/>
                    </a:schemeClr>
                  </a:solidFill>
                </a:rPr>
                <a:t>openecomp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48AFE5C0-C5B1-421F-AA26-F25AC698E3F6}"/>
              </a:ext>
            </a:extLst>
          </p:cNvPr>
          <p:cNvGrpSpPr/>
          <p:nvPr/>
        </p:nvGrpSpPr>
        <p:grpSpPr>
          <a:xfrm>
            <a:off x="4869615" y="3964416"/>
            <a:ext cx="1589760" cy="329152"/>
            <a:chOff x="5181601" y="3935961"/>
            <a:chExt cx="1589760" cy="329152"/>
          </a:xfrm>
        </p:grpSpPr>
        <p:pic>
          <p:nvPicPr>
            <p:cNvPr id="167" name="Graphic 166" descr="Open Folder">
              <a:extLst>
                <a:ext uri="{FF2B5EF4-FFF2-40B4-BE49-F238E27FC236}">
                  <a16:creationId xmlns:a16="http://schemas.microsoft.com/office/drawing/2014/main" id="{345D185C-569C-4130-B0C6-1F5C53D041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6A42E264-1404-4FA1-B9AA-022315D0BAA1}"/>
                </a:ext>
              </a:extLst>
            </p:cNvPr>
            <p:cNvSpPr/>
            <p:nvPr/>
          </p:nvSpPr>
          <p:spPr bwMode="auto">
            <a:xfrm>
              <a:off x="5489865" y="3975098"/>
              <a:ext cx="1281496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accent2">
                      <a:lumMod val="75000"/>
                    </a:schemeClr>
                  </a:solidFill>
                </a:rPr>
                <a:t>openecomp</a:t>
              </a:r>
              <a:r>
                <a:rPr lang="en-US" sz="1200">
                  <a:solidFill>
                    <a:schemeClr val="accent2">
                      <a:lumMod val="75000"/>
                    </a:schemeClr>
                  </a:solidFill>
                </a:rPr>
                <a:t>-heat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A12F530E-B03B-46BE-9AB9-3E0494D97BD6}"/>
              </a:ext>
            </a:extLst>
          </p:cNvPr>
          <p:cNvGrpSpPr/>
          <p:nvPr/>
        </p:nvGrpSpPr>
        <p:grpSpPr>
          <a:xfrm>
            <a:off x="4869615" y="4223667"/>
            <a:ext cx="810700" cy="329152"/>
            <a:chOff x="5181601" y="3935961"/>
            <a:chExt cx="810700" cy="329152"/>
          </a:xfrm>
        </p:grpSpPr>
        <p:pic>
          <p:nvPicPr>
            <p:cNvPr id="170" name="Graphic 169" descr="Open Folder">
              <a:extLst>
                <a:ext uri="{FF2B5EF4-FFF2-40B4-BE49-F238E27FC236}">
                  <a16:creationId xmlns:a16="http://schemas.microsoft.com/office/drawing/2014/main" id="{F2FC3C9A-9FBD-4F28-9982-873506C94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8876979E-99A3-45AD-A61D-628A161B179F}"/>
                </a:ext>
              </a:extLst>
            </p:cNvPr>
            <p:cNvSpPr/>
            <p:nvPr/>
          </p:nvSpPr>
          <p:spPr bwMode="auto">
            <a:xfrm>
              <a:off x="5489865" y="3975098"/>
              <a:ext cx="502436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accent2">
                      <a:lumMod val="75000"/>
                    </a:schemeClr>
                  </a:solidFill>
                </a:rPr>
                <a:t>tosca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endParaRPr>
            </a:p>
          </p:txBody>
        </p:sp>
      </p:grpSp>
      <p:sp>
        <p:nvSpPr>
          <p:cNvPr id="172" name="Speech Bubble: Rectangle with Corners Rounded 171">
            <a:extLst>
              <a:ext uri="{FF2B5EF4-FFF2-40B4-BE49-F238E27FC236}">
                <a16:creationId xmlns:a16="http://schemas.microsoft.com/office/drawing/2014/main" id="{3B15ACC2-6AF4-4EA4-AB2E-3BB62562E5EF}"/>
              </a:ext>
            </a:extLst>
          </p:cNvPr>
          <p:cNvSpPr/>
          <p:nvPr/>
        </p:nvSpPr>
        <p:spPr bwMode="auto">
          <a:xfrm>
            <a:off x="7570369" y="1985090"/>
            <a:ext cx="1324285" cy="455652"/>
          </a:xfrm>
          <a:prstGeom prst="wedgeRoundRectCallout">
            <a:avLst>
              <a:gd name="adj1" fmla="val -88791"/>
              <a:gd name="adj2" fmla="val 194441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Generated by SDC, adding </a:t>
            </a:r>
            <a:r>
              <a:rPr kumimoji="0" lang="en-US" sz="1100" b="0" i="0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vf_module</a:t>
            </a:r>
            <a:endPara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16F3D8F3-81FD-4CB7-8918-D1B0309EA50D}"/>
              </a:ext>
            </a:extLst>
          </p:cNvPr>
          <p:cNvGrpSpPr/>
          <p:nvPr/>
        </p:nvGrpSpPr>
        <p:grpSpPr>
          <a:xfrm>
            <a:off x="4357775" y="4793249"/>
            <a:ext cx="1241937" cy="1536916"/>
            <a:chOff x="7377444" y="2476701"/>
            <a:chExt cx="1241937" cy="1536916"/>
          </a:xfrm>
        </p:grpSpPr>
        <p:sp>
          <p:nvSpPr>
            <p:cNvPr id="174" name="Speech Bubble: Rectangle 173">
              <a:extLst>
                <a:ext uri="{FF2B5EF4-FFF2-40B4-BE49-F238E27FC236}">
                  <a16:creationId xmlns:a16="http://schemas.microsoft.com/office/drawing/2014/main" id="{76E9FD77-3100-46B4-A758-22FCCBF269C9}"/>
                </a:ext>
              </a:extLst>
            </p:cNvPr>
            <p:cNvSpPr/>
            <p:nvPr/>
          </p:nvSpPr>
          <p:spPr bwMode="auto">
            <a:xfrm>
              <a:off x="7377444" y="2476701"/>
              <a:ext cx="1241937" cy="1536916"/>
            </a:xfrm>
            <a:prstGeom prst="wedgeRectCallout">
              <a:avLst>
                <a:gd name="adj1" fmla="val -6548"/>
                <a:gd name="adj2" fmla="val -107977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pic>
          <p:nvPicPr>
            <p:cNvPr id="187" name="Picture 186">
              <a:extLst>
                <a:ext uri="{FF2B5EF4-FFF2-40B4-BE49-F238E27FC236}">
                  <a16:creationId xmlns:a16="http://schemas.microsoft.com/office/drawing/2014/main" id="{7A616ACF-3A34-44B4-8457-80AE62EA377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52500" y="2536336"/>
              <a:ext cx="1105054" cy="1428949"/>
            </a:xfrm>
            <a:prstGeom prst="rect">
              <a:avLst/>
            </a:prstGeom>
          </p:spPr>
        </p:pic>
      </p:grpSp>
      <p:sp>
        <p:nvSpPr>
          <p:cNvPr id="190" name="Callout: Line with Border and Accent Bar 189">
            <a:extLst>
              <a:ext uri="{FF2B5EF4-FFF2-40B4-BE49-F238E27FC236}">
                <a16:creationId xmlns:a16="http://schemas.microsoft.com/office/drawing/2014/main" id="{9C3298AF-778C-41E8-B778-098458E1E76B}"/>
              </a:ext>
            </a:extLst>
          </p:cNvPr>
          <p:cNvSpPr/>
          <p:nvPr/>
        </p:nvSpPr>
        <p:spPr bwMode="auto">
          <a:xfrm>
            <a:off x="8844903" y="4223667"/>
            <a:ext cx="2370737" cy="2404839"/>
          </a:xfrm>
          <a:prstGeom prst="accentBorderCallout1">
            <a:avLst>
              <a:gd name="adj1" fmla="val 97695"/>
              <a:gd name="adj2" fmla="val -4192"/>
              <a:gd name="adj3" fmla="val 17620"/>
              <a:gd name="adj4" fmla="val -292989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4FB17879-3AEC-4B86-9037-1C6B056A0488}"/>
              </a:ext>
            </a:extLst>
          </p:cNvPr>
          <p:cNvGrpSpPr/>
          <p:nvPr/>
        </p:nvGrpSpPr>
        <p:grpSpPr>
          <a:xfrm>
            <a:off x="8923949" y="4261504"/>
            <a:ext cx="1376561" cy="329152"/>
            <a:chOff x="5181601" y="3935961"/>
            <a:chExt cx="1376561" cy="329152"/>
          </a:xfrm>
        </p:grpSpPr>
        <p:pic>
          <p:nvPicPr>
            <p:cNvPr id="192" name="Graphic 191" descr="Open Folder">
              <a:extLst>
                <a:ext uri="{FF2B5EF4-FFF2-40B4-BE49-F238E27FC236}">
                  <a16:creationId xmlns:a16="http://schemas.microsoft.com/office/drawing/2014/main" id="{4E796BA2-9242-4442-8B01-22ADDB85E1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20503762-7764-4FDE-AC86-14C2E5D1591C}"/>
                </a:ext>
              </a:extLst>
            </p:cNvPr>
            <p:cNvSpPr/>
            <p:nvPr/>
          </p:nvSpPr>
          <p:spPr bwMode="auto">
            <a:xfrm>
              <a:off x="5489865" y="3975098"/>
              <a:ext cx="106829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  <a:latin typeface="+mn-lt"/>
                </a:rPr>
                <a:t>Informational</a:t>
              </a: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C00D2717-CF0A-4E38-8028-A122D9930C13}"/>
              </a:ext>
            </a:extLst>
          </p:cNvPr>
          <p:cNvGrpSpPr/>
          <p:nvPr/>
        </p:nvGrpSpPr>
        <p:grpSpPr>
          <a:xfrm>
            <a:off x="8923949" y="5255487"/>
            <a:ext cx="1524086" cy="329153"/>
            <a:chOff x="5181601" y="4393160"/>
            <a:chExt cx="1524086" cy="329153"/>
          </a:xfrm>
        </p:grpSpPr>
        <p:pic>
          <p:nvPicPr>
            <p:cNvPr id="195" name="Graphic 194">
              <a:extLst>
                <a:ext uri="{FF2B5EF4-FFF2-40B4-BE49-F238E27FC236}">
                  <a16:creationId xmlns:a16="http://schemas.microsoft.com/office/drawing/2014/main" id="{54E4890D-23A3-4494-9612-1D11B72759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id="{FDCD2C09-AF21-4B94-BD26-01BD4C211FB8}"/>
                </a:ext>
              </a:extLst>
            </p:cNvPr>
            <p:cNvSpPr/>
            <p:nvPr/>
          </p:nvSpPr>
          <p:spPr bwMode="auto">
            <a:xfrm>
              <a:off x="5510754" y="4428760"/>
              <a:ext cx="119493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MANIFEST.json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198DE46D-38CF-486E-A33C-2F5D295736DD}"/>
              </a:ext>
            </a:extLst>
          </p:cNvPr>
          <p:cNvGrpSpPr/>
          <p:nvPr/>
        </p:nvGrpSpPr>
        <p:grpSpPr>
          <a:xfrm>
            <a:off x="8923949" y="5586815"/>
            <a:ext cx="1238752" cy="329153"/>
            <a:chOff x="5181601" y="4393160"/>
            <a:chExt cx="1238752" cy="329153"/>
          </a:xfrm>
        </p:grpSpPr>
        <p:pic>
          <p:nvPicPr>
            <p:cNvPr id="210" name="Graphic 209">
              <a:extLst>
                <a:ext uri="{FF2B5EF4-FFF2-40B4-BE49-F238E27FC236}">
                  <a16:creationId xmlns:a16="http://schemas.microsoft.com/office/drawing/2014/main" id="{5C9569B1-E955-49F5-AEE6-04547C95C9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B3E13473-48AC-4AB0-B0DE-A07C4510005F}"/>
                </a:ext>
              </a:extLst>
            </p:cNvPr>
            <p:cNvSpPr/>
            <p:nvPr/>
          </p:nvSpPr>
          <p:spPr bwMode="auto">
            <a:xfrm>
              <a:off x="5510754" y="4428760"/>
              <a:ext cx="90959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tx1"/>
                  </a:solidFill>
                </a:rPr>
                <a:t>HEAT.meta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118D8B97-4D0F-4842-B9D8-90CB90266375}"/>
              </a:ext>
            </a:extLst>
          </p:cNvPr>
          <p:cNvGrpSpPr/>
          <p:nvPr/>
        </p:nvGrpSpPr>
        <p:grpSpPr>
          <a:xfrm>
            <a:off x="8923949" y="4592831"/>
            <a:ext cx="1269209" cy="329153"/>
            <a:chOff x="5181601" y="4393160"/>
            <a:chExt cx="1269209" cy="329153"/>
          </a:xfrm>
        </p:grpSpPr>
        <p:pic>
          <p:nvPicPr>
            <p:cNvPr id="213" name="Graphic 212">
              <a:extLst>
                <a:ext uri="{FF2B5EF4-FFF2-40B4-BE49-F238E27FC236}">
                  <a16:creationId xmlns:a16="http://schemas.microsoft.com/office/drawing/2014/main" id="{AF4AC396-1034-4680-9075-750FFC9568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9B8426EA-26D0-4B1B-A1B0-E29485AE5DD9}"/>
                </a:ext>
              </a:extLst>
            </p:cNvPr>
            <p:cNvSpPr/>
            <p:nvPr/>
          </p:nvSpPr>
          <p:spPr bwMode="auto">
            <a:xfrm>
              <a:off x="5510754" y="4428760"/>
              <a:ext cx="940056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rPr>
                <a:t>base_vf.env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31A0659D-EEE5-48FC-9DA4-516DE714C85E}"/>
              </a:ext>
            </a:extLst>
          </p:cNvPr>
          <p:cNvGrpSpPr/>
          <p:nvPr/>
        </p:nvGrpSpPr>
        <p:grpSpPr>
          <a:xfrm>
            <a:off x="8923949" y="4924159"/>
            <a:ext cx="1354168" cy="329153"/>
            <a:chOff x="5181601" y="4393160"/>
            <a:chExt cx="1354168" cy="329153"/>
          </a:xfrm>
        </p:grpSpPr>
        <p:pic>
          <p:nvPicPr>
            <p:cNvPr id="216" name="Graphic 215">
              <a:extLst>
                <a:ext uri="{FF2B5EF4-FFF2-40B4-BE49-F238E27FC236}">
                  <a16:creationId xmlns:a16="http://schemas.microsoft.com/office/drawing/2014/main" id="{290B084D-D06B-4DB4-9AD3-F07FDBC02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35388629-9413-4A83-A946-DF8796A49A7B}"/>
                </a:ext>
              </a:extLst>
            </p:cNvPr>
            <p:cNvSpPr/>
            <p:nvPr/>
          </p:nvSpPr>
          <p:spPr bwMode="auto">
            <a:xfrm>
              <a:off x="5510754" y="4428760"/>
              <a:ext cx="1025015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rPr>
                <a:t>base_vf.yaml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</p:grpSp>
      <p:sp>
        <p:nvSpPr>
          <p:cNvPr id="227" name="Rectangle: Rounded Corners 226">
            <a:extLst>
              <a:ext uri="{FF2B5EF4-FFF2-40B4-BE49-F238E27FC236}">
                <a16:creationId xmlns:a16="http://schemas.microsoft.com/office/drawing/2014/main" id="{228E7A68-010D-4A1A-88FB-E1542576BB63}"/>
              </a:ext>
            </a:extLst>
          </p:cNvPr>
          <p:cNvSpPr/>
          <p:nvPr/>
        </p:nvSpPr>
        <p:spPr bwMode="auto">
          <a:xfrm>
            <a:off x="8923948" y="4552819"/>
            <a:ext cx="3148923" cy="1031821"/>
          </a:xfrm>
          <a:prstGeom prst="roundRect">
            <a:avLst>
              <a:gd name="adj" fmla="val 6261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fontAlgn="base">
              <a:spcBef>
                <a:spcPts val="300"/>
              </a:spcBef>
              <a:spcAft>
                <a:spcPct val="0"/>
              </a:spcAft>
            </a:pPr>
            <a:r>
              <a:rPr lang="en-US" sz="1100">
                <a:solidFill>
                  <a:schemeClr val="bg1"/>
                </a:solidFill>
              </a:rPr>
              <a:t>Onboarded files copy</a:t>
            </a:r>
            <a:endParaRPr kumimoji="0" lang="en-US" sz="11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E609A1CD-1143-410A-BDF4-992EF220664E}"/>
              </a:ext>
            </a:extLst>
          </p:cNvPr>
          <p:cNvGrpSpPr/>
          <p:nvPr/>
        </p:nvGrpSpPr>
        <p:grpSpPr>
          <a:xfrm>
            <a:off x="7471928" y="4726243"/>
            <a:ext cx="919816" cy="917731"/>
            <a:chOff x="3474555" y="5152065"/>
            <a:chExt cx="919816" cy="917731"/>
          </a:xfrm>
        </p:grpSpPr>
        <p:sp>
          <p:nvSpPr>
            <p:cNvPr id="230" name="Speech Bubble: Rectangle 229">
              <a:extLst>
                <a:ext uri="{FF2B5EF4-FFF2-40B4-BE49-F238E27FC236}">
                  <a16:creationId xmlns:a16="http://schemas.microsoft.com/office/drawing/2014/main" id="{99AAFAE6-C3FE-4B80-9D0D-A69E942639A7}"/>
                </a:ext>
              </a:extLst>
            </p:cNvPr>
            <p:cNvSpPr/>
            <p:nvPr/>
          </p:nvSpPr>
          <p:spPr bwMode="auto">
            <a:xfrm>
              <a:off x="3474555" y="5152065"/>
              <a:ext cx="919816" cy="917731"/>
            </a:xfrm>
            <a:prstGeom prst="wedgeRectCallout">
              <a:avLst>
                <a:gd name="adj1" fmla="val -164762"/>
                <a:gd name="adj2" fmla="val -117326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pic>
          <p:nvPicPr>
            <p:cNvPr id="231" name="Picture 230">
              <a:extLst>
                <a:ext uri="{FF2B5EF4-FFF2-40B4-BE49-F238E27FC236}">
                  <a16:creationId xmlns:a16="http://schemas.microsoft.com/office/drawing/2014/main" id="{132D48EA-E438-4546-AC2D-D637A62AA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59384" y="5213105"/>
              <a:ext cx="800212" cy="838317"/>
            </a:xfrm>
            <a:prstGeom prst="rect">
              <a:avLst/>
            </a:prstGeom>
          </p:spPr>
        </p:pic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2F72971C-1883-41F5-9BF7-9E2B01FD897F}"/>
              </a:ext>
            </a:extLst>
          </p:cNvPr>
          <p:cNvGrpSpPr/>
          <p:nvPr/>
        </p:nvGrpSpPr>
        <p:grpSpPr>
          <a:xfrm>
            <a:off x="6011996" y="4707913"/>
            <a:ext cx="1241937" cy="1912389"/>
            <a:chOff x="6863837" y="4945610"/>
            <a:chExt cx="1241937" cy="1912389"/>
          </a:xfrm>
        </p:grpSpPr>
        <p:sp>
          <p:nvSpPr>
            <p:cNvPr id="233" name="Speech Bubble: Rectangle 232">
              <a:extLst>
                <a:ext uri="{FF2B5EF4-FFF2-40B4-BE49-F238E27FC236}">
                  <a16:creationId xmlns:a16="http://schemas.microsoft.com/office/drawing/2014/main" id="{9AF606BF-7A7C-4777-B657-4FA8E1C607E3}"/>
                </a:ext>
              </a:extLst>
            </p:cNvPr>
            <p:cNvSpPr/>
            <p:nvPr/>
          </p:nvSpPr>
          <p:spPr bwMode="auto">
            <a:xfrm>
              <a:off x="6863837" y="4945610"/>
              <a:ext cx="1241937" cy="1912389"/>
            </a:xfrm>
            <a:prstGeom prst="wedgeRectCallout">
              <a:avLst>
                <a:gd name="adj1" fmla="val -79674"/>
                <a:gd name="adj2" fmla="val -63737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pic>
          <p:nvPicPr>
            <p:cNvPr id="234" name="Picture 233">
              <a:extLst>
                <a:ext uri="{FF2B5EF4-FFF2-40B4-BE49-F238E27FC236}">
                  <a16:creationId xmlns:a16="http://schemas.microsoft.com/office/drawing/2014/main" id="{EC957DDF-ABBF-4E7F-B544-88891E1F365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958192" y="4976670"/>
              <a:ext cx="1086002" cy="1810003"/>
            </a:xfrm>
            <a:prstGeom prst="rect">
              <a:avLst/>
            </a:prstGeom>
          </p:spPr>
        </p:pic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E1E4D7BE-9AAE-4B9D-91E6-7B73EB547BC7}"/>
              </a:ext>
            </a:extLst>
          </p:cNvPr>
          <p:cNvGrpSpPr/>
          <p:nvPr/>
        </p:nvGrpSpPr>
        <p:grpSpPr>
          <a:xfrm>
            <a:off x="4869615" y="3186655"/>
            <a:ext cx="3585548" cy="329153"/>
            <a:chOff x="5181601" y="4393160"/>
            <a:chExt cx="3585548" cy="329153"/>
          </a:xfrm>
        </p:grpSpPr>
        <p:pic>
          <p:nvPicPr>
            <p:cNvPr id="236" name="Graphic 235">
              <a:extLst>
                <a:ext uri="{FF2B5EF4-FFF2-40B4-BE49-F238E27FC236}">
                  <a16:creationId xmlns:a16="http://schemas.microsoft.com/office/drawing/2014/main" id="{05346285-A038-4F59-9A56-D0D84409DD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98F40600-506F-4A25-9D54-891EEE96E2BC}"/>
                </a:ext>
              </a:extLst>
            </p:cNvPr>
            <p:cNvSpPr/>
            <p:nvPr/>
          </p:nvSpPr>
          <p:spPr bwMode="auto">
            <a:xfrm>
              <a:off x="5510754" y="4428760"/>
              <a:ext cx="3256395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accent2"/>
                  </a:solidFill>
                </a:rPr>
                <a:t>GlobalSubstitutionTypesServiceTemplate.yaml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</a:endParaRPr>
            </a:p>
          </p:txBody>
        </p: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3D3C3A56-416B-41FA-B0BA-AF01FA63DD25}"/>
              </a:ext>
            </a:extLst>
          </p:cNvPr>
          <p:cNvGrpSpPr/>
          <p:nvPr/>
        </p:nvGrpSpPr>
        <p:grpSpPr>
          <a:xfrm>
            <a:off x="4869615" y="3445909"/>
            <a:ext cx="2824122" cy="329153"/>
            <a:chOff x="5181601" y="4393160"/>
            <a:chExt cx="2824122" cy="329153"/>
          </a:xfrm>
        </p:grpSpPr>
        <p:pic>
          <p:nvPicPr>
            <p:cNvPr id="239" name="Graphic 238">
              <a:extLst>
                <a:ext uri="{FF2B5EF4-FFF2-40B4-BE49-F238E27FC236}">
                  <a16:creationId xmlns:a16="http://schemas.microsoft.com/office/drawing/2014/main" id="{1F937B2C-AEE4-4124-B63B-071C5A8BC3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5F936C20-66AC-4A38-B5FB-7FD3575DA3EF}"/>
                </a:ext>
              </a:extLst>
            </p:cNvPr>
            <p:cNvSpPr/>
            <p:nvPr/>
          </p:nvSpPr>
          <p:spPr bwMode="auto">
            <a:xfrm>
              <a:off x="5510754" y="4428760"/>
              <a:ext cx="249496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accent2"/>
                  </a:solidFill>
                </a:rPr>
                <a:t>Nested_nodeServiceTemplate.yaml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</a:endParaRPr>
            </a:p>
          </p:txBody>
        </p: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037A1BA7-E78A-4826-8B7E-CB4D5B8230CC}"/>
              </a:ext>
            </a:extLst>
          </p:cNvPr>
          <p:cNvGrpSpPr/>
          <p:nvPr/>
        </p:nvGrpSpPr>
        <p:grpSpPr>
          <a:xfrm>
            <a:off x="8923949" y="5918143"/>
            <a:ext cx="2194142" cy="329153"/>
            <a:chOff x="5181601" y="4393160"/>
            <a:chExt cx="2194142" cy="329153"/>
          </a:xfrm>
        </p:grpSpPr>
        <p:pic>
          <p:nvPicPr>
            <p:cNvPr id="242" name="Graphic 241">
              <a:extLst>
                <a:ext uri="{FF2B5EF4-FFF2-40B4-BE49-F238E27FC236}">
                  <a16:creationId xmlns:a16="http://schemas.microsoft.com/office/drawing/2014/main" id="{B132BA9F-233C-4265-AB82-3A45276A0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388C5AC4-291A-4753-8C72-911B13B511C9}"/>
                </a:ext>
              </a:extLst>
            </p:cNvPr>
            <p:cNvSpPr/>
            <p:nvPr/>
          </p:nvSpPr>
          <p:spPr bwMode="auto">
            <a:xfrm>
              <a:off x="5510754" y="4428760"/>
              <a:ext cx="186498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rPr>
                <a:t>vendor-license-model.xml</a:t>
              </a:r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ED5C40FA-666F-48A0-97DA-E7DE16443E8F}"/>
              </a:ext>
            </a:extLst>
          </p:cNvPr>
          <p:cNvGrpSpPr/>
          <p:nvPr/>
        </p:nvGrpSpPr>
        <p:grpSpPr>
          <a:xfrm>
            <a:off x="8923949" y="6249469"/>
            <a:ext cx="1862321" cy="329153"/>
            <a:chOff x="5181601" y="4393160"/>
            <a:chExt cx="1862321" cy="329153"/>
          </a:xfrm>
        </p:grpSpPr>
        <p:pic>
          <p:nvPicPr>
            <p:cNvPr id="245" name="Graphic 244">
              <a:extLst>
                <a:ext uri="{FF2B5EF4-FFF2-40B4-BE49-F238E27FC236}">
                  <a16:creationId xmlns:a16="http://schemas.microsoft.com/office/drawing/2014/main" id="{12195D76-9513-4184-AF94-DCFCA16CEC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47FFAD8E-B001-4489-AD3B-F9F04DF266DE}"/>
                </a:ext>
              </a:extLst>
            </p:cNvPr>
            <p:cNvSpPr/>
            <p:nvPr/>
          </p:nvSpPr>
          <p:spPr bwMode="auto">
            <a:xfrm>
              <a:off x="5510754" y="4428760"/>
              <a:ext cx="1533168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rPr>
                <a:t>vf-license-model.xml</a:t>
              </a:r>
            </a:p>
          </p:txBody>
        </p:sp>
      </p:grp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E685A72E-9102-44DD-81B0-8D89C42CBC02}"/>
              </a:ext>
            </a:extLst>
          </p:cNvPr>
          <p:cNvGrpSpPr/>
          <p:nvPr/>
        </p:nvGrpSpPr>
        <p:grpSpPr>
          <a:xfrm>
            <a:off x="10805816" y="3455175"/>
            <a:ext cx="989368" cy="399389"/>
            <a:chOff x="9288749" y="3360893"/>
            <a:chExt cx="989368" cy="399389"/>
          </a:xfrm>
        </p:grpSpPr>
        <p:sp>
          <p:nvSpPr>
            <p:cNvPr id="251" name="Callout: Line with Border and Accent Bar 250">
              <a:extLst>
                <a:ext uri="{FF2B5EF4-FFF2-40B4-BE49-F238E27FC236}">
                  <a16:creationId xmlns:a16="http://schemas.microsoft.com/office/drawing/2014/main" id="{5B56272C-FCEC-4E92-A44A-A704189B284D}"/>
                </a:ext>
              </a:extLst>
            </p:cNvPr>
            <p:cNvSpPr/>
            <p:nvPr/>
          </p:nvSpPr>
          <p:spPr bwMode="auto">
            <a:xfrm>
              <a:off x="9288749" y="3360893"/>
              <a:ext cx="989368" cy="399389"/>
            </a:xfrm>
            <a:prstGeom prst="accentBorderCallout1">
              <a:avLst>
                <a:gd name="adj1" fmla="val 99240"/>
                <a:gd name="adj2" fmla="val -2704"/>
                <a:gd name="adj3" fmla="val 232819"/>
                <a:gd name="adj4" fmla="val -53566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115EE53E-9C44-48A2-A3CC-FA4673192E0C}"/>
                </a:ext>
              </a:extLst>
            </p:cNvPr>
            <p:cNvGrpSpPr/>
            <p:nvPr/>
          </p:nvGrpSpPr>
          <p:grpSpPr>
            <a:xfrm>
              <a:off x="9363829" y="3396495"/>
              <a:ext cx="844364" cy="329152"/>
              <a:chOff x="5181601" y="3935961"/>
              <a:chExt cx="844364" cy="329152"/>
            </a:xfrm>
          </p:grpSpPr>
          <p:pic>
            <p:nvPicPr>
              <p:cNvPr id="248" name="Graphic 247" descr="Open Folder">
                <a:extLst>
                  <a:ext uri="{FF2B5EF4-FFF2-40B4-BE49-F238E27FC236}">
                    <a16:creationId xmlns:a16="http://schemas.microsoft.com/office/drawing/2014/main" id="{4DE6AAF9-915D-4B35-B45B-9D87551CA3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60E176FA-7C76-4C72-AC0A-455ED6E93B62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536100" cy="25795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sz="1200" b="0" i="0" u="none" strike="noStrike" cap="none" normalizeH="0" baseline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+mn-lt"/>
                  </a:rPr>
                  <a:t>Guide</a:t>
                </a:r>
              </a:p>
            </p:txBody>
          </p:sp>
        </p:grp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E851354C-1834-4C6F-9D37-6BEDBF3BBBDD}"/>
              </a:ext>
            </a:extLst>
          </p:cNvPr>
          <p:cNvGrpSpPr/>
          <p:nvPr/>
        </p:nvGrpSpPr>
        <p:grpSpPr>
          <a:xfrm>
            <a:off x="8896350" y="2828756"/>
            <a:ext cx="2557406" cy="399389"/>
            <a:chOff x="9783171" y="2317674"/>
            <a:chExt cx="2487852" cy="399389"/>
          </a:xfrm>
        </p:grpSpPr>
        <p:sp>
          <p:nvSpPr>
            <p:cNvPr id="222" name="Callout: Line with Border and Accent Bar 221">
              <a:extLst>
                <a:ext uri="{FF2B5EF4-FFF2-40B4-BE49-F238E27FC236}">
                  <a16:creationId xmlns:a16="http://schemas.microsoft.com/office/drawing/2014/main" id="{391B0720-6520-4AE8-B6AF-762D8D6FE121}"/>
                </a:ext>
              </a:extLst>
            </p:cNvPr>
            <p:cNvSpPr/>
            <p:nvPr/>
          </p:nvSpPr>
          <p:spPr bwMode="auto">
            <a:xfrm>
              <a:off x="9783171" y="2317674"/>
              <a:ext cx="2487852" cy="399389"/>
            </a:xfrm>
            <a:prstGeom prst="accentBorderCallout1">
              <a:avLst>
                <a:gd name="adj1" fmla="val 106395"/>
                <a:gd name="adj2" fmla="val 101581"/>
                <a:gd name="adj3" fmla="val 180351"/>
                <a:gd name="adj4" fmla="val 108005"/>
              </a:avLst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0A4A4990-A95E-4927-8206-0BC20DB65115}"/>
                </a:ext>
              </a:extLst>
            </p:cNvPr>
            <p:cNvGrpSpPr/>
            <p:nvPr/>
          </p:nvGrpSpPr>
          <p:grpSpPr>
            <a:xfrm>
              <a:off x="9832696" y="2354401"/>
              <a:ext cx="2438327" cy="329153"/>
              <a:chOff x="1349947" y="4082743"/>
              <a:chExt cx="2438327" cy="329153"/>
            </a:xfrm>
          </p:grpSpPr>
          <p:pic>
            <p:nvPicPr>
              <p:cNvPr id="224" name="Graphic 223">
                <a:extLst>
                  <a:ext uri="{FF2B5EF4-FFF2-40B4-BE49-F238E27FC236}">
                    <a16:creationId xmlns:a16="http://schemas.microsoft.com/office/drawing/2014/main" id="{67072495-1EAF-4057-AFD3-54C58ED768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349947" y="4082743"/>
                <a:ext cx="329153" cy="329153"/>
              </a:xfrm>
              <a:prstGeom prst="rect">
                <a:avLst/>
              </a:prstGeom>
            </p:spPr>
          </p:pic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FF9E9DEB-7BF6-44D9-BDA3-3D3018FCD3D8}"/>
                  </a:ext>
                </a:extLst>
              </p:cNvPr>
              <p:cNvSpPr/>
              <p:nvPr/>
            </p:nvSpPr>
            <p:spPr bwMode="auto">
              <a:xfrm>
                <a:off x="1665201" y="4118343"/>
                <a:ext cx="2123073" cy="25795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200">
                    <a:solidFill>
                      <a:schemeClr val="accent2"/>
                    </a:solidFill>
                  </a:rPr>
                  <a:t>VSP_E_VSP1_Information.txt</a:t>
                </a: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835109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6B761A6A-B1A3-445C-8DDD-295D88859A60}"/>
              </a:ext>
            </a:extLst>
          </p:cNvPr>
          <p:cNvSpPr/>
          <p:nvPr/>
        </p:nvSpPr>
        <p:spPr bwMode="auto">
          <a:xfrm>
            <a:off x="738244" y="1909756"/>
            <a:ext cx="3221246" cy="1420957"/>
          </a:xfrm>
          <a:prstGeom prst="triangle">
            <a:avLst>
              <a:gd name="adj" fmla="val 4772"/>
            </a:avLst>
          </a:prstGeom>
          <a:gradFill flip="none" rotWithShape="1">
            <a:gsLst>
              <a:gs pos="0">
                <a:srgbClr val="FF7C80">
                  <a:tint val="66000"/>
                  <a:satMod val="160000"/>
                </a:srgbClr>
              </a:gs>
              <a:gs pos="50000">
                <a:srgbClr val="FF7C80">
                  <a:tint val="44500"/>
                  <a:satMod val="160000"/>
                </a:srgbClr>
              </a:gs>
              <a:gs pos="100000">
                <a:srgbClr val="FF7C8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7C8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89B4D012-164D-4EED-B073-ABA1B9FB6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163946"/>
            <a:ext cx="11392572" cy="929256"/>
          </a:xfrm>
        </p:spPr>
        <p:txBody>
          <a:bodyPr/>
          <a:lstStyle/>
          <a:p>
            <a:r>
              <a:rPr lang="en-US" sz="3200" dirty="0"/>
              <a:t>SDC VF CSAR from onboarding VNF  package/TOSCA VNFD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2869293-C664-47B6-87D5-EC17B4FD44FF}"/>
              </a:ext>
            </a:extLst>
          </p:cNvPr>
          <p:cNvGrpSpPr/>
          <p:nvPr/>
        </p:nvGrpSpPr>
        <p:grpSpPr>
          <a:xfrm>
            <a:off x="755671" y="1387891"/>
            <a:ext cx="1956529" cy="624011"/>
            <a:chOff x="683716" y="1137618"/>
            <a:chExt cx="1956529" cy="62401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D4CC584-D932-474A-8EC0-CB0265EBBA3D}"/>
                </a:ext>
              </a:extLst>
            </p:cNvPr>
            <p:cNvSpPr txBox="1"/>
            <p:nvPr/>
          </p:nvSpPr>
          <p:spPr>
            <a:xfrm>
              <a:off x="1163559" y="1290152"/>
              <a:ext cx="1476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/>
                <a:t>VF CSAR file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ED416E2-6694-4501-87F0-EC921AB956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3716" y="1137618"/>
              <a:ext cx="479843" cy="624011"/>
            </a:xfrm>
            <a:prstGeom prst="rect">
              <a:avLst/>
            </a:prstGeom>
          </p:spPr>
        </p:pic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8A692A9-AF7E-48DF-AF85-009E8AE282B5}"/>
              </a:ext>
            </a:extLst>
          </p:cNvPr>
          <p:cNvSpPr/>
          <p:nvPr/>
        </p:nvSpPr>
        <p:spPr>
          <a:xfrm>
            <a:off x="738244" y="3689966"/>
            <a:ext cx="3221247" cy="11127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47FFC48-CFD5-4115-B2DE-708C645B3EA0}"/>
              </a:ext>
            </a:extLst>
          </p:cNvPr>
          <p:cNvSpPr/>
          <p:nvPr/>
        </p:nvSpPr>
        <p:spPr>
          <a:xfrm>
            <a:off x="738243" y="3330714"/>
            <a:ext cx="3221247" cy="35632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/>
              <a:t>ROOT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6B4393-9DC8-4F6A-B0B6-22CE19C52F86}"/>
              </a:ext>
            </a:extLst>
          </p:cNvPr>
          <p:cNvGrpSpPr/>
          <p:nvPr/>
        </p:nvGrpSpPr>
        <p:grpSpPr>
          <a:xfrm>
            <a:off x="891500" y="3768147"/>
            <a:ext cx="1636247" cy="329152"/>
            <a:chOff x="5181601" y="3935961"/>
            <a:chExt cx="1636247" cy="329152"/>
          </a:xfrm>
        </p:grpSpPr>
        <p:pic>
          <p:nvPicPr>
            <p:cNvPr id="35" name="Graphic 34" descr="Open Folder">
              <a:extLst>
                <a:ext uri="{FF2B5EF4-FFF2-40B4-BE49-F238E27FC236}">
                  <a16:creationId xmlns:a16="http://schemas.microsoft.com/office/drawing/2014/main" id="{1CB75564-4817-4580-9BB7-B2A5842A97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23DABD0-4AFC-4851-9CFE-3BAA174DB58A}"/>
                </a:ext>
              </a:extLst>
            </p:cNvPr>
            <p:cNvSpPr/>
            <p:nvPr/>
          </p:nvSpPr>
          <p:spPr bwMode="auto">
            <a:xfrm>
              <a:off x="5489865" y="3975098"/>
              <a:ext cx="132798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rPr>
                <a:t>TOSCA-Metadata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550F893-7C07-4680-9F5E-538CB78AC201}"/>
              </a:ext>
            </a:extLst>
          </p:cNvPr>
          <p:cNvGrpSpPr/>
          <p:nvPr/>
        </p:nvGrpSpPr>
        <p:grpSpPr>
          <a:xfrm>
            <a:off x="891500" y="4090901"/>
            <a:ext cx="1169773" cy="329152"/>
            <a:chOff x="5181601" y="3935961"/>
            <a:chExt cx="1169773" cy="329152"/>
          </a:xfrm>
        </p:grpSpPr>
        <p:pic>
          <p:nvPicPr>
            <p:cNvPr id="38" name="Graphic 37" descr="Open Folder">
              <a:extLst>
                <a:ext uri="{FF2B5EF4-FFF2-40B4-BE49-F238E27FC236}">
                  <a16:creationId xmlns:a16="http://schemas.microsoft.com/office/drawing/2014/main" id="{48E1CBD1-3CE4-440E-B641-F1933B47D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8FB0E85-CD17-4FBA-B1FB-5C64B03904B4}"/>
                </a:ext>
              </a:extLst>
            </p:cNvPr>
            <p:cNvSpPr/>
            <p:nvPr/>
          </p:nvSpPr>
          <p:spPr bwMode="auto">
            <a:xfrm>
              <a:off x="5489865" y="3975098"/>
              <a:ext cx="86150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rPr>
                <a:t>Definitions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8467904-F4B0-48CA-B9D6-82246B9AFD77}"/>
              </a:ext>
            </a:extLst>
          </p:cNvPr>
          <p:cNvGrpSpPr/>
          <p:nvPr/>
        </p:nvGrpSpPr>
        <p:grpSpPr>
          <a:xfrm>
            <a:off x="891500" y="4413655"/>
            <a:ext cx="1019091" cy="329152"/>
            <a:chOff x="5181601" y="3935961"/>
            <a:chExt cx="1019091" cy="329152"/>
          </a:xfrm>
        </p:grpSpPr>
        <p:pic>
          <p:nvPicPr>
            <p:cNvPr id="45" name="Graphic 44" descr="Open Folder">
              <a:extLst>
                <a:ext uri="{FF2B5EF4-FFF2-40B4-BE49-F238E27FC236}">
                  <a16:creationId xmlns:a16="http://schemas.microsoft.com/office/drawing/2014/main" id="{D3215F38-360B-4722-B040-D49AFC4D55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F7353A4-B23F-4C04-B160-0FE926BBEE7B}"/>
                </a:ext>
              </a:extLst>
            </p:cNvPr>
            <p:cNvSpPr/>
            <p:nvPr/>
          </p:nvSpPr>
          <p:spPr bwMode="auto">
            <a:xfrm>
              <a:off x="5489865" y="3975098"/>
              <a:ext cx="71082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rPr>
                <a:t>Artifacts</a:t>
              </a:r>
            </a:p>
          </p:txBody>
        </p:sp>
      </p:grpSp>
      <p:sp>
        <p:nvSpPr>
          <p:cNvPr id="151" name="Callout: Line with Border and Accent Bar 150">
            <a:extLst>
              <a:ext uri="{FF2B5EF4-FFF2-40B4-BE49-F238E27FC236}">
                <a16:creationId xmlns:a16="http://schemas.microsoft.com/office/drawing/2014/main" id="{EA0269F4-61B5-4803-8AD5-A1D8155619EB}"/>
              </a:ext>
            </a:extLst>
          </p:cNvPr>
          <p:cNvSpPr/>
          <p:nvPr/>
        </p:nvSpPr>
        <p:spPr bwMode="auto">
          <a:xfrm>
            <a:off x="4294298" y="2440742"/>
            <a:ext cx="1544527" cy="399389"/>
          </a:xfrm>
          <a:prstGeom prst="accentBorderCallout1">
            <a:avLst>
              <a:gd name="adj1" fmla="val 99240"/>
              <a:gd name="adj2" fmla="val -2704"/>
              <a:gd name="adj3" fmla="val 375913"/>
              <a:gd name="adj4" fmla="val -11898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0BB114C9-EC07-4366-B70B-0BFDDB5F0D02}"/>
              </a:ext>
            </a:extLst>
          </p:cNvPr>
          <p:cNvGrpSpPr/>
          <p:nvPr/>
        </p:nvGrpSpPr>
        <p:grpSpPr>
          <a:xfrm>
            <a:off x="4357173" y="2505585"/>
            <a:ext cx="1314621" cy="329153"/>
            <a:chOff x="1349947" y="4082743"/>
            <a:chExt cx="1314621" cy="329153"/>
          </a:xfrm>
        </p:grpSpPr>
        <p:pic>
          <p:nvPicPr>
            <p:cNvPr id="153" name="Graphic 152">
              <a:extLst>
                <a:ext uri="{FF2B5EF4-FFF2-40B4-BE49-F238E27FC236}">
                  <a16:creationId xmlns:a16="http://schemas.microsoft.com/office/drawing/2014/main" id="{97309ABC-9CBE-4874-9A72-D35D3D4923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349947" y="4082743"/>
              <a:ext cx="329153" cy="329153"/>
            </a:xfrm>
            <a:prstGeom prst="rect">
              <a:avLst/>
            </a:prstGeom>
          </p:spPr>
        </p:pic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CCC9A115-C73D-4AAB-9C7E-D5ECB0080040}"/>
                </a:ext>
              </a:extLst>
            </p:cNvPr>
            <p:cNvSpPr/>
            <p:nvPr/>
          </p:nvSpPr>
          <p:spPr bwMode="auto">
            <a:xfrm>
              <a:off x="1665201" y="4118343"/>
              <a:ext cx="99936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rPr>
                <a:t>TOSCA.meta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</p:grpSp>
      <p:sp>
        <p:nvSpPr>
          <p:cNvPr id="155" name="Speech Bubble: Rectangle with Corners Rounded 154">
            <a:extLst>
              <a:ext uri="{FF2B5EF4-FFF2-40B4-BE49-F238E27FC236}">
                <a16:creationId xmlns:a16="http://schemas.microsoft.com/office/drawing/2014/main" id="{C0C78D5B-8FCE-4A80-9690-90CEF8D7073A}"/>
              </a:ext>
            </a:extLst>
          </p:cNvPr>
          <p:cNvSpPr/>
          <p:nvPr/>
        </p:nvSpPr>
        <p:spPr bwMode="auto">
          <a:xfrm>
            <a:off x="2860320" y="917096"/>
            <a:ext cx="2721330" cy="1051559"/>
          </a:xfrm>
          <a:prstGeom prst="wedgeRoundRectCallout">
            <a:avLst>
              <a:gd name="adj1" fmla="val 16144"/>
              <a:gd name="adj2" fmla="val 114111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Generated by SDC: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  <a:latin typeface="Centaur" panose="02030504050205020304" pitchFamily="18" charset="0"/>
              </a:rPr>
              <a:t>TOSCA-Meta-File-Version: 1.0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  <a:latin typeface="Centaur" panose="02030504050205020304" pitchFamily="18" charset="0"/>
              </a:rPr>
              <a:t>CSAR-Version: 1.1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  <a:latin typeface="Centaur" panose="02030504050205020304" pitchFamily="18" charset="0"/>
              </a:rPr>
              <a:t>Created-By: ASDC Onboarding portal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  <a:latin typeface="Centaur" panose="02030504050205020304" pitchFamily="18" charset="0"/>
              </a:rPr>
              <a:t>Entry-Definitions: Definitions/</a:t>
            </a:r>
            <a:r>
              <a:rPr lang="en-US" sz="900" err="1">
                <a:solidFill>
                  <a:schemeClr val="tx1"/>
                </a:solidFill>
                <a:latin typeface="Centaur" panose="02030504050205020304" pitchFamily="18" charset="0"/>
              </a:rPr>
              <a:t>MainServiceTemplate.yaml</a:t>
            </a:r>
            <a:endParaRPr kumimoji="0" 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entaur" panose="02030504050205020304" pitchFamily="18" charset="0"/>
            </a:endParaRPr>
          </a:p>
        </p:txBody>
      </p:sp>
      <p:sp>
        <p:nvSpPr>
          <p:cNvPr id="156" name="Callout: Line with Border and Accent Bar 155">
            <a:extLst>
              <a:ext uri="{FF2B5EF4-FFF2-40B4-BE49-F238E27FC236}">
                <a16:creationId xmlns:a16="http://schemas.microsoft.com/office/drawing/2014/main" id="{98FA7DB7-62BB-4E3A-8F81-CA815AF6E86A}"/>
              </a:ext>
            </a:extLst>
          </p:cNvPr>
          <p:cNvSpPr/>
          <p:nvPr/>
        </p:nvSpPr>
        <p:spPr bwMode="auto">
          <a:xfrm>
            <a:off x="4780074" y="2981864"/>
            <a:ext cx="2371848" cy="1588534"/>
          </a:xfrm>
          <a:prstGeom prst="accentBorderCallout1">
            <a:avLst>
              <a:gd name="adj1" fmla="val 79478"/>
              <a:gd name="adj2" fmla="val -2870"/>
              <a:gd name="adj3" fmla="val 79724"/>
              <a:gd name="adj4" fmla="val -116749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010E2345-0C67-40A3-B688-FE88727990B3}"/>
              </a:ext>
            </a:extLst>
          </p:cNvPr>
          <p:cNvGrpSpPr/>
          <p:nvPr/>
        </p:nvGrpSpPr>
        <p:grpSpPr>
          <a:xfrm>
            <a:off x="4875650" y="3089220"/>
            <a:ext cx="2282307" cy="329153"/>
            <a:chOff x="5181601" y="4393160"/>
            <a:chExt cx="2282307" cy="329153"/>
          </a:xfrm>
        </p:grpSpPr>
        <p:pic>
          <p:nvPicPr>
            <p:cNvPr id="158" name="Graphic 157">
              <a:extLst>
                <a:ext uri="{FF2B5EF4-FFF2-40B4-BE49-F238E27FC236}">
                  <a16:creationId xmlns:a16="http://schemas.microsoft.com/office/drawing/2014/main" id="{4300DFA2-8A49-4856-96C2-B80E855E3A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AAC8DBB1-7CC5-46DB-9D1E-E25C5FDF65F8}"/>
                </a:ext>
              </a:extLst>
            </p:cNvPr>
            <p:cNvSpPr/>
            <p:nvPr/>
          </p:nvSpPr>
          <p:spPr bwMode="auto">
            <a:xfrm>
              <a:off x="5510754" y="4428760"/>
              <a:ext cx="1953154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accent2"/>
                  </a:solidFill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rPr>
                <a:t>.</a:t>
              </a:r>
              <a:r>
                <a:rPr lang="en-US" sz="1200" err="1">
                  <a:solidFill>
                    <a:schemeClr val="accent2"/>
                  </a:solidFill>
                </a:rPr>
                <a:t>yaml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</a:endParaRP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5DA4F6AC-2D78-44D5-8047-EB59BA470620}"/>
              </a:ext>
            </a:extLst>
          </p:cNvPr>
          <p:cNvGrpSpPr/>
          <p:nvPr/>
        </p:nvGrpSpPr>
        <p:grpSpPr>
          <a:xfrm>
            <a:off x="4912337" y="3411975"/>
            <a:ext cx="793068" cy="329152"/>
            <a:chOff x="5181601" y="3935961"/>
            <a:chExt cx="793068" cy="329152"/>
          </a:xfrm>
        </p:grpSpPr>
        <p:pic>
          <p:nvPicPr>
            <p:cNvPr id="161" name="Graphic 160" descr="Open Folder">
              <a:extLst>
                <a:ext uri="{FF2B5EF4-FFF2-40B4-BE49-F238E27FC236}">
                  <a16:creationId xmlns:a16="http://schemas.microsoft.com/office/drawing/2014/main" id="{96D75EF5-54DD-40B7-BA6C-720C0DAC84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1D01BE9E-8067-4DF0-8DFD-3D443849B755}"/>
                </a:ext>
              </a:extLst>
            </p:cNvPr>
            <p:cNvSpPr/>
            <p:nvPr/>
          </p:nvSpPr>
          <p:spPr bwMode="auto">
            <a:xfrm>
              <a:off x="5489865" y="3975098"/>
              <a:ext cx="484804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accent2">
                      <a:lumMod val="75000"/>
                    </a:schemeClr>
                  </a:solidFill>
                </a:rPr>
                <a:t>onap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599B78FD-3E77-4136-9244-B4E03EACF6B9}"/>
              </a:ext>
            </a:extLst>
          </p:cNvPr>
          <p:cNvGrpSpPr/>
          <p:nvPr/>
        </p:nvGrpSpPr>
        <p:grpSpPr>
          <a:xfrm>
            <a:off x="4932376" y="3684464"/>
            <a:ext cx="1230687" cy="329152"/>
            <a:chOff x="5181601" y="3935961"/>
            <a:chExt cx="1230687" cy="329152"/>
          </a:xfrm>
        </p:grpSpPr>
        <p:pic>
          <p:nvPicPr>
            <p:cNvPr id="164" name="Graphic 163" descr="Open Folder">
              <a:extLst>
                <a:ext uri="{FF2B5EF4-FFF2-40B4-BE49-F238E27FC236}">
                  <a16:creationId xmlns:a16="http://schemas.microsoft.com/office/drawing/2014/main" id="{5E9377D7-732F-438E-96AF-63DB722937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9E6E0419-DBC7-45BB-8A49-F8F0D77D4FA7}"/>
                </a:ext>
              </a:extLst>
            </p:cNvPr>
            <p:cNvSpPr/>
            <p:nvPr/>
          </p:nvSpPr>
          <p:spPr bwMode="auto">
            <a:xfrm>
              <a:off x="5489865" y="3975098"/>
              <a:ext cx="92242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accent2">
                      <a:lumMod val="75000"/>
                    </a:schemeClr>
                  </a:solidFill>
                </a:rPr>
                <a:t>openecomp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48AFE5C0-C5B1-421F-AA26-F25AC698E3F6}"/>
              </a:ext>
            </a:extLst>
          </p:cNvPr>
          <p:cNvGrpSpPr/>
          <p:nvPr/>
        </p:nvGrpSpPr>
        <p:grpSpPr>
          <a:xfrm>
            <a:off x="4932376" y="3947253"/>
            <a:ext cx="1589760" cy="329152"/>
            <a:chOff x="5181601" y="3935961"/>
            <a:chExt cx="1589760" cy="329152"/>
          </a:xfrm>
        </p:grpSpPr>
        <p:pic>
          <p:nvPicPr>
            <p:cNvPr id="167" name="Graphic 166" descr="Open Folder">
              <a:extLst>
                <a:ext uri="{FF2B5EF4-FFF2-40B4-BE49-F238E27FC236}">
                  <a16:creationId xmlns:a16="http://schemas.microsoft.com/office/drawing/2014/main" id="{345D185C-569C-4130-B0C6-1F5C53D041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6A42E264-1404-4FA1-B9AA-022315D0BAA1}"/>
                </a:ext>
              </a:extLst>
            </p:cNvPr>
            <p:cNvSpPr/>
            <p:nvPr/>
          </p:nvSpPr>
          <p:spPr bwMode="auto">
            <a:xfrm>
              <a:off x="5489865" y="3975098"/>
              <a:ext cx="1281496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accent2">
                      <a:lumMod val="75000"/>
                    </a:schemeClr>
                  </a:solidFill>
                </a:rPr>
                <a:t>openecomp</a:t>
              </a:r>
              <a:r>
                <a:rPr lang="en-US" sz="1200">
                  <a:solidFill>
                    <a:schemeClr val="accent2">
                      <a:lumMod val="75000"/>
                    </a:schemeClr>
                  </a:solidFill>
                </a:rPr>
                <a:t>-heat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A12F530E-B03B-46BE-9AB9-3E0494D97BD6}"/>
              </a:ext>
            </a:extLst>
          </p:cNvPr>
          <p:cNvGrpSpPr/>
          <p:nvPr/>
        </p:nvGrpSpPr>
        <p:grpSpPr>
          <a:xfrm>
            <a:off x="4922951" y="4223667"/>
            <a:ext cx="810700" cy="329152"/>
            <a:chOff x="5181601" y="3935961"/>
            <a:chExt cx="810700" cy="329152"/>
          </a:xfrm>
        </p:grpSpPr>
        <p:pic>
          <p:nvPicPr>
            <p:cNvPr id="170" name="Graphic 169" descr="Open Folder">
              <a:extLst>
                <a:ext uri="{FF2B5EF4-FFF2-40B4-BE49-F238E27FC236}">
                  <a16:creationId xmlns:a16="http://schemas.microsoft.com/office/drawing/2014/main" id="{F2FC3C9A-9FBD-4F28-9982-873506C94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8876979E-99A3-45AD-A61D-628A161B179F}"/>
                </a:ext>
              </a:extLst>
            </p:cNvPr>
            <p:cNvSpPr/>
            <p:nvPr/>
          </p:nvSpPr>
          <p:spPr bwMode="auto">
            <a:xfrm>
              <a:off x="5489865" y="3975098"/>
              <a:ext cx="502436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accent2">
                      <a:lumMod val="75000"/>
                    </a:schemeClr>
                  </a:solidFill>
                </a:rPr>
                <a:t>tosca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endParaRPr>
            </a:p>
          </p:txBody>
        </p:sp>
      </p:grpSp>
      <p:sp>
        <p:nvSpPr>
          <p:cNvPr id="172" name="Speech Bubble: Rectangle with Corners Rounded 171">
            <a:extLst>
              <a:ext uri="{FF2B5EF4-FFF2-40B4-BE49-F238E27FC236}">
                <a16:creationId xmlns:a16="http://schemas.microsoft.com/office/drawing/2014/main" id="{3B15ACC2-6AF4-4EA4-AB2E-3BB62562E5EF}"/>
              </a:ext>
            </a:extLst>
          </p:cNvPr>
          <p:cNvSpPr/>
          <p:nvPr/>
        </p:nvSpPr>
        <p:spPr bwMode="auto">
          <a:xfrm>
            <a:off x="5671794" y="1644260"/>
            <a:ext cx="1324285" cy="455652"/>
          </a:xfrm>
          <a:prstGeom prst="wedgeRoundRectCallout">
            <a:avLst>
              <a:gd name="adj1" fmla="val -30087"/>
              <a:gd name="adj2" fmla="val 281418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Generated by SDC, adding </a:t>
            </a:r>
            <a:r>
              <a:rPr kumimoji="0" lang="en-US" sz="1100" b="0" i="0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vf_module</a:t>
            </a:r>
            <a:endPara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2ADB12BA-FDF9-4D5E-BA2E-587B0C0F616C}"/>
              </a:ext>
            </a:extLst>
          </p:cNvPr>
          <p:cNvGrpSpPr/>
          <p:nvPr/>
        </p:nvGrpSpPr>
        <p:grpSpPr>
          <a:xfrm>
            <a:off x="7377443" y="748781"/>
            <a:ext cx="1241937" cy="1588535"/>
            <a:chOff x="9324975" y="3330714"/>
            <a:chExt cx="1333500" cy="1588535"/>
          </a:xfrm>
        </p:grpSpPr>
        <p:sp>
          <p:nvSpPr>
            <p:cNvPr id="177" name="Speech Bubble: Rectangle 176">
              <a:extLst>
                <a:ext uri="{FF2B5EF4-FFF2-40B4-BE49-F238E27FC236}">
                  <a16:creationId xmlns:a16="http://schemas.microsoft.com/office/drawing/2014/main" id="{731C8AF6-94A7-4E7C-8C65-89AD2A018D09}"/>
                </a:ext>
              </a:extLst>
            </p:cNvPr>
            <p:cNvSpPr/>
            <p:nvPr/>
          </p:nvSpPr>
          <p:spPr bwMode="auto">
            <a:xfrm>
              <a:off x="9324975" y="3330714"/>
              <a:ext cx="1333500" cy="1588535"/>
            </a:xfrm>
            <a:prstGeom prst="wedgeRectCallout">
              <a:avLst>
                <a:gd name="adj1" fmla="val -189568"/>
                <a:gd name="adj2" fmla="val 130856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pic>
          <p:nvPicPr>
            <p:cNvPr id="178" name="Picture 177">
              <a:extLst>
                <a:ext uri="{FF2B5EF4-FFF2-40B4-BE49-F238E27FC236}">
                  <a16:creationId xmlns:a16="http://schemas.microsoft.com/office/drawing/2014/main" id="{1C5682D2-5F37-4E09-B04F-553EA0952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446181" y="3406037"/>
              <a:ext cx="1124107" cy="144800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pic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746C1CB7-50C8-4ADC-9BCB-67ABBE172262}"/>
              </a:ext>
            </a:extLst>
          </p:cNvPr>
          <p:cNvGrpSpPr/>
          <p:nvPr/>
        </p:nvGrpSpPr>
        <p:grpSpPr>
          <a:xfrm>
            <a:off x="7396136" y="3978855"/>
            <a:ext cx="919816" cy="917731"/>
            <a:chOff x="3474555" y="5152065"/>
            <a:chExt cx="919816" cy="917731"/>
          </a:xfrm>
        </p:grpSpPr>
        <p:sp>
          <p:nvSpPr>
            <p:cNvPr id="181" name="Speech Bubble: Rectangle 180">
              <a:extLst>
                <a:ext uri="{FF2B5EF4-FFF2-40B4-BE49-F238E27FC236}">
                  <a16:creationId xmlns:a16="http://schemas.microsoft.com/office/drawing/2014/main" id="{54E787DE-8D3F-4798-9C35-064E2A20E03E}"/>
                </a:ext>
              </a:extLst>
            </p:cNvPr>
            <p:cNvSpPr/>
            <p:nvPr/>
          </p:nvSpPr>
          <p:spPr bwMode="auto">
            <a:xfrm>
              <a:off x="3474555" y="5152065"/>
              <a:ext cx="919816" cy="917731"/>
            </a:xfrm>
            <a:prstGeom prst="wedgeRectCallout">
              <a:avLst>
                <a:gd name="adj1" fmla="val -147158"/>
                <a:gd name="adj2" fmla="val -37409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pic>
          <p:nvPicPr>
            <p:cNvPr id="179" name="Picture 178">
              <a:extLst>
                <a:ext uri="{FF2B5EF4-FFF2-40B4-BE49-F238E27FC236}">
                  <a16:creationId xmlns:a16="http://schemas.microsoft.com/office/drawing/2014/main" id="{CC8AE12A-2BBF-4773-A8A8-5B8B4DED1F0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59384" y="5213105"/>
              <a:ext cx="800212" cy="838317"/>
            </a:xfrm>
            <a:prstGeom prst="rect">
              <a:avLst/>
            </a:prstGeom>
          </p:spPr>
        </p:pic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346CB29A-0DAE-46D5-BE53-90B422C3B073}"/>
              </a:ext>
            </a:extLst>
          </p:cNvPr>
          <p:cNvGrpSpPr/>
          <p:nvPr/>
        </p:nvGrpSpPr>
        <p:grpSpPr>
          <a:xfrm>
            <a:off x="6011996" y="4707913"/>
            <a:ext cx="1241937" cy="1912389"/>
            <a:chOff x="6863837" y="4945610"/>
            <a:chExt cx="1241937" cy="1912389"/>
          </a:xfrm>
        </p:grpSpPr>
        <p:sp>
          <p:nvSpPr>
            <p:cNvPr id="185" name="Speech Bubble: Rectangle 184">
              <a:extLst>
                <a:ext uri="{FF2B5EF4-FFF2-40B4-BE49-F238E27FC236}">
                  <a16:creationId xmlns:a16="http://schemas.microsoft.com/office/drawing/2014/main" id="{92191F2C-C239-4BB4-B446-A0F12916DB98}"/>
                </a:ext>
              </a:extLst>
            </p:cNvPr>
            <p:cNvSpPr/>
            <p:nvPr/>
          </p:nvSpPr>
          <p:spPr bwMode="auto">
            <a:xfrm>
              <a:off x="6863837" y="4945610"/>
              <a:ext cx="1241937" cy="1912389"/>
            </a:xfrm>
            <a:prstGeom prst="wedgeRectCallout">
              <a:avLst>
                <a:gd name="adj1" fmla="val -79674"/>
                <a:gd name="adj2" fmla="val -63737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pic>
          <p:nvPicPr>
            <p:cNvPr id="184" name="Picture 183">
              <a:extLst>
                <a:ext uri="{FF2B5EF4-FFF2-40B4-BE49-F238E27FC236}">
                  <a16:creationId xmlns:a16="http://schemas.microsoft.com/office/drawing/2014/main" id="{60B71C20-492F-4650-AA07-547A1C5CB1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958192" y="4976670"/>
              <a:ext cx="1086002" cy="1810003"/>
            </a:xfrm>
            <a:prstGeom prst="rect">
              <a:avLst/>
            </a:prstGeom>
          </p:spPr>
        </p:pic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16F3D8F3-81FD-4CB7-8918-D1B0309EA50D}"/>
              </a:ext>
            </a:extLst>
          </p:cNvPr>
          <p:cNvGrpSpPr/>
          <p:nvPr/>
        </p:nvGrpSpPr>
        <p:grpSpPr>
          <a:xfrm>
            <a:off x="7377444" y="2390976"/>
            <a:ext cx="1241937" cy="1536916"/>
            <a:chOff x="7377444" y="2476701"/>
            <a:chExt cx="1241937" cy="1536916"/>
          </a:xfrm>
        </p:grpSpPr>
        <p:sp>
          <p:nvSpPr>
            <p:cNvPr id="174" name="Speech Bubble: Rectangle 173">
              <a:extLst>
                <a:ext uri="{FF2B5EF4-FFF2-40B4-BE49-F238E27FC236}">
                  <a16:creationId xmlns:a16="http://schemas.microsoft.com/office/drawing/2014/main" id="{76E9FD77-3100-46B4-A758-22FCCBF269C9}"/>
                </a:ext>
              </a:extLst>
            </p:cNvPr>
            <p:cNvSpPr/>
            <p:nvPr/>
          </p:nvSpPr>
          <p:spPr bwMode="auto">
            <a:xfrm>
              <a:off x="7377444" y="2476701"/>
              <a:ext cx="1241937" cy="1536916"/>
            </a:xfrm>
            <a:prstGeom prst="wedgeRectCallout">
              <a:avLst>
                <a:gd name="adj1" fmla="val -152268"/>
                <a:gd name="adj2" fmla="val 48199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pic>
          <p:nvPicPr>
            <p:cNvPr id="187" name="Picture 186">
              <a:extLst>
                <a:ext uri="{FF2B5EF4-FFF2-40B4-BE49-F238E27FC236}">
                  <a16:creationId xmlns:a16="http://schemas.microsoft.com/office/drawing/2014/main" id="{7A616ACF-3A34-44B4-8457-80AE62EA377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452500" y="2536336"/>
              <a:ext cx="1105054" cy="1428949"/>
            </a:xfrm>
            <a:prstGeom prst="rect">
              <a:avLst/>
            </a:prstGeom>
          </p:spPr>
        </p:pic>
      </p:grpSp>
      <p:sp>
        <p:nvSpPr>
          <p:cNvPr id="190" name="Callout: Line with Border and Accent Bar 189">
            <a:extLst>
              <a:ext uri="{FF2B5EF4-FFF2-40B4-BE49-F238E27FC236}">
                <a16:creationId xmlns:a16="http://schemas.microsoft.com/office/drawing/2014/main" id="{9C3298AF-778C-41E8-B778-098458E1E76B}"/>
              </a:ext>
            </a:extLst>
          </p:cNvPr>
          <p:cNvSpPr/>
          <p:nvPr/>
        </p:nvSpPr>
        <p:spPr bwMode="auto">
          <a:xfrm>
            <a:off x="8844903" y="3330713"/>
            <a:ext cx="2370737" cy="3297793"/>
          </a:xfrm>
          <a:prstGeom prst="accentBorderCallout1">
            <a:avLst>
              <a:gd name="adj1" fmla="val 97695"/>
              <a:gd name="adj2" fmla="val -4192"/>
              <a:gd name="adj3" fmla="val 38612"/>
              <a:gd name="adj4" fmla="val -294998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4FB17879-3AEC-4B86-9037-1C6B056A0488}"/>
              </a:ext>
            </a:extLst>
          </p:cNvPr>
          <p:cNvGrpSpPr/>
          <p:nvPr/>
        </p:nvGrpSpPr>
        <p:grpSpPr>
          <a:xfrm>
            <a:off x="8892528" y="4653082"/>
            <a:ext cx="1376561" cy="329152"/>
            <a:chOff x="5181601" y="3935961"/>
            <a:chExt cx="1376561" cy="329152"/>
          </a:xfrm>
        </p:grpSpPr>
        <p:pic>
          <p:nvPicPr>
            <p:cNvPr id="192" name="Graphic 191" descr="Open Folder">
              <a:extLst>
                <a:ext uri="{FF2B5EF4-FFF2-40B4-BE49-F238E27FC236}">
                  <a16:creationId xmlns:a16="http://schemas.microsoft.com/office/drawing/2014/main" id="{4E796BA2-9242-4442-8B01-22ADDB85E1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20503762-7764-4FDE-AC86-14C2E5D1591C}"/>
                </a:ext>
              </a:extLst>
            </p:cNvPr>
            <p:cNvSpPr/>
            <p:nvPr/>
          </p:nvSpPr>
          <p:spPr bwMode="auto">
            <a:xfrm>
              <a:off x="5489865" y="3975098"/>
              <a:ext cx="106829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  <a:latin typeface="+mn-lt"/>
                </a:rPr>
                <a:t>Informational</a:t>
              </a: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C00D2717-CF0A-4E38-8028-A122D9930C13}"/>
              </a:ext>
            </a:extLst>
          </p:cNvPr>
          <p:cNvGrpSpPr/>
          <p:nvPr/>
        </p:nvGrpSpPr>
        <p:grpSpPr>
          <a:xfrm>
            <a:off x="8892528" y="5634193"/>
            <a:ext cx="1456760" cy="329153"/>
            <a:chOff x="5181601" y="4393160"/>
            <a:chExt cx="1456760" cy="329153"/>
          </a:xfrm>
        </p:grpSpPr>
        <p:pic>
          <p:nvPicPr>
            <p:cNvPr id="195" name="Graphic 194">
              <a:extLst>
                <a:ext uri="{FF2B5EF4-FFF2-40B4-BE49-F238E27FC236}">
                  <a16:creationId xmlns:a16="http://schemas.microsoft.com/office/drawing/2014/main" id="{54E4890D-23A3-4494-9612-1D11B72759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id="{FDCD2C09-AF21-4B94-BD26-01BD4C211FB8}"/>
                </a:ext>
              </a:extLst>
            </p:cNvPr>
            <p:cNvSpPr/>
            <p:nvPr/>
          </p:nvSpPr>
          <p:spPr bwMode="auto">
            <a:xfrm>
              <a:off x="5510754" y="4428760"/>
              <a:ext cx="112760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ChangeLog.txt</a:t>
              </a: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90D7CD1D-D756-4FFC-9B37-8B54F063D851}"/>
              </a:ext>
            </a:extLst>
          </p:cNvPr>
          <p:cNvGrpSpPr/>
          <p:nvPr/>
        </p:nvGrpSpPr>
        <p:grpSpPr>
          <a:xfrm>
            <a:off x="8892528" y="5307156"/>
            <a:ext cx="807494" cy="329152"/>
            <a:chOff x="5181601" y="3935961"/>
            <a:chExt cx="807494" cy="329152"/>
          </a:xfrm>
        </p:grpSpPr>
        <p:pic>
          <p:nvPicPr>
            <p:cNvPr id="198" name="Graphic 197" descr="Open Folder">
              <a:extLst>
                <a:ext uri="{FF2B5EF4-FFF2-40B4-BE49-F238E27FC236}">
                  <a16:creationId xmlns:a16="http://schemas.microsoft.com/office/drawing/2014/main" id="{1F5B738F-B7BC-450E-BCC8-367A9A9017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99" name="Rectangle 198">
              <a:extLst>
                <a:ext uri="{FF2B5EF4-FFF2-40B4-BE49-F238E27FC236}">
                  <a16:creationId xmlns:a16="http://schemas.microsoft.com/office/drawing/2014/main" id="{8C62E29D-A8AF-4D13-9D59-B6BB460A846F}"/>
                </a:ext>
              </a:extLst>
            </p:cNvPr>
            <p:cNvSpPr/>
            <p:nvPr/>
          </p:nvSpPr>
          <p:spPr bwMode="auto">
            <a:xfrm>
              <a:off x="5489865" y="3975098"/>
              <a:ext cx="499230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rgbClr val="0070C0"/>
                  </a:solidFill>
                  <a:effectLst/>
                  <a:latin typeface="+mn-lt"/>
                </a:rPr>
                <a:t>Tests</a:t>
              </a:r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ABAF588C-31AD-4A1B-AA5D-1880EA7A3A80}"/>
              </a:ext>
            </a:extLst>
          </p:cNvPr>
          <p:cNvGrpSpPr/>
          <p:nvPr/>
        </p:nvGrpSpPr>
        <p:grpSpPr>
          <a:xfrm>
            <a:off x="8892528" y="4326045"/>
            <a:ext cx="1262747" cy="329152"/>
            <a:chOff x="5181601" y="3935961"/>
            <a:chExt cx="1262747" cy="329152"/>
          </a:xfrm>
        </p:grpSpPr>
        <p:pic>
          <p:nvPicPr>
            <p:cNvPr id="201" name="Graphic 200" descr="Open Folder">
              <a:extLst>
                <a:ext uri="{FF2B5EF4-FFF2-40B4-BE49-F238E27FC236}">
                  <a16:creationId xmlns:a16="http://schemas.microsoft.com/office/drawing/2014/main" id="{DF4119A1-83F5-47DD-BE28-B8F8EE7CB0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02" name="Rectangle 201">
              <a:extLst>
                <a:ext uri="{FF2B5EF4-FFF2-40B4-BE49-F238E27FC236}">
                  <a16:creationId xmlns:a16="http://schemas.microsoft.com/office/drawing/2014/main" id="{FAFB7175-B1AD-4791-A2BD-BD3D814595AC}"/>
                </a:ext>
              </a:extLst>
            </p:cNvPr>
            <p:cNvSpPr/>
            <p:nvPr/>
          </p:nvSpPr>
          <p:spPr bwMode="auto">
            <a:xfrm>
              <a:off x="5489865" y="3975098"/>
              <a:ext cx="95448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accent2"/>
                  </a:solidFill>
                </a:rPr>
                <a:t>Deployment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</a:endParaRPr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B1B773F4-F741-4A23-8943-2066111D0E87}"/>
              </a:ext>
            </a:extLst>
          </p:cNvPr>
          <p:cNvGrpSpPr/>
          <p:nvPr/>
        </p:nvGrpSpPr>
        <p:grpSpPr>
          <a:xfrm>
            <a:off x="8892528" y="4980119"/>
            <a:ext cx="829936" cy="329152"/>
            <a:chOff x="5181601" y="3935961"/>
            <a:chExt cx="829936" cy="329152"/>
          </a:xfrm>
        </p:grpSpPr>
        <p:pic>
          <p:nvPicPr>
            <p:cNvPr id="204" name="Graphic 203" descr="Open Folder">
              <a:extLst>
                <a:ext uri="{FF2B5EF4-FFF2-40B4-BE49-F238E27FC236}">
                  <a16:creationId xmlns:a16="http://schemas.microsoft.com/office/drawing/2014/main" id="{5C9AFF74-CB12-4F0E-A5B2-9F6CFB81B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05" name="Rectangle 204">
              <a:extLst>
                <a:ext uri="{FF2B5EF4-FFF2-40B4-BE49-F238E27FC236}">
                  <a16:creationId xmlns:a16="http://schemas.microsoft.com/office/drawing/2014/main" id="{9FFB6050-0AE7-45D0-9DDB-D986C9D59424}"/>
                </a:ext>
              </a:extLst>
            </p:cNvPr>
            <p:cNvSpPr/>
            <p:nvPr/>
          </p:nvSpPr>
          <p:spPr bwMode="auto">
            <a:xfrm>
              <a:off x="5489865" y="3975098"/>
              <a:ext cx="521672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accent2"/>
                  </a:solidFill>
                </a:rPr>
                <a:t>Other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</a:endParaRPr>
            </a:p>
          </p:txBody>
        </p: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BEA3C631-6A6B-4DE3-946B-698AFB66BEE6}"/>
              </a:ext>
            </a:extLst>
          </p:cNvPr>
          <p:cNvGrpSpPr/>
          <p:nvPr/>
        </p:nvGrpSpPr>
        <p:grpSpPr>
          <a:xfrm>
            <a:off x="8892528" y="6288271"/>
            <a:ext cx="2162716" cy="329153"/>
            <a:chOff x="5181601" y="4393160"/>
            <a:chExt cx="2162716" cy="329153"/>
          </a:xfrm>
        </p:grpSpPr>
        <p:pic>
          <p:nvPicPr>
            <p:cNvPr id="207" name="Graphic 206">
              <a:extLst>
                <a:ext uri="{FF2B5EF4-FFF2-40B4-BE49-F238E27FC236}">
                  <a16:creationId xmlns:a16="http://schemas.microsoft.com/office/drawing/2014/main" id="{CD6C6726-2A17-47CC-B1E7-6E6130B51B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E1837C04-2B92-48A1-A1B1-C3C4CAD58883}"/>
                </a:ext>
              </a:extLst>
            </p:cNvPr>
            <p:cNvSpPr/>
            <p:nvPr/>
          </p:nvSpPr>
          <p:spPr bwMode="auto">
            <a:xfrm>
              <a:off x="5510754" y="4428760"/>
              <a:ext cx="183356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.mf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198DE46D-38CF-486E-A33C-2F5D295736DD}"/>
              </a:ext>
            </a:extLst>
          </p:cNvPr>
          <p:cNvGrpSpPr/>
          <p:nvPr/>
        </p:nvGrpSpPr>
        <p:grpSpPr>
          <a:xfrm>
            <a:off x="8892528" y="5961231"/>
            <a:ext cx="2259865" cy="329153"/>
            <a:chOff x="5181601" y="4393160"/>
            <a:chExt cx="2259865" cy="329153"/>
          </a:xfrm>
        </p:grpSpPr>
        <p:pic>
          <p:nvPicPr>
            <p:cNvPr id="210" name="Graphic 209">
              <a:extLst>
                <a:ext uri="{FF2B5EF4-FFF2-40B4-BE49-F238E27FC236}">
                  <a16:creationId xmlns:a16="http://schemas.microsoft.com/office/drawing/2014/main" id="{5C9569B1-E955-49F5-AEE6-04547C95C9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B3E13473-48AC-4AB0-B0DE-A07C4510005F}"/>
                </a:ext>
              </a:extLst>
            </p:cNvPr>
            <p:cNvSpPr/>
            <p:nvPr/>
          </p:nvSpPr>
          <p:spPr bwMode="auto">
            <a:xfrm>
              <a:off x="5510754" y="4428760"/>
              <a:ext cx="1930712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tx1"/>
                  </a:solidFill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.cert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118D8B97-4D0F-4842-B9D8-90CB90266375}"/>
              </a:ext>
            </a:extLst>
          </p:cNvPr>
          <p:cNvGrpSpPr/>
          <p:nvPr/>
        </p:nvGrpSpPr>
        <p:grpSpPr>
          <a:xfrm>
            <a:off x="8892528" y="3671969"/>
            <a:ext cx="2194142" cy="329153"/>
            <a:chOff x="5181601" y="4393160"/>
            <a:chExt cx="2194142" cy="329153"/>
          </a:xfrm>
        </p:grpSpPr>
        <p:pic>
          <p:nvPicPr>
            <p:cNvPr id="213" name="Graphic 212">
              <a:extLst>
                <a:ext uri="{FF2B5EF4-FFF2-40B4-BE49-F238E27FC236}">
                  <a16:creationId xmlns:a16="http://schemas.microsoft.com/office/drawing/2014/main" id="{AF4AC396-1034-4680-9075-750FFC95688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9B8426EA-26D0-4B1B-A1B0-E29485AE5DD9}"/>
                </a:ext>
              </a:extLst>
            </p:cNvPr>
            <p:cNvSpPr/>
            <p:nvPr/>
          </p:nvSpPr>
          <p:spPr bwMode="auto">
            <a:xfrm>
              <a:off x="5510754" y="4428760"/>
              <a:ext cx="186498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rPr>
                <a:t>vendor-license-model.xml</a:t>
              </a: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31A0659D-EEE5-48FC-9DA4-516DE714C85E}"/>
              </a:ext>
            </a:extLst>
          </p:cNvPr>
          <p:cNvGrpSpPr/>
          <p:nvPr/>
        </p:nvGrpSpPr>
        <p:grpSpPr>
          <a:xfrm>
            <a:off x="8892528" y="3999007"/>
            <a:ext cx="1862321" cy="329153"/>
            <a:chOff x="5181601" y="4393160"/>
            <a:chExt cx="1862321" cy="329153"/>
          </a:xfrm>
        </p:grpSpPr>
        <p:pic>
          <p:nvPicPr>
            <p:cNvPr id="216" name="Graphic 215">
              <a:extLst>
                <a:ext uri="{FF2B5EF4-FFF2-40B4-BE49-F238E27FC236}">
                  <a16:creationId xmlns:a16="http://schemas.microsoft.com/office/drawing/2014/main" id="{290B084D-D06B-4DB4-9AD3-F07FDBC02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35388629-9413-4A83-A946-DF8796A49A7B}"/>
                </a:ext>
              </a:extLst>
            </p:cNvPr>
            <p:cNvSpPr/>
            <p:nvPr/>
          </p:nvSpPr>
          <p:spPr bwMode="auto">
            <a:xfrm>
              <a:off x="5510754" y="4428760"/>
              <a:ext cx="1533168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rPr>
                <a:t>vf-license-model.xml</a:t>
              </a:r>
            </a:p>
          </p:txBody>
        </p: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C0BF2BB8-0B31-4F55-BD19-01529B28E04D}"/>
              </a:ext>
            </a:extLst>
          </p:cNvPr>
          <p:cNvGrpSpPr/>
          <p:nvPr/>
        </p:nvGrpSpPr>
        <p:grpSpPr>
          <a:xfrm>
            <a:off x="8892528" y="3344932"/>
            <a:ext cx="1636247" cy="329152"/>
            <a:chOff x="5181601" y="3935961"/>
            <a:chExt cx="1636247" cy="329152"/>
          </a:xfrm>
        </p:grpSpPr>
        <p:pic>
          <p:nvPicPr>
            <p:cNvPr id="220" name="Graphic 219" descr="Open Folder">
              <a:extLst>
                <a:ext uri="{FF2B5EF4-FFF2-40B4-BE49-F238E27FC236}">
                  <a16:creationId xmlns:a16="http://schemas.microsoft.com/office/drawing/2014/main" id="{7FAB9A83-3CED-4501-ACD4-EFC23077AB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21" name="Rectangle 220">
              <a:extLst>
                <a:ext uri="{FF2B5EF4-FFF2-40B4-BE49-F238E27FC236}">
                  <a16:creationId xmlns:a16="http://schemas.microsoft.com/office/drawing/2014/main" id="{96A8FD3C-56B3-4550-87A0-5EDE150DFD3D}"/>
                </a:ext>
              </a:extLst>
            </p:cNvPr>
            <p:cNvSpPr/>
            <p:nvPr/>
          </p:nvSpPr>
          <p:spPr bwMode="auto">
            <a:xfrm>
              <a:off x="5489865" y="3975098"/>
              <a:ext cx="132798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accent2"/>
                  </a:solidFill>
                </a:rPr>
                <a:t>TOSCA-Metadata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</a:endParaRP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E851354C-1834-4C6F-9D37-6BEDBF3BBBDD}"/>
              </a:ext>
            </a:extLst>
          </p:cNvPr>
          <p:cNvGrpSpPr/>
          <p:nvPr/>
        </p:nvGrpSpPr>
        <p:grpSpPr>
          <a:xfrm>
            <a:off x="9974049" y="2398085"/>
            <a:ext cx="1911297" cy="399389"/>
            <a:chOff x="9783171" y="2317674"/>
            <a:chExt cx="1911297" cy="399389"/>
          </a:xfrm>
        </p:grpSpPr>
        <p:sp>
          <p:nvSpPr>
            <p:cNvPr id="222" name="Callout: Line with Border and Accent Bar 221">
              <a:extLst>
                <a:ext uri="{FF2B5EF4-FFF2-40B4-BE49-F238E27FC236}">
                  <a16:creationId xmlns:a16="http://schemas.microsoft.com/office/drawing/2014/main" id="{391B0720-6520-4AE8-B6AF-762D8D6FE121}"/>
                </a:ext>
              </a:extLst>
            </p:cNvPr>
            <p:cNvSpPr/>
            <p:nvPr/>
          </p:nvSpPr>
          <p:spPr bwMode="auto">
            <a:xfrm>
              <a:off x="9783171" y="2317674"/>
              <a:ext cx="1911297" cy="399389"/>
            </a:xfrm>
            <a:prstGeom prst="accentBorderCallout1">
              <a:avLst>
                <a:gd name="adj1" fmla="val 99240"/>
                <a:gd name="adj2" fmla="val -2704"/>
                <a:gd name="adj3" fmla="val 275747"/>
                <a:gd name="adj4" fmla="val 15576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0A4A4990-A95E-4927-8206-0BC20DB65115}"/>
                </a:ext>
              </a:extLst>
            </p:cNvPr>
            <p:cNvGrpSpPr/>
            <p:nvPr/>
          </p:nvGrpSpPr>
          <p:grpSpPr>
            <a:xfrm>
              <a:off x="9832696" y="2354401"/>
              <a:ext cx="1848422" cy="329153"/>
              <a:chOff x="1349947" y="4082743"/>
              <a:chExt cx="1848422" cy="329153"/>
            </a:xfrm>
          </p:grpSpPr>
          <p:pic>
            <p:nvPicPr>
              <p:cNvPr id="224" name="Graphic 223">
                <a:extLst>
                  <a:ext uri="{FF2B5EF4-FFF2-40B4-BE49-F238E27FC236}">
                    <a16:creationId xmlns:a16="http://schemas.microsoft.com/office/drawing/2014/main" id="{67072495-1EAF-4057-AFD3-54C58ED768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349947" y="4082743"/>
                <a:ext cx="329153" cy="329153"/>
              </a:xfrm>
              <a:prstGeom prst="rect">
                <a:avLst/>
              </a:prstGeom>
            </p:spPr>
          </p:pic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FF9E9DEB-7BF6-44D9-BDA3-3D3018FCD3D8}"/>
                  </a:ext>
                </a:extLst>
              </p:cNvPr>
              <p:cNvSpPr/>
              <p:nvPr/>
            </p:nvSpPr>
            <p:spPr bwMode="auto">
              <a:xfrm>
                <a:off x="1665201" y="4118343"/>
                <a:ext cx="1533168" cy="25795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sz="1200" b="0" i="0" u="none" strike="noStrike" cap="none" normalizeH="0" baseline="0" err="1">
                    <a:ln>
                      <a:noFill/>
                    </a:ln>
                    <a:solidFill>
                      <a:schemeClr val="accent2"/>
                    </a:solidFill>
                    <a:effectLst/>
                    <a:latin typeface="+mn-lt"/>
                  </a:rPr>
                  <a:t>TOSCA.meta.original</a:t>
                </a: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+mn-lt"/>
                </a:endParaRPr>
              </a:p>
            </p:txBody>
          </p:sp>
        </p:grpSp>
      </p:grpSp>
      <p:sp>
        <p:nvSpPr>
          <p:cNvPr id="227" name="Rectangle: Rounded Corners 226">
            <a:extLst>
              <a:ext uri="{FF2B5EF4-FFF2-40B4-BE49-F238E27FC236}">
                <a16:creationId xmlns:a16="http://schemas.microsoft.com/office/drawing/2014/main" id="{228E7A68-010D-4A1A-88FB-E1542576BB63}"/>
              </a:ext>
            </a:extLst>
          </p:cNvPr>
          <p:cNvSpPr/>
          <p:nvPr/>
        </p:nvSpPr>
        <p:spPr bwMode="auto">
          <a:xfrm>
            <a:off x="8888411" y="4292559"/>
            <a:ext cx="3019640" cy="2401496"/>
          </a:xfrm>
          <a:prstGeom prst="roundRect">
            <a:avLst>
              <a:gd name="adj" fmla="val 6261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fontAlgn="base">
              <a:spcBef>
                <a:spcPts val="300"/>
              </a:spcBef>
              <a:spcAft>
                <a:spcPct val="0"/>
              </a:spcAft>
            </a:pPr>
            <a:r>
              <a:rPr lang="en-US" sz="1100">
                <a:solidFill>
                  <a:schemeClr val="bg1"/>
                </a:solidFill>
              </a:rPr>
              <a:t>Onboarded files copy</a:t>
            </a:r>
            <a:endParaRPr kumimoji="0" lang="en-US" sz="11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01D4DBA1-791E-48D3-91D3-ECA06DE45329}"/>
              </a:ext>
            </a:extLst>
          </p:cNvPr>
          <p:cNvSpPr/>
          <p:nvPr/>
        </p:nvSpPr>
        <p:spPr bwMode="auto">
          <a:xfrm>
            <a:off x="90377" y="4991747"/>
            <a:ext cx="1990112" cy="678046"/>
          </a:xfrm>
          <a:prstGeom prst="wedgeRoundRectCallout">
            <a:avLst>
              <a:gd name="adj1" fmla="val -15808"/>
              <a:gd name="adj2" fmla="val -533826"/>
              <a:gd name="adj3" fmla="val 16667"/>
            </a:avLst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aphicFrame>
        <p:nvGraphicFramePr>
          <p:cNvPr id="228" name="Object 227">
            <a:extLst>
              <a:ext uri="{FF2B5EF4-FFF2-40B4-BE49-F238E27FC236}">
                <a16:creationId xmlns:a16="http://schemas.microsoft.com/office/drawing/2014/main" id="{D110DCCB-30B5-43B0-89CF-CB4CD375EA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1668480"/>
              </p:ext>
            </p:extLst>
          </p:nvPr>
        </p:nvGraphicFramePr>
        <p:xfrm>
          <a:off x="-94862" y="5056365"/>
          <a:ext cx="23018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ackager Shell Object" showAsIcon="1" r:id="rId12" imgW="2302200" imgH="532800" progId="Package">
                  <p:embed/>
                </p:oleObj>
              </mc:Choice>
              <mc:Fallback>
                <p:oleObj name="Packager Shell Object" showAsIcon="1" r:id="rId12" imgW="2302200" imgH="532800" progId="Package">
                  <p:embed/>
                  <p:pic>
                    <p:nvPicPr>
                      <p:cNvPr id="228" name="Object 227">
                        <a:extLst>
                          <a:ext uri="{FF2B5EF4-FFF2-40B4-BE49-F238E27FC236}">
                            <a16:creationId xmlns:a16="http://schemas.microsoft.com/office/drawing/2014/main" id="{D110DCCB-30B5-43B0-89CF-CB4CD375EAD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-94862" y="5056365"/>
                        <a:ext cx="2301875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" name="Speech Bubble: Rectangle with Corners Rounded 93">
            <a:extLst>
              <a:ext uri="{FF2B5EF4-FFF2-40B4-BE49-F238E27FC236}">
                <a16:creationId xmlns:a16="http://schemas.microsoft.com/office/drawing/2014/main" id="{20CAD8F9-797B-4975-815F-833F2581D947}"/>
              </a:ext>
            </a:extLst>
          </p:cNvPr>
          <p:cNvSpPr/>
          <p:nvPr/>
        </p:nvSpPr>
        <p:spPr bwMode="auto">
          <a:xfrm>
            <a:off x="5665458" y="877020"/>
            <a:ext cx="1616893" cy="678046"/>
          </a:xfrm>
          <a:prstGeom prst="wedgeRoundRectCallou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6BE0FF5F-C14E-4C64-B396-A09C1FA27C3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60231" y="1014076"/>
          <a:ext cx="1546225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ackager Shell Object" showAsIcon="1" r:id="rId14" imgW="1546920" imgH="469800" progId="Package">
                  <p:embed/>
                </p:oleObj>
              </mc:Choice>
              <mc:Fallback>
                <p:oleObj name="Packager Shell Object" showAsIcon="1" r:id="rId14" imgW="1546920" imgH="469800" progId="Packag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6BE0FF5F-C14E-4C64-B396-A09C1FA27C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660231" y="1014076"/>
                        <a:ext cx="1546225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" name="Speech Bubble: Rectangle with Corners Rounded 92">
            <a:extLst>
              <a:ext uri="{FF2B5EF4-FFF2-40B4-BE49-F238E27FC236}">
                <a16:creationId xmlns:a16="http://schemas.microsoft.com/office/drawing/2014/main" id="{96AFED3F-B0CA-4FA8-9220-84ED74097FA7}"/>
              </a:ext>
            </a:extLst>
          </p:cNvPr>
          <p:cNvSpPr/>
          <p:nvPr/>
        </p:nvSpPr>
        <p:spPr bwMode="auto">
          <a:xfrm>
            <a:off x="8642083" y="696689"/>
            <a:ext cx="3243263" cy="1604902"/>
          </a:xfrm>
          <a:prstGeom prst="wedgeRoundRectCallout">
            <a:avLst>
              <a:gd name="adj1" fmla="val 9309"/>
              <a:gd name="adj2" fmla="val 61917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TOSCA-Meta-Version: 1.0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CSAR-Version: 1.1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Created-By: Ericsson (Zu Qiang 2018-12-03)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Entry-Definitions: Definitions/</a:t>
            </a:r>
            <a:r>
              <a:rPr lang="en-US" sz="900" err="1">
                <a:solidFill>
                  <a:schemeClr val="tx1"/>
                </a:solidFill>
              </a:rPr>
              <a:t>MainServiceTemplate.yaml</a:t>
            </a:r>
            <a:endParaRPr lang="en-US" sz="900">
              <a:solidFill>
                <a:schemeClr val="tx1"/>
              </a:solidFill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Entry-Manifest: </a:t>
            </a:r>
            <a:r>
              <a:rPr lang="en-US" sz="900" err="1">
                <a:solidFill>
                  <a:schemeClr val="tx1"/>
                </a:solidFill>
              </a:rPr>
              <a:t>MainServiceTemplate.mf</a:t>
            </a:r>
            <a:endParaRPr lang="en-US" sz="900">
              <a:solidFill>
                <a:schemeClr val="tx1"/>
              </a:solidFill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Entry-Change-Log: Artifacts/ChangLog.txt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Entry-Tests: Artifacts/Tests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Entry-Certificate: Artifacts/License_term.txt </a:t>
            </a: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0B8C919-45CB-4055-9168-B960D874E293}"/>
              </a:ext>
            </a:extLst>
          </p:cNvPr>
          <p:cNvSpPr/>
          <p:nvPr/>
        </p:nvSpPr>
        <p:spPr bwMode="auto">
          <a:xfrm>
            <a:off x="8642084" y="696688"/>
            <a:ext cx="3265966" cy="2945331"/>
          </a:xfrm>
          <a:prstGeom prst="roundRect">
            <a:avLst>
              <a:gd name="adj" fmla="val 6261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r" fontAlgn="base">
              <a:spcBef>
                <a:spcPts val="300"/>
              </a:spcBef>
              <a:spcAft>
                <a:spcPct val="0"/>
              </a:spcAft>
            </a:pPr>
            <a:r>
              <a:rPr lang="en-US" sz="1100">
                <a:solidFill>
                  <a:schemeClr val="bg1"/>
                </a:solidFill>
              </a:rPr>
              <a:t>Onboarded files copy</a:t>
            </a:r>
            <a:endParaRPr kumimoji="0" lang="en-US" sz="11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8053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9B61CF-C207-42A5-8248-56561837D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476250"/>
            <a:ext cx="10258244" cy="1081088"/>
          </a:xfrm>
        </p:spPr>
        <p:txBody>
          <a:bodyPr/>
          <a:lstStyle/>
          <a:p>
            <a:r>
              <a:rPr lang="en-US" dirty="0"/>
              <a:t>SDC PNF CSAR from manually onboarding</a:t>
            </a: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0643BD32-A797-4F3C-96DC-497092E1FDDC}"/>
              </a:ext>
            </a:extLst>
          </p:cNvPr>
          <p:cNvSpPr/>
          <p:nvPr/>
        </p:nvSpPr>
        <p:spPr bwMode="auto">
          <a:xfrm>
            <a:off x="738244" y="1909756"/>
            <a:ext cx="3221246" cy="1420957"/>
          </a:xfrm>
          <a:prstGeom prst="triangle">
            <a:avLst>
              <a:gd name="adj" fmla="val 4772"/>
            </a:avLst>
          </a:prstGeom>
          <a:gradFill flip="none" rotWithShape="1">
            <a:gsLst>
              <a:gs pos="0">
                <a:srgbClr val="FF7C80">
                  <a:tint val="66000"/>
                  <a:satMod val="160000"/>
                </a:srgbClr>
              </a:gs>
              <a:gs pos="50000">
                <a:srgbClr val="FF7C80">
                  <a:tint val="44500"/>
                  <a:satMod val="160000"/>
                </a:srgbClr>
              </a:gs>
              <a:gs pos="100000">
                <a:srgbClr val="FF7C8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7C8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EBC2539-5DB9-4FBC-AD54-5CB353371876}"/>
              </a:ext>
            </a:extLst>
          </p:cNvPr>
          <p:cNvGrpSpPr/>
          <p:nvPr/>
        </p:nvGrpSpPr>
        <p:grpSpPr>
          <a:xfrm>
            <a:off x="755671" y="1387891"/>
            <a:ext cx="1516089" cy="624011"/>
            <a:chOff x="683716" y="1137618"/>
            <a:chExt cx="1516089" cy="62401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4A873E7-EBBF-4E16-9245-62C165DDC0CB}"/>
                </a:ext>
              </a:extLst>
            </p:cNvPr>
            <p:cNvSpPr txBox="1"/>
            <p:nvPr/>
          </p:nvSpPr>
          <p:spPr>
            <a:xfrm>
              <a:off x="1163559" y="1290152"/>
              <a:ext cx="1036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/>
                <a:t>CSAR file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3CE29EF-3299-4BC5-9534-8A283BEFAB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3716" y="1137618"/>
              <a:ext cx="479843" cy="624011"/>
            </a:xfrm>
            <a:prstGeom prst="rect">
              <a:avLst/>
            </a:prstGeom>
          </p:spPr>
        </p:pic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124F3397-F23D-44CD-ADEB-2804949B21FB}"/>
              </a:ext>
            </a:extLst>
          </p:cNvPr>
          <p:cNvSpPr/>
          <p:nvPr/>
        </p:nvSpPr>
        <p:spPr>
          <a:xfrm>
            <a:off x="738244" y="3689966"/>
            <a:ext cx="3221247" cy="13298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C75B478-25DB-4695-8881-E7828518DD0A}"/>
              </a:ext>
            </a:extLst>
          </p:cNvPr>
          <p:cNvSpPr/>
          <p:nvPr/>
        </p:nvSpPr>
        <p:spPr>
          <a:xfrm>
            <a:off x="738243" y="3330714"/>
            <a:ext cx="3221247" cy="35632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/>
              <a:t>ROOT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76354D5-8EE4-4FD7-844A-C06FBC3B906E}"/>
              </a:ext>
            </a:extLst>
          </p:cNvPr>
          <p:cNvGrpSpPr/>
          <p:nvPr/>
        </p:nvGrpSpPr>
        <p:grpSpPr>
          <a:xfrm>
            <a:off x="891500" y="3768147"/>
            <a:ext cx="1636247" cy="329152"/>
            <a:chOff x="5181601" y="3935961"/>
            <a:chExt cx="1636247" cy="329152"/>
          </a:xfrm>
        </p:grpSpPr>
        <p:pic>
          <p:nvPicPr>
            <p:cNvPr id="34" name="Graphic 33" descr="Open Folder">
              <a:extLst>
                <a:ext uri="{FF2B5EF4-FFF2-40B4-BE49-F238E27FC236}">
                  <a16:creationId xmlns:a16="http://schemas.microsoft.com/office/drawing/2014/main" id="{C80E12E3-F819-4898-8780-56FCD5FA29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B344E46-B1DB-4685-BBD5-6F2FFFBAD2F0}"/>
                </a:ext>
              </a:extLst>
            </p:cNvPr>
            <p:cNvSpPr/>
            <p:nvPr/>
          </p:nvSpPr>
          <p:spPr bwMode="auto">
            <a:xfrm>
              <a:off x="5489865" y="3975098"/>
              <a:ext cx="132798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242424"/>
                  </a:solidFill>
                  <a:effectLst/>
                  <a:latin typeface="+mn-lt"/>
                </a:rPr>
                <a:t>TOSCA-Metadata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2BD698E-E4F9-4CB4-8FAB-42AB0ED02EA5}"/>
              </a:ext>
            </a:extLst>
          </p:cNvPr>
          <p:cNvGrpSpPr/>
          <p:nvPr/>
        </p:nvGrpSpPr>
        <p:grpSpPr>
          <a:xfrm>
            <a:off x="891500" y="4059116"/>
            <a:ext cx="1169773" cy="329152"/>
            <a:chOff x="5181601" y="3935961"/>
            <a:chExt cx="1169773" cy="329152"/>
          </a:xfrm>
        </p:grpSpPr>
        <p:pic>
          <p:nvPicPr>
            <p:cNvPr id="37" name="Graphic 36" descr="Open Folder">
              <a:extLst>
                <a:ext uri="{FF2B5EF4-FFF2-40B4-BE49-F238E27FC236}">
                  <a16:creationId xmlns:a16="http://schemas.microsoft.com/office/drawing/2014/main" id="{74539110-C4C4-432C-96FD-BA89DCF533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486AEE2-53AA-4FFB-B11A-EA06C8D82F8E}"/>
                </a:ext>
              </a:extLst>
            </p:cNvPr>
            <p:cNvSpPr/>
            <p:nvPr/>
          </p:nvSpPr>
          <p:spPr bwMode="auto">
            <a:xfrm>
              <a:off x="5489865" y="3975098"/>
              <a:ext cx="86150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242424"/>
                  </a:solidFill>
                  <a:effectLst/>
                  <a:latin typeface="+mn-lt"/>
                </a:rPr>
                <a:t>Definitions</a:t>
              </a:r>
            </a:p>
          </p:txBody>
        </p:sp>
      </p:grpSp>
      <p:sp>
        <p:nvSpPr>
          <p:cNvPr id="39" name="Callout: Line with Border and Accent Bar 38">
            <a:extLst>
              <a:ext uri="{FF2B5EF4-FFF2-40B4-BE49-F238E27FC236}">
                <a16:creationId xmlns:a16="http://schemas.microsoft.com/office/drawing/2014/main" id="{D0FF9092-B7E3-4D97-BA75-0E39834AD3B3}"/>
              </a:ext>
            </a:extLst>
          </p:cNvPr>
          <p:cNvSpPr/>
          <p:nvPr/>
        </p:nvSpPr>
        <p:spPr bwMode="auto">
          <a:xfrm>
            <a:off x="4343494" y="3210277"/>
            <a:ext cx="1373883" cy="399389"/>
          </a:xfrm>
          <a:prstGeom prst="accentBorderCallout1">
            <a:avLst>
              <a:gd name="adj1" fmla="val 99240"/>
              <a:gd name="adj2" fmla="val -4505"/>
              <a:gd name="adj3" fmla="val 184849"/>
              <a:gd name="adj4" fmla="val -13541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94C59A4-281D-408C-941C-6E4D7BD9184D}"/>
              </a:ext>
            </a:extLst>
          </p:cNvPr>
          <p:cNvGrpSpPr/>
          <p:nvPr/>
        </p:nvGrpSpPr>
        <p:grpSpPr>
          <a:xfrm>
            <a:off x="4373124" y="3245394"/>
            <a:ext cx="1314621" cy="329153"/>
            <a:chOff x="1349947" y="4082743"/>
            <a:chExt cx="1314621" cy="329153"/>
          </a:xfrm>
        </p:grpSpPr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8EBB129E-41B7-47E4-BC3E-760FFAA8FB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49947" y="4082743"/>
              <a:ext cx="329153" cy="329153"/>
            </a:xfrm>
            <a:prstGeom prst="rect">
              <a:avLst/>
            </a:prstGeom>
          </p:spPr>
        </p:pic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9790FE9-8C13-431E-A8C8-5252154F20FE}"/>
                </a:ext>
              </a:extLst>
            </p:cNvPr>
            <p:cNvSpPr/>
            <p:nvPr/>
          </p:nvSpPr>
          <p:spPr bwMode="auto">
            <a:xfrm>
              <a:off x="1665201" y="4118343"/>
              <a:ext cx="99936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TOSCA.meta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93F3724-9CF1-4357-A9A8-2CD9C7018682}"/>
              </a:ext>
            </a:extLst>
          </p:cNvPr>
          <p:cNvGrpSpPr/>
          <p:nvPr/>
        </p:nvGrpSpPr>
        <p:grpSpPr>
          <a:xfrm>
            <a:off x="891500" y="4350085"/>
            <a:ext cx="1019091" cy="329152"/>
            <a:chOff x="5181601" y="3935961"/>
            <a:chExt cx="1019091" cy="329152"/>
          </a:xfrm>
        </p:grpSpPr>
        <p:pic>
          <p:nvPicPr>
            <p:cNvPr id="44" name="Graphic 43" descr="Open Folder">
              <a:extLst>
                <a:ext uri="{FF2B5EF4-FFF2-40B4-BE49-F238E27FC236}">
                  <a16:creationId xmlns:a16="http://schemas.microsoft.com/office/drawing/2014/main" id="{1FB88B1F-9654-4159-A3AF-4EE30D045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E1E69B0-D374-49B5-AD7C-3352E0844CEF}"/>
                </a:ext>
              </a:extLst>
            </p:cNvPr>
            <p:cNvSpPr/>
            <p:nvPr/>
          </p:nvSpPr>
          <p:spPr bwMode="auto">
            <a:xfrm>
              <a:off x="5489865" y="3975098"/>
              <a:ext cx="71082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242424"/>
                  </a:solidFill>
                  <a:effectLst/>
                  <a:latin typeface="+mn-lt"/>
                </a:rPr>
                <a:t>Artifacts</a:t>
              </a:r>
            </a:p>
          </p:txBody>
        </p:sp>
      </p:grpSp>
      <p:sp>
        <p:nvSpPr>
          <p:cNvPr id="52" name="Speech Bubble: Rectangle with Corners Rounded 51">
            <a:extLst>
              <a:ext uri="{FF2B5EF4-FFF2-40B4-BE49-F238E27FC236}">
                <a16:creationId xmlns:a16="http://schemas.microsoft.com/office/drawing/2014/main" id="{97B22DF8-9FE0-4092-B921-1ADE9A737E96}"/>
              </a:ext>
            </a:extLst>
          </p:cNvPr>
          <p:cNvSpPr/>
          <p:nvPr/>
        </p:nvSpPr>
        <p:spPr bwMode="auto">
          <a:xfrm>
            <a:off x="168562" y="5136525"/>
            <a:ext cx="2056037" cy="430113"/>
          </a:xfrm>
          <a:prstGeom prst="wedgeRoundRectCallout">
            <a:avLst>
              <a:gd name="adj1" fmla="val 3485"/>
              <a:gd name="adj2" fmla="val -106752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SDC-TOSCA-Meta-File-Version: 1.0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SDC-TOSCA-Definitions-Version: 9.0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17D2E7C-8073-4AC9-9EAB-E3C941E553CA}"/>
              </a:ext>
            </a:extLst>
          </p:cNvPr>
          <p:cNvGrpSpPr/>
          <p:nvPr/>
        </p:nvGrpSpPr>
        <p:grpSpPr>
          <a:xfrm>
            <a:off x="891500" y="4641054"/>
            <a:ext cx="1124939" cy="329153"/>
            <a:chOff x="5181601" y="4393160"/>
            <a:chExt cx="1124939" cy="329153"/>
          </a:xfrm>
        </p:grpSpPr>
        <p:pic>
          <p:nvPicPr>
            <p:cNvPr id="54" name="Graphic 53">
              <a:extLst>
                <a:ext uri="{FF2B5EF4-FFF2-40B4-BE49-F238E27FC236}">
                  <a16:creationId xmlns:a16="http://schemas.microsoft.com/office/drawing/2014/main" id="{F45CBED4-DFBD-4B46-BEC6-95BA74DFC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C918603-A261-4852-8C8F-A4BAC7D9CE45}"/>
                </a:ext>
              </a:extLst>
            </p:cNvPr>
            <p:cNvSpPr/>
            <p:nvPr/>
          </p:nvSpPr>
          <p:spPr bwMode="auto">
            <a:xfrm>
              <a:off x="5510754" y="4428760"/>
              <a:ext cx="795786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rgbClr val="242424"/>
                  </a:solidFill>
                  <a:effectLst/>
                </a:rPr>
                <a:t>csar.meta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rgbClr val="242424"/>
                </a:solidFill>
                <a:effectLst/>
              </a:endParaRPr>
            </a:p>
          </p:txBody>
        </p:sp>
      </p:grpSp>
      <p:sp>
        <p:nvSpPr>
          <p:cNvPr id="127" name="Speech Bubble: Rectangle with Corners Rounded 126">
            <a:extLst>
              <a:ext uri="{FF2B5EF4-FFF2-40B4-BE49-F238E27FC236}">
                <a16:creationId xmlns:a16="http://schemas.microsoft.com/office/drawing/2014/main" id="{F3942E54-E133-43A8-A1D2-FF9CB89A5551}"/>
              </a:ext>
            </a:extLst>
          </p:cNvPr>
          <p:cNvSpPr/>
          <p:nvPr/>
        </p:nvSpPr>
        <p:spPr bwMode="auto">
          <a:xfrm>
            <a:off x="3874325" y="1557338"/>
            <a:ext cx="3275458" cy="1409104"/>
          </a:xfrm>
          <a:prstGeom prst="wedgeRoundRectCallout">
            <a:avLst>
              <a:gd name="adj1" fmla="val -8213"/>
              <a:gd name="adj2" fmla="val 72474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TOSCA-Meta-File-Version: 1.0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CSAR-Version: 1.1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Created-By: Carlos Santana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Entry-Definitions: Definitions/resouce-ZPnf1-template.yml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endParaRPr lang="en-US" sz="900" dirty="0">
              <a:solidFill>
                <a:schemeClr val="tx1"/>
              </a:solidFill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Name: </a:t>
            </a:r>
            <a:r>
              <a:rPr lang="en-US" sz="900" dirty="0" err="1">
                <a:solidFill>
                  <a:schemeClr val="tx1"/>
                </a:solidFill>
              </a:rPr>
              <a:t>csar.meta</a:t>
            </a:r>
            <a:endParaRPr lang="en-US" sz="900" dirty="0">
              <a:solidFill>
                <a:schemeClr val="tx1"/>
              </a:solidFill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Content-Type: text/plain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101E3BA-1214-4A81-8B3E-A03A1C4118D3}"/>
              </a:ext>
            </a:extLst>
          </p:cNvPr>
          <p:cNvGrpSpPr/>
          <p:nvPr/>
        </p:nvGrpSpPr>
        <p:grpSpPr>
          <a:xfrm>
            <a:off x="4368645" y="3739237"/>
            <a:ext cx="2371848" cy="2250465"/>
            <a:chOff x="6428660" y="1101204"/>
            <a:chExt cx="2371848" cy="2250465"/>
          </a:xfrm>
        </p:grpSpPr>
        <p:sp>
          <p:nvSpPr>
            <p:cNvPr id="26" name="Callout: Line with Border and Accent Bar 25">
              <a:extLst>
                <a:ext uri="{FF2B5EF4-FFF2-40B4-BE49-F238E27FC236}">
                  <a16:creationId xmlns:a16="http://schemas.microsoft.com/office/drawing/2014/main" id="{4939A9F0-1D52-43B7-AFC6-021393E4F6AE}"/>
                </a:ext>
              </a:extLst>
            </p:cNvPr>
            <p:cNvSpPr/>
            <p:nvPr/>
          </p:nvSpPr>
          <p:spPr bwMode="auto">
            <a:xfrm>
              <a:off x="6428660" y="1101204"/>
              <a:ext cx="2371848" cy="2250465"/>
            </a:xfrm>
            <a:prstGeom prst="accentBorderCallout1">
              <a:avLst>
                <a:gd name="adj1" fmla="val 43055"/>
                <a:gd name="adj2" fmla="val -2905"/>
                <a:gd name="adj3" fmla="val 23452"/>
                <a:gd name="adj4" fmla="val -100518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pic>
          <p:nvPicPr>
            <p:cNvPr id="128" name="Picture 127">
              <a:extLst>
                <a:ext uri="{FF2B5EF4-FFF2-40B4-BE49-F238E27FC236}">
                  <a16:creationId xmlns:a16="http://schemas.microsoft.com/office/drawing/2014/main" id="{EBC11DC6-D78D-431F-9C47-48D8CFE05E2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67015" y="1119910"/>
              <a:ext cx="2210108" cy="2191056"/>
            </a:xfrm>
            <a:prstGeom prst="rect">
              <a:avLst/>
            </a:prstGeom>
          </p:spPr>
        </p:pic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A5CF1FBF-A05B-41DF-A593-863429B30676}"/>
              </a:ext>
            </a:extLst>
          </p:cNvPr>
          <p:cNvGrpSpPr/>
          <p:nvPr/>
        </p:nvGrpSpPr>
        <p:grpSpPr>
          <a:xfrm>
            <a:off x="2611689" y="5379042"/>
            <a:ext cx="1541239" cy="1200946"/>
            <a:chOff x="3392508" y="5377571"/>
            <a:chExt cx="1541239" cy="1200946"/>
          </a:xfrm>
        </p:grpSpPr>
        <p:sp>
          <p:nvSpPr>
            <p:cNvPr id="4" name="Callout: Line with Border and Accent Bar 3">
              <a:extLst>
                <a:ext uri="{FF2B5EF4-FFF2-40B4-BE49-F238E27FC236}">
                  <a16:creationId xmlns:a16="http://schemas.microsoft.com/office/drawing/2014/main" id="{E8965685-D5A8-4C8A-B4A8-BBA141310A58}"/>
                </a:ext>
              </a:extLst>
            </p:cNvPr>
            <p:cNvSpPr/>
            <p:nvPr/>
          </p:nvSpPr>
          <p:spPr bwMode="auto">
            <a:xfrm>
              <a:off x="3392508" y="5377571"/>
              <a:ext cx="1541239" cy="1200946"/>
            </a:xfrm>
            <a:prstGeom prst="accentBorderCallout1">
              <a:avLst>
                <a:gd name="adj1" fmla="val 39939"/>
                <a:gd name="adj2" fmla="val -3388"/>
                <a:gd name="adj3" fmla="val -69934"/>
                <a:gd name="adj4" fmla="val -46521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2078FB6-2828-40B6-A2E4-ED81A45554CE}"/>
                </a:ext>
              </a:extLst>
            </p:cNvPr>
            <p:cNvGrpSpPr/>
            <p:nvPr/>
          </p:nvGrpSpPr>
          <p:grpSpPr>
            <a:xfrm>
              <a:off x="3460579" y="5706916"/>
              <a:ext cx="1376561" cy="329152"/>
              <a:chOff x="5181601" y="3935961"/>
              <a:chExt cx="1376561" cy="329152"/>
            </a:xfrm>
          </p:grpSpPr>
          <p:pic>
            <p:nvPicPr>
              <p:cNvPr id="6" name="Graphic 5" descr="Open Folder">
                <a:extLst>
                  <a:ext uri="{FF2B5EF4-FFF2-40B4-BE49-F238E27FC236}">
                    <a16:creationId xmlns:a16="http://schemas.microsoft.com/office/drawing/2014/main" id="{192F72C7-C95B-4787-980D-F6DEFF0FD0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3AFDB4D-E083-4388-B59E-713A5C609FAC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1068297" cy="25795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sz="1200" b="0" i="0" u="none" strike="noStrike" cap="none" normalizeH="0" baseline="0" dirty="0">
                    <a:ln>
                      <a:noFill/>
                    </a:ln>
                    <a:solidFill>
                      <a:srgbClr val="242424"/>
                    </a:solidFill>
                    <a:effectLst/>
                    <a:latin typeface="+mn-lt"/>
                  </a:rPr>
                  <a:t>Informational</a:t>
                </a: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84FF040F-0C6C-43D6-A39E-2C4BF76CED56}"/>
                </a:ext>
              </a:extLst>
            </p:cNvPr>
            <p:cNvGrpSpPr/>
            <p:nvPr/>
          </p:nvGrpSpPr>
          <p:grpSpPr>
            <a:xfrm>
              <a:off x="3460579" y="5395513"/>
              <a:ext cx="1262747" cy="329152"/>
              <a:chOff x="5181601" y="3935961"/>
              <a:chExt cx="1262747" cy="329152"/>
            </a:xfrm>
          </p:grpSpPr>
          <p:pic>
            <p:nvPicPr>
              <p:cNvPr id="48" name="Graphic 47" descr="Open Folder">
                <a:extLst>
                  <a:ext uri="{FF2B5EF4-FFF2-40B4-BE49-F238E27FC236}">
                    <a16:creationId xmlns:a16="http://schemas.microsoft.com/office/drawing/2014/main" id="{C541D7AE-BDE0-4B0F-A27B-217E1809C4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5C9E23BA-17F7-4509-96F4-065E952BF7F2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954483" cy="25795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srgbClr val="242424"/>
                    </a:solidFill>
                  </a:rPr>
                  <a:t>Deployment</a:t>
                </a:r>
                <a:endPara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242424"/>
                  </a:solidFill>
                  <a:effectLst/>
                </a:endParaRPr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DD7C2E07-38AA-4703-B33E-8C4A68731AB9}"/>
                </a:ext>
              </a:extLst>
            </p:cNvPr>
            <p:cNvGrpSpPr/>
            <p:nvPr/>
          </p:nvGrpSpPr>
          <p:grpSpPr>
            <a:xfrm>
              <a:off x="3460579" y="6018319"/>
              <a:ext cx="829936" cy="329152"/>
              <a:chOff x="5181601" y="3935961"/>
              <a:chExt cx="829936" cy="329152"/>
            </a:xfrm>
          </p:grpSpPr>
          <p:pic>
            <p:nvPicPr>
              <p:cNvPr id="119" name="Graphic 118" descr="Open Folder">
                <a:extLst>
                  <a:ext uri="{FF2B5EF4-FFF2-40B4-BE49-F238E27FC236}">
                    <a16:creationId xmlns:a16="http://schemas.microsoft.com/office/drawing/2014/main" id="{C01E2AFF-4393-4B5E-9B9D-2AA7F72358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6E071312-77D5-4BF1-A5A0-A2C8D052E864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521672" cy="25795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srgbClr val="242424"/>
                    </a:solidFill>
                  </a:rPr>
                  <a:t>Other</a:t>
                </a:r>
                <a:endPara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242424"/>
                  </a:solidFill>
                  <a:effectLst/>
                </a:endParaRPr>
              </a:p>
            </p:txBody>
          </p:sp>
        </p:grp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C0CDCBB7-F8AA-4487-871F-03930814654D}"/>
                </a:ext>
              </a:extLst>
            </p:cNvPr>
            <p:cNvSpPr/>
            <p:nvPr/>
          </p:nvSpPr>
          <p:spPr bwMode="auto">
            <a:xfrm>
              <a:off x="3460579" y="6284701"/>
              <a:ext cx="270001" cy="28872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…</a:t>
              </a:r>
            </a:p>
          </p:txBody>
        </p:sp>
      </p:grpSp>
      <p:sp>
        <p:nvSpPr>
          <p:cNvPr id="132" name="Speech Bubble: Rectangle 131">
            <a:extLst>
              <a:ext uri="{FF2B5EF4-FFF2-40B4-BE49-F238E27FC236}">
                <a16:creationId xmlns:a16="http://schemas.microsoft.com/office/drawing/2014/main" id="{77C74439-EBC9-4CDC-A5C5-FA83B6C05DF6}"/>
              </a:ext>
            </a:extLst>
          </p:cNvPr>
          <p:cNvSpPr/>
          <p:nvPr/>
        </p:nvSpPr>
        <p:spPr bwMode="auto">
          <a:xfrm>
            <a:off x="7275218" y="1115500"/>
            <a:ext cx="3221247" cy="5634445"/>
          </a:xfrm>
          <a:prstGeom prst="wedgeRectCallout">
            <a:avLst>
              <a:gd name="adj1" fmla="val -83713"/>
              <a:gd name="adj2" fmla="val 30332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800" dirty="0" err="1"/>
              <a:t>tosca_definitions_version</a:t>
            </a:r>
            <a:r>
              <a:rPr lang="en-US" sz="800" dirty="0"/>
              <a:t>: tosca_simple_yaml_1_1</a:t>
            </a:r>
          </a:p>
          <a:p>
            <a:r>
              <a:rPr lang="en-US" sz="800" dirty="0"/>
              <a:t>metadata:</a:t>
            </a:r>
          </a:p>
          <a:p>
            <a:r>
              <a:rPr lang="en-US" sz="800" dirty="0"/>
              <a:t>  </a:t>
            </a:r>
            <a:r>
              <a:rPr lang="en-US" sz="800" dirty="0" err="1"/>
              <a:t>invariantUUID</a:t>
            </a:r>
            <a:r>
              <a:rPr lang="en-US" sz="800" dirty="0"/>
              <a:t>: 3f244798-ed83-41af-915c-909863da4614</a:t>
            </a:r>
          </a:p>
          <a:p>
            <a:r>
              <a:rPr lang="en-US" sz="800" dirty="0"/>
              <a:t>  UUID: 25f1e045-584a-466a-b012-4243c9cd4076</a:t>
            </a:r>
          </a:p>
          <a:p>
            <a:r>
              <a:rPr lang="en-US" sz="800" dirty="0"/>
              <a:t>  name: Z_PNF_1</a:t>
            </a:r>
          </a:p>
          <a:p>
            <a:r>
              <a:rPr lang="en-US" sz="800" dirty="0"/>
              <a:t>  description: Z_PNF_1</a:t>
            </a:r>
          </a:p>
          <a:p>
            <a:r>
              <a:rPr lang="en-US" sz="800" dirty="0"/>
              <a:t>  type: PNF</a:t>
            </a:r>
          </a:p>
          <a:p>
            <a:r>
              <a:rPr lang="en-US" sz="800" dirty="0"/>
              <a:t>  category: Application L4+</a:t>
            </a:r>
          </a:p>
          <a:p>
            <a:r>
              <a:rPr lang="en-US" sz="800" dirty="0"/>
              <a:t>  subcategory: Application Server</a:t>
            </a:r>
          </a:p>
          <a:p>
            <a:r>
              <a:rPr lang="en-US" sz="800" dirty="0"/>
              <a:t>  </a:t>
            </a:r>
            <a:r>
              <a:rPr lang="en-US" sz="800" dirty="0" err="1"/>
              <a:t>resourceVendor</a:t>
            </a:r>
            <a:r>
              <a:rPr lang="en-US" sz="800" dirty="0"/>
              <a:t>: Ericsson</a:t>
            </a:r>
          </a:p>
          <a:p>
            <a:r>
              <a:rPr lang="en-US" sz="800" dirty="0"/>
              <a:t>  </a:t>
            </a:r>
            <a:r>
              <a:rPr lang="en-US" sz="800" dirty="0" err="1"/>
              <a:t>resourceVendorRelease</a:t>
            </a:r>
            <a:r>
              <a:rPr lang="en-US" sz="800" dirty="0"/>
              <a:t>: '1.0'</a:t>
            </a:r>
          </a:p>
          <a:p>
            <a:r>
              <a:rPr lang="en-US" sz="800" dirty="0"/>
              <a:t>  </a:t>
            </a:r>
            <a:r>
              <a:rPr lang="en-US" sz="800" dirty="0" err="1"/>
              <a:t>resourceVendorModelNumber</a:t>
            </a:r>
            <a:r>
              <a:rPr lang="en-US" sz="800" dirty="0"/>
              <a:t>: ''</a:t>
            </a:r>
          </a:p>
          <a:p>
            <a:r>
              <a:rPr lang="en-US" sz="800" dirty="0"/>
              <a:t>imports:</a:t>
            </a:r>
          </a:p>
          <a:p>
            <a:r>
              <a:rPr lang="en-US" sz="800" dirty="0"/>
              <a:t>- nodes:</a:t>
            </a:r>
          </a:p>
          <a:p>
            <a:r>
              <a:rPr lang="en-US" sz="800" dirty="0"/>
              <a:t>    file: </a:t>
            </a:r>
            <a:r>
              <a:rPr lang="en-US" sz="800" dirty="0" err="1"/>
              <a:t>nodes.yml</a:t>
            </a:r>
            <a:endParaRPr lang="en-US" sz="800" dirty="0"/>
          </a:p>
          <a:p>
            <a:r>
              <a:rPr lang="en-US" sz="800" dirty="0"/>
              <a:t>- datatypes:</a:t>
            </a:r>
          </a:p>
          <a:p>
            <a:r>
              <a:rPr lang="en-US" sz="800" dirty="0"/>
              <a:t>    file: </a:t>
            </a:r>
            <a:r>
              <a:rPr lang="en-US" sz="800" dirty="0" err="1"/>
              <a:t>data.yml</a:t>
            </a:r>
            <a:endParaRPr lang="en-US" sz="800" dirty="0"/>
          </a:p>
          <a:p>
            <a:r>
              <a:rPr lang="en-US" sz="800" dirty="0"/>
              <a:t>- capabilities:</a:t>
            </a:r>
          </a:p>
          <a:p>
            <a:r>
              <a:rPr lang="en-US" sz="800" dirty="0"/>
              <a:t>    file: </a:t>
            </a:r>
            <a:r>
              <a:rPr lang="en-US" sz="800" dirty="0" err="1"/>
              <a:t>capabilities.yml</a:t>
            </a:r>
            <a:endParaRPr lang="en-US" sz="800" dirty="0"/>
          </a:p>
          <a:p>
            <a:r>
              <a:rPr lang="en-US" sz="800" dirty="0"/>
              <a:t>- relationships:</a:t>
            </a:r>
          </a:p>
          <a:p>
            <a:r>
              <a:rPr lang="en-US" sz="800" dirty="0"/>
              <a:t>    file: </a:t>
            </a:r>
            <a:r>
              <a:rPr lang="en-US" sz="800" dirty="0" err="1"/>
              <a:t>relationships.yml</a:t>
            </a:r>
            <a:endParaRPr lang="en-US" sz="800" dirty="0"/>
          </a:p>
          <a:p>
            <a:r>
              <a:rPr lang="en-US" sz="800" dirty="0"/>
              <a:t>- groups:</a:t>
            </a:r>
          </a:p>
          <a:p>
            <a:r>
              <a:rPr lang="en-US" sz="800" dirty="0"/>
              <a:t>    file: </a:t>
            </a:r>
            <a:r>
              <a:rPr lang="en-US" sz="800" dirty="0" err="1"/>
              <a:t>groups.yml</a:t>
            </a:r>
            <a:endParaRPr lang="en-US" sz="800" dirty="0"/>
          </a:p>
          <a:p>
            <a:r>
              <a:rPr lang="en-US" sz="800" dirty="0"/>
              <a:t>- policies:</a:t>
            </a:r>
          </a:p>
          <a:p>
            <a:r>
              <a:rPr lang="en-US" sz="800" dirty="0"/>
              <a:t>    file: </a:t>
            </a:r>
            <a:r>
              <a:rPr lang="en-US" sz="800" dirty="0" err="1"/>
              <a:t>policies.yml</a:t>
            </a:r>
            <a:endParaRPr lang="en-US" sz="800" dirty="0"/>
          </a:p>
          <a:p>
            <a:r>
              <a:rPr lang="en-US" sz="800" dirty="0"/>
              <a:t>- annotations:</a:t>
            </a:r>
          </a:p>
          <a:p>
            <a:r>
              <a:rPr lang="en-US" sz="800" dirty="0"/>
              <a:t>    file: </a:t>
            </a:r>
            <a:r>
              <a:rPr lang="en-US" sz="800" dirty="0" err="1"/>
              <a:t>annotations.yml</a:t>
            </a:r>
            <a:endParaRPr lang="en-US" sz="800" dirty="0"/>
          </a:p>
          <a:p>
            <a:r>
              <a:rPr lang="en-US" sz="800" dirty="0" err="1"/>
              <a:t>topology_template</a:t>
            </a:r>
            <a:r>
              <a:rPr lang="en-US" sz="800" dirty="0"/>
              <a:t>:</a:t>
            </a:r>
          </a:p>
          <a:p>
            <a:r>
              <a:rPr lang="en-US" sz="800" dirty="0"/>
              <a:t>  inputs:</a:t>
            </a:r>
          </a:p>
          <a:p>
            <a:r>
              <a:rPr lang="en-US" sz="800" dirty="0"/>
              <a:t>    </a:t>
            </a:r>
            <a:r>
              <a:rPr lang="en-US" sz="800" dirty="0" err="1"/>
              <a:t>nf_function</a:t>
            </a:r>
            <a:r>
              <a:rPr lang="en-US" sz="800" dirty="0"/>
              <a:t>:</a:t>
            </a:r>
          </a:p>
          <a:p>
            <a:r>
              <a:rPr lang="en-US" sz="800" dirty="0"/>
              <a:t>      type: string</a:t>
            </a:r>
          </a:p>
          <a:p>
            <a:r>
              <a:rPr lang="en-US" sz="800" dirty="0"/>
              <a:t>      required: false</a:t>
            </a:r>
          </a:p>
          <a:p>
            <a:r>
              <a:rPr lang="en-US" sz="800" dirty="0"/>
              <a:t>    </a:t>
            </a:r>
            <a:r>
              <a:rPr lang="en-US" sz="800" dirty="0" err="1"/>
              <a:t>software_versions</a:t>
            </a:r>
            <a:r>
              <a:rPr lang="en-US" sz="800" dirty="0"/>
              <a:t>:</a:t>
            </a:r>
          </a:p>
          <a:p>
            <a:r>
              <a:rPr lang="en-US" sz="800" dirty="0"/>
              <a:t>      type: list</a:t>
            </a:r>
          </a:p>
          <a:p>
            <a:r>
              <a:rPr lang="en-US" sz="800" dirty="0"/>
              <a:t>      required: false</a:t>
            </a:r>
          </a:p>
          <a:p>
            <a:r>
              <a:rPr lang="en-US" sz="800" dirty="0"/>
              <a:t>      </a:t>
            </a:r>
            <a:r>
              <a:rPr lang="en-US" sz="800" dirty="0" err="1"/>
              <a:t>entry_schema</a:t>
            </a:r>
            <a:r>
              <a:rPr lang="en-US" sz="800" dirty="0"/>
              <a:t>:</a:t>
            </a:r>
          </a:p>
          <a:p>
            <a:r>
              <a:rPr lang="en-US" sz="800" dirty="0"/>
              <a:t>        type: string</a:t>
            </a:r>
          </a:p>
          <a:p>
            <a:r>
              <a:rPr lang="en-US" sz="800" dirty="0"/>
              <a:t>    </a:t>
            </a:r>
            <a:r>
              <a:rPr lang="en-US" sz="800" dirty="0" err="1"/>
              <a:t>nf_role</a:t>
            </a:r>
            <a:r>
              <a:rPr lang="en-US" sz="800" dirty="0"/>
              <a:t>:</a:t>
            </a:r>
          </a:p>
          <a:p>
            <a:r>
              <a:rPr lang="en-US" sz="800" dirty="0"/>
              <a:t>      type: string</a:t>
            </a:r>
          </a:p>
          <a:p>
            <a:r>
              <a:rPr lang="en-US" sz="800" dirty="0"/>
              <a:t>      required: false</a:t>
            </a:r>
          </a:p>
          <a:p>
            <a:r>
              <a:rPr lang="en-US" sz="800" dirty="0"/>
              <a:t>    </a:t>
            </a:r>
            <a:r>
              <a:rPr lang="en-US" sz="800" dirty="0" err="1"/>
              <a:t>nf_type</a:t>
            </a:r>
            <a:r>
              <a:rPr lang="en-US" sz="800" dirty="0"/>
              <a:t>:</a:t>
            </a:r>
          </a:p>
          <a:p>
            <a:r>
              <a:rPr lang="en-US" sz="800" dirty="0"/>
              <a:t>      type: string</a:t>
            </a:r>
          </a:p>
          <a:p>
            <a:r>
              <a:rPr lang="en-US" sz="800" dirty="0"/>
              <a:t>      required: false</a:t>
            </a:r>
          </a:p>
          <a:p>
            <a:r>
              <a:rPr lang="en-US" sz="800" dirty="0"/>
              <a:t>  </a:t>
            </a:r>
            <a:r>
              <a:rPr lang="en-US" sz="800" dirty="0" err="1"/>
              <a:t>substitution_mappings</a:t>
            </a:r>
            <a:r>
              <a:rPr lang="en-US" sz="800" dirty="0"/>
              <a:t>:</a:t>
            </a:r>
          </a:p>
          <a:p>
            <a:r>
              <a:rPr lang="en-US" sz="800" dirty="0"/>
              <a:t>    </a:t>
            </a:r>
            <a:r>
              <a:rPr lang="en-US" sz="800" dirty="0" err="1"/>
              <a:t>node_type</a:t>
            </a:r>
            <a:r>
              <a:rPr lang="en-US" sz="800" dirty="0"/>
              <a:t>: org.openecomp.resource.pnf.ZPnf1</a:t>
            </a:r>
          </a:p>
          <a:p>
            <a:endParaRPr lang="en-US" sz="800" dirty="0"/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endParaRPr kumimoji="0" lang="en-US" sz="8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1491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9B8DBE-C7D5-454D-8270-B6670227E15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9425" y="1097280"/>
            <a:ext cx="10493375" cy="514000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metadata: 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### no evidence </a:t>
            </a:r>
            <a:r>
              <a:rPr lang="en-US" dirty="0">
                <a:solidFill>
                  <a:srgbClr val="FF0000"/>
                </a:solidFill>
              </a:rPr>
              <a:t>used in SDC</a:t>
            </a:r>
          </a:p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r>
              <a:rPr lang="en-US" dirty="0" err="1">
                <a:solidFill>
                  <a:schemeClr val="tx1"/>
                </a:solidFill>
                <a:latin typeface="+mn-lt"/>
              </a:rPr>
              <a:t>vnf_product_name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: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gNB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r>
              <a:rPr lang="en-US" dirty="0" err="1">
                <a:solidFill>
                  <a:schemeClr val="tx1"/>
                </a:solidFill>
              </a:rPr>
              <a:t>v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nf_provider_id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: Ericsson</a:t>
            </a:r>
          </a:p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v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nf_package_version:1.0</a:t>
            </a:r>
          </a:p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v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nf_release_date_time:2018-12-03T08:44:00-05:00</a:t>
            </a:r>
          </a:p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endParaRPr lang="en-US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source: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MainServiceTemplate.yaml</a:t>
            </a:r>
            <a:r>
              <a:rPr lang="en-US" dirty="0">
                <a:solidFill>
                  <a:schemeClr val="tx1"/>
                </a:solidFill>
              </a:rPr>
              <a:t>    </a:t>
            </a:r>
            <a:r>
              <a:rPr lang="en-US" dirty="0">
                <a:solidFill>
                  <a:srgbClr val="FF0000"/>
                </a:solidFill>
              </a:rPr>
              <a:t>### it´s mandatory for SDC  even if not required by SOL004</a:t>
            </a:r>
            <a:endParaRPr lang="en-US" b="1" u="sng" dirty="0">
              <a:solidFill>
                <a:srgbClr val="FF0000"/>
              </a:solidFill>
            </a:endParaRPr>
          </a:p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source </a:t>
            </a:r>
            <a:r>
              <a:rPr lang="en-US" dirty="0"/>
              <a:t>: Definitions/</a:t>
            </a:r>
            <a:r>
              <a:rPr lang="en-US" dirty="0" err="1"/>
              <a:t>GlobalSubstitutionTypesServiceTemplate.yaml</a:t>
            </a:r>
            <a:endParaRPr lang="en-US" dirty="0"/>
          </a:p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source </a:t>
            </a:r>
            <a:r>
              <a:rPr lang="en-US" dirty="0"/>
              <a:t>: Artifacts/install.sh</a:t>
            </a:r>
          </a:p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source </a:t>
            </a:r>
            <a:r>
              <a:rPr lang="en-US" dirty="0"/>
              <a:t>: Artifacts/create_stack.sh</a:t>
            </a:r>
          </a:p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source </a:t>
            </a:r>
            <a:r>
              <a:rPr lang="en-US" dirty="0"/>
              <a:t>: Licenses/license.xml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+mn-lt"/>
            </a:endParaRPr>
          </a:p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endParaRPr lang="en-US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2DE6E5-759E-4E30-993A-270B8911B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243840"/>
            <a:ext cx="10327281" cy="746760"/>
          </a:xfrm>
        </p:spPr>
        <p:txBody>
          <a:bodyPr/>
          <a:lstStyle/>
          <a:p>
            <a:r>
              <a:rPr lang="en-US" dirty="0"/>
              <a:t>Valid onboarding  SDC TOSCA manifest file</a:t>
            </a:r>
          </a:p>
        </p:txBody>
      </p:sp>
    </p:spTree>
    <p:extLst>
      <p:ext uri="{BB962C8B-B14F-4D97-AF65-F5344CB8AC3E}">
        <p14:creationId xmlns:p14="http://schemas.microsoft.com/office/powerpoint/2010/main" val="448732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9B8DBE-C7D5-454D-8270-B6670227E15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9425" y="1097280"/>
            <a:ext cx="10493375" cy="514000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metadata:</a:t>
            </a:r>
            <a:r>
              <a:rPr lang="en-US" dirty="0">
                <a:solidFill>
                  <a:schemeClr val="tx1"/>
                </a:solidFill>
              </a:rPr>
              <a:t>                                                      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########################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# New key Name</a:t>
            </a:r>
            <a:r>
              <a:rPr lang="en-US" b="1" dirty="0">
                <a:solidFill>
                  <a:srgbClr val="FF0000"/>
                </a:solidFill>
              </a:rPr>
              <a:t> to be supported by </a:t>
            </a:r>
            <a:r>
              <a:rPr lang="en-US" b="1" u="sng" dirty="0">
                <a:solidFill>
                  <a:srgbClr val="FF0000"/>
                </a:solidFill>
              </a:rPr>
              <a:t>SDC </a:t>
            </a:r>
            <a:endParaRPr lang="en-US" dirty="0">
              <a:solidFill>
                <a:srgbClr val="FF0000"/>
              </a:solidFill>
            </a:endParaRPr>
          </a:p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r>
              <a:rPr lang="en-US" dirty="0" err="1">
                <a:solidFill>
                  <a:schemeClr val="tx1"/>
                </a:solidFill>
                <a:latin typeface="+mn-lt"/>
              </a:rPr>
              <a:t>pnf_product_name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: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gNB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r>
              <a:rPr lang="en-US" dirty="0" err="1">
                <a:solidFill>
                  <a:schemeClr val="tx1"/>
                </a:solidFill>
                <a:latin typeface="+mn-lt"/>
              </a:rPr>
              <a:t>pnf_provider_id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: Ericsson</a:t>
            </a:r>
          </a:p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pnf_package_version:1.0</a:t>
            </a:r>
          </a:p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pnf_release_date_time:2018-12-03T08:44:00-05:00</a:t>
            </a:r>
          </a:p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endParaRPr lang="en-US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########################</a:t>
            </a:r>
            <a:r>
              <a:rPr lang="en-US" b="1" dirty="0">
                <a:solidFill>
                  <a:srgbClr val="FF0000"/>
                </a:solidFill>
              </a:rPr>
              <a:t># non </a:t>
            </a:r>
            <a:r>
              <a:rPr lang="en-US" b="1" dirty="0" err="1">
                <a:solidFill>
                  <a:srgbClr val="FF0000"/>
                </a:solidFill>
              </a:rPr>
              <a:t>mano</a:t>
            </a:r>
            <a:r>
              <a:rPr lang="en-US" b="1" dirty="0">
                <a:solidFill>
                  <a:srgbClr val="FF0000"/>
                </a:solidFill>
              </a:rPr>
              <a:t> artifact sets to be  supported by </a:t>
            </a:r>
            <a:r>
              <a:rPr lang="en-US" b="1" u="sng" dirty="0">
                <a:solidFill>
                  <a:srgbClr val="FF0000"/>
                </a:solidFill>
              </a:rPr>
              <a:t>SDC 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  <a:latin typeface="+mn-lt"/>
              </a:rPr>
              <a:t>non_mano_artifact_sets</a:t>
            </a:r>
            <a:r>
              <a:rPr lang="en-US" dirty="0">
                <a:solidFill>
                  <a:schemeClr val="tx1"/>
                </a:solidFill>
              </a:rPr>
              <a:t>:	</a:t>
            </a:r>
            <a:endParaRPr lang="en-US" b="1" u="sng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Events: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	source: Artifacts/Deployment/Events/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VES_registration.yaml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Measurements: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	source: Artifacts/Deployment/Measurements/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PM_Dictionary.yaml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  <a:latin typeface="+mn-lt"/>
              </a:rPr>
              <a:t>Yang_module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	Source: Artifacts/Deployment/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Yang_module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/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Yang_module.yaml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Others: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	Source: Artifacts/Informational/scripts/install.sh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	Source: Artifacts/Informational/user_guide.txt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	Source: Artifacts/Other/installation_guide.txt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	Source: Artifacts/Other/review_log.txt</a:t>
            </a:r>
          </a:p>
          <a:p>
            <a:pPr marL="0" indent="0" fontAlgn="base">
              <a:spcBef>
                <a:spcPts val="300"/>
              </a:spcBef>
              <a:spcAft>
                <a:spcPct val="0"/>
              </a:spcAft>
              <a:buNone/>
            </a:pPr>
            <a:endParaRPr lang="en-US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2DE6E5-759E-4E30-993A-270B8911B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243840"/>
            <a:ext cx="8353426" cy="746760"/>
          </a:xfrm>
        </p:spPr>
        <p:txBody>
          <a:bodyPr/>
          <a:lstStyle/>
          <a:p>
            <a:r>
              <a:rPr lang="en-US" dirty="0"/>
              <a:t>SOL004 required PNF manifest file</a:t>
            </a:r>
          </a:p>
        </p:txBody>
      </p:sp>
    </p:spTree>
    <p:extLst>
      <p:ext uri="{BB962C8B-B14F-4D97-AF65-F5344CB8AC3E}">
        <p14:creationId xmlns:p14="http://schemas.microsoft.com/office/powerpoint/2010/main" val="137914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AB78C8-A922-4BF6-A750-681E1A995B8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9424" y="1557338"/>
            <a:ext cx="10721975" cy="467994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>
                <a:latin typeface="+mn-lt"/>
              </a:rPr>
              <a:t>TOSCA-Meta-File-Version: 1.0</a:t>
            </a:r>
          </a:p>
          <a:p>
            <a:pPr marL="0" indent="0">
              <a:buNone/>
            </a:pPr>
            <a:r>
              <a:rPr lang="en-US" sz="2400" dirty="0">
                <a:latin typeface="+mn-lt"/>
              </a:rPr>
              <a:t>CSAR-Version: 1.1</a:t>
            </a:r>
          </a:p>
          <a:p>
            <a:pPr marL="0" indent="0">
              <a:buNone/>
            </a:pPr>
            <a:r>
              <a:rPr lang="en-US" sz="2400" dirty="0">
                <a:latin typeface="+mn-lt"/>
              </a:rPr>
              <a:t>Created-By: Ericsson</a:t>
            </a:r>
          </a:p>
          <a:p>
            <a:pPr marL="0" indent="0">
              <a:buNone/>
            </a:pPr>
            <a:r>
              <a:rPr lang="en-US" sz="2400" dirty="0">
                <a:latin typeface="+mn-lt"/>
              </a:rPr>
              <a:t>Entry-Definitions: Definitions/resource-</a:t>
            </a:r>
            <a:r>
              <a:rPr lang="en-US" sz="2400" dirty="0" err="1">
                <a:latin typeface="+mn-lt"/>
              </a:rPr>
              <a:t>Ericssongnodeb</a:t>
            </a:r>
            <a:r>
              <a:rPr lang="en-US" sz="2400" dirty="0">
                <a:latin typeface="+mn-lt"/>
              </a:rPr>
              <a:t>-</a:t>
            </a:r>
            <a:r>
              <a:rPr lang="en-US" sz="2400" dirty="0" err="1">
                <a:latin typeface="+mn-lt"/>
              </a:rPr>
              <a:t>template.yml</a:t>
            </a:r>
            <a:r>
              <a:rPr lang="en-US" sz="2400" dirty="0">
                <a:latin typeface="+mn-lt"/>
              </a:rPr>
              <a:t>     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Name: Definitions/</a:t>
            </a:r>
            <a:r>
              <a:rPr lang="en-US" sz="2400" dirty="0" err="1"/>
              <a:t>openovnf</a:t>
            </a:r>
            <a:r>
              <a:rPr lang="en-US" sz="2400" dirty="0"/>
              <a:t>__</a:t>
            </a:r>
            <a:r>
              <a:rPr lang="en-US" sz="2400" dirty="0" err="1"/>
              <a:t>vCSCF.yaml</a:t>
            </a:r>
            <a:endParaRPr lang="en-US" sz="2400" dirty="0"/>
          </a:p>
          <a:p>
            <a:pPr marL="0" indent="0">
              <a:buNone/>
            </a:pPr>
            <a:r>
              <a:rPr lang="fr-FR" sz="2400" dirty="0"/>
              <a:t>Content-Type: application/</a:t>
            </a:r>
            <a:r>
              <a:rPr lang="fr-FR" sz="2400" dirty="0" err="1"/>
              <a:t>vnd.oasis.tosca.definitions</a:t>
            </a:r>
            <a:endParaRPr lang="fr-FR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Name: Definitions/</a:t>
            </a:r>
            <a:r>
              <a:rPr lang="en-US" sz="2400" dirty="0" err="1"/>
              <a:t>openonfv</a:t>
            </a:r>
            <a:r>
              <a:rPr lang="en-US" sz="2400" dirty="0"/>
              <a:t>__</a:t>
            </a:r>
            <a:r>
              <a:rPr lang="en-US" sz="2400" dirty="0" err="1"/>
              <a:t>tosca.capabilities.nfv.ext.LocalAttachment.yaml</a:t>
            </a:r>
            <a:endParaRPr lang="en-US" sz="2400" dirty="0"/>
          </a:p>
          <a:p>
            <a:pPr marL="0" indent="0">
              <a:buNone/>
            </a:pPr>
            <a:r>
              <a:rPr lang="fr-FR" sz="2400" dirty="0"/>
              <a:t>Content-Type: application/</a:t>
            </a:r>
            <a:r>
              <a:rPr lang="fr-FR" sz="2400" dirty="0" err="1"/>
              <a:t>vnd.oasis.tosca.definitions</a:t>
            </a:r>
            <a:endParaRPr lang="fr-FR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Name: Definitions/</a:t>
            </a:r>
            <a:r>
              <a:rPr lang="en-US" sz="2400" dirty="0" err="1"/>
              <a:t>openonfv</a:t>
            </a:r>
            <a:r>
              <a:rPr lang="en-US" sz="2400" dirty="0"/>
              <a:t>__</a:t>
            </a:r>
            <a:r>
              <a:rPr lang="en-US" sz="2400" dirty="0" err="1"/>
              <a:t>tosca.capabilities.Scalable.yaml</a:t>
            </a:r>
            <a:endParaRPr lang="en-US" sz="2400" dirty="0"/>
          </a:p>
          <a:p>
            <a:pPr marL="0" indent="0">
              <a:buNone/>
            </a:pPr>
            <a:r>
              <a:rPr lang="fr-FR" sz="2400" dirty="0"/>
              <a:t>Content-Type: application/</a:t>
            </a:r>
            <a:r>
              <a:rPr lang="fr-FR" sz="2400" dirty="0" err="1"/>
              <a:t>vnd.oasis.tosca.definitions</a:t>
            </a:r>
            <a:endParaRPr lang="en-US" sz="2400" dirty="0"/>
          </a:p>
          <a:p>
            <a:pPr marL="0" indent="0">
              <a:buNone/>
            </a:pPr>
            <a:endParaRPr lang="en-US" sz="2400" dirty="0"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A4DF84-25DC-47F9-817D-C0F7E782F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 onboarding SDC </a:t>
            </a:r>
            <a:r>
              <a:rPr lang="en-US" dirty="0" err="1"/>
              <a:t>TOSCA.meta</a:t>
            </a:r>
            <a:r>
              <a:rPr lang="en-US" dirty="0"/>
              <a:t> file</a:t>
            </a:r>
          </a:p>
        </p:txBody>
      </p:sp>
    </p:spTree>
    <p:extLst>
      <p:ext uri="{BB962C8B-B14F-4D97-AF65-F5344CB8AC3E}">
        <p14:creationId xmlns:p14="http://schemas.microsoft.com/office/powerpoint/2010/main" val="3424896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AB78C8-A922-4BF6-A750-681E1A995B8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9424" y="1557338"/>
            <a:ext cx="10721975" cy="467994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>
                <a:latin typeface="+mn-lt"/>
              </a:rPr>
              <a:t>TOSCA-Meta-File-Version: 1.0</a:t>
            </a:r>
          </a:p>
          <a:p>
            <a:pPr marL="0" indent="0">
              <a:buNone/>
            </a:pPr>
            <a:r>
              <a:rPr lang="en-US" sz="2400">
                <a:latin typeface="+mn-lt"/>
              </a:rPr>
              <a:t>CSAR-Version: 1.1</a:t>
            </a:r>
          </a:p>
          <a:p>
            <a:pPr marL="0" indent="0">
              <a:buNone/>
            </a:pPr>
            <a:r>
              <a:rPr lang="en-US" sz="2400">
                <a:latin typeface="+mn-lt"/>
              </a:rPr>
              <a:t>Created-By: Ericsson</a:t>
            </a:r>
          </a:p>
          <a:p>
            <a:pPr marL="0" indent="0">
              <a:buNone/>
            </a:pPr>
            <a:r>
              <a:rPr lang="en-US" sz="2400">
                <a:latin typeface="+mn-lt"/>
              </a:rPr>
              <a:t>Entry-Definitions: Definitions/resource-</a:t>
            </a:r>
            <a:r>
              <a:rPr lang="en-US" sz="2400" err="1">
                <a:latin typeface="+mn-lt"/>
              </a:rPr>
              <a:t>Ericssongnodeb</a:t>
            </a:r>
            <a:r>
              <a:rPr lang="en-US" sz="2400">
                <a:latin typeface="+mn-lt"/>
              </a:rPr>
              <a:t>-</a:t>
            </a:r>
            <a:r>
              <a:rPr lang="en-US" sz="2400" err="1">
                <a:latin typeface="+mn-lt"/>
              </a:rPr>
              <a:t>template.yml</a:t>
            </a:r>
            <a:r>
              <a:rPr lang="en-US" sz="2400">
                <a:latin typeface="+mn-lt"/>
              </a:rPr>
              <a:t>      </a:t>
            </a:r>
          </a:p>
          <a:p>
            <a:pPr marL="0" indent="0">
              <a:buNone/>
            </a:pPr>
            <a:r>
              <a:rPr lang="en-US" sz="2400">
                <a:latin typeface="+mn-lt"/>
              </a:rPr>
              <a:t>Entry-Manifest: resource-</a:t>
            </a:r>
            <a:r>
              <a:rPr lang="en-US" sz="2400" err="1">
                <a:latin typeface="+mn-lt"/>
              </a:rPr>
              <a:t>Ericssongnodeb</a:t>
            </a:r>
            <a:r>
              <a:rPr lang="en-US" sz="2400">
                <a:latin typeface="+mn-lt"/>
              </a:rPr>
              <a:t>-</a:t>
            </a:r>
            <a:r>
              <a:rPr lang="en-US" sz="2400" err="1">
                <a:latin typeface="+mn-lt"/>
              </a:rPr>
              <a:t>template.mf</a:t>
            </a:r>
            <a:endParaRPr lang="en-US" sz="2400">
              <a:latin typeface="+mn-lt"/>
            </a:endParaRPr>
          </a:p>
          <a:p>
            <a:pPr marL="0" indent="0">
              <a:buNone/>
            </a:pPr>
            <a:r>
              <a:rPr lang="en-US" sz="2400">
                <a:latin typeface="+mn-lt"/>
              </a:rPr>
              <a:t>Entry-Certificate: Artifacts/resource-</a:t>
            </a:r>
            <a:r>
              <a:rPr lang="en-US" sz="2400" err="1">
                <a:latin typeface="+mn-lt"/>
              </a:rPr>
              <a:t>Ericssongnodeb</a:t>
            </a:r>
            <a:r>
              <a:rPr lang="en-US" sz="2400">
                <a:latin typeface="+mn-lt"/>
              </a:rPr>
              <a:t>-</a:t>
            </a:r>
            <a:r>
              <a:rPr lang="en-US" sz="2400" err="1">
                <a:latin typeface="+mn-lt"/>
              </a:rPr>
              <a:t>template.cert</a:t>
            </a:r>
            <a:endParaRPr lang="en-US" sz="2400">
              <a:latin typeface="+mn-lt"/>
            </a:endParaRPr>
          </a:p>
          <a:p>
            <a:pPr marL="0" indent="0">
              <a:buNone/>
            </a:pPr>
            <a:r>
              <a:rPr lang="en-US" sz="2400">
                <a:latin typeface="+mn-lt"/>
              </a:rPr>
              <a:t>Entry-Tests: Artifacts/Tests</a:t>
            </a:r>
          </a:p>
          <a:p>
            <a:pPr marL="0" indent="0">
              <a:buNone/>
            </a:pPr>
            <a:r>
              <a:rPr lang="en-US" sz="2400">
                <a:latin typeface="+mn-lt"/>
              </a:rPr>
              <a:t>Entry-Licenses: Artifacts/Licenses/license_term.txt</a:t>
            </a:r>
          </a:p>
          <a:p>
            <a:pPr marL="0" indent="0">
              <a:buNone/>
            </a:pPr>
            <a:r>
              <a:rPr lang="en-US" sz="2400">
                <a:latin typeface="+mn-lt"/>
              </a:rPr>
              <a:t>Entry-Change-Log: Artifacts/ChangeLog.txt</a:t>
            </a:r>
          </a:p>
          <a:p>
            <a:pPr marL="0" indent="0">
              <a:buNone/>
            </a:pPr>
            <a:endParaRPr lang="en-US" sz="2400"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A4DF84-25DC-47F9-817D-C0F7E782F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SOL004 required </a:t>
            </a:r>
            <a:r>
              <a:rPr lang="en-US" err="1"/>
              <a:t>TOSCA.meta</a:t>
            </a:r>
            <a:r>
              <a:rPr lang="en-US"/>
              <a:t> file</a:t>
            </a:r>
          </a:p>
        </p:txBody>
      </p:sp>
    </p:spTree>
    <p:extLst>
      <p:ext uri="{BB962C8B-B14F-4D97-AF65-F5344CB8AC3E}">
        <p14:creationId xmlns:p14="http://schemas.microsoft.com/office/powerpoint/2010/main" val="3324922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78740D-514E-4200-9A9D-6892229472D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9424" y="1203960"/>
            <a:ext cx="11251021" cy="5033327"/>
          </a:xfrm>
        </p:spPr>
        <p:txBody>
          <a:bodyPr>
            <a:normAutofit fontScale="47500" lnSpcReduction="20000"/>
          </a:bodyPr>
          <a:lstStyle/>
          <a:p>
            <a:r>
              <a:rPr lang="en-US" sz="3200" u="sng" dirty="0">
                <a:hlinkClick r:id="rId2"/>
              </a:rPr>
              <a:t>SDC-1970</a:t>
            </a:r>
            <a:r>
              <a:rPr lang="en-US" sz="3200" dirty="0"/>
              <a:t>: Support PNF package onboarding</a:t>
            </a:r>
          </a:p>
          <a:p>
            <a:r>
              <a:rPr lang="en-US" sz="3200" dirty="0"/>
              <a:t>Package </a:t>
            </a:r>
          </a:p>
          <a:p>
            <a:pPr lvl="1"/>
            <a:r>
              <a:rPr lang="en-US" sz="2800" dirty="0">
                <a:hlinkClick r:id="rId3"/>
              </a:rPr>
              <a:t>SDC-1973</a:t>
            </a:r>
            <a:r>
              <a:rPr lang="en-US" sz="2800" dirty="0"/>
              <a:t>: (H) Supporting PNF onboarding CSAR package based SOL004</a:t>
            </a:r>
          </a:p>
          <a:p>
            <a:pPr lvl="2"/>
            <a:r>
              <a:rPr lang="en-US" sz="2400" dirty="0"/>
              <a:t>Keep the original files in the onboarding package and move to Artifacts folder (under a single </a:t>
            </a:r>
            <a:r>
              <a:rPr lang="en-US" sz="2400" dirty="0" err="1"/>
              <a:t>dir</a:t>
            </a:r>
            <a:r>
              <a:rPr lang="en-US" sz="2400" dirty="0"/>
              <a:t>)  for both VNF and PNF</a:t>
            </a:r>
          </a:p>
          <a:p>
            <a:r>
              <a:rPr lang="en-US" sz="3200" dirty="0"/>
              <a:t>Files in package</a:t>
            </a:r>
          </a:p>
          <a:p>
            <a:pPr lvl="1"/>
            <a:r>
              <a:rPr lang="en-US" sz="2800" u="sng" dirty="0">
                <a:hlinkClick r:id="rId4"/>
              </a:rPr>
              <a:t>SDC-1974</a:t>
            </a:r>
            <a:r>
              <a:rPr lang="en-US" sz="2800" u="sng" dirty="0"/>
              <a:t>: </a:t>
            </a:r>
            <a:r>
              <a:rPr lang="en-US" sz="2800" dirty="0"/>
              <a:t>(H) Supporting PNF manifest file</a:t>
            </a:r>
          </a:p>
          <a:p>
            <a:pPr lvl="2"/>
            <a:r>
              <a:rPr lang="en-US" sz="2400" dirty="0"/>
              <a:t>Onboarding package</a:t>
            </a:r>
          </a:p>
          <a:p>
            <a:pPr lvl="3"/>
            <a:r>
              <a:rPr lang="en-US" sz="2200" dirty="0"/>
              <a:t>Support onboarding PNF keywords in manifest file</a:t>
            </a:r>
          </a:p>
          <a:p>
            <a:pPr lvl="3"/>
            <a:r>
              <a:rPr lang="en-US" sz="2200" dirty="0"/>
              <a:t>Support onboarding Non-</a:t>
            </a:r>
            <a:r>
              <a:rPr lang="en-US" sz="2200" dirty="0" err="1"/>
              <a:t>mano</a:t>
            </a:r>
            <a:r>
              <a:rPr lang="en-US" sz="2200" dirty="0"/>
              <a:t>-artifact-sets in manifest file for both VNF and PNF</a:t>
            </a:r>
          </a:p>
          <a:p>
            <a:pPr lvl="2"/>
            <a:r>
              <a:rPr lang="en-US" sz="2400" dirty="0"/>
              <a:t>Internal Package</a:t>
            </a:r>
          </a:p>
          <a:p>
            <a:pPr lvl="3"/>
            <a:r>
              <a:rPr lang="en-US" sz="2200" dirty="0"/>
              <a:t>Introduce the use of the manifest file in the SDC generated package to identify the path of the onboarded original files or any internal </a:t>
            </a:r>
            <a:r>
              <a:rPr lang="en-US" sz="2200" dirty="0" err="1"/>
              <a:t>dir</a:t>
            </a:r>
            <a:r>
              <a:rPr lang="en-US" sz="2200" dirty="0"/>
              <a:t>/files in a dynamic way </a:t>
            </a:r>
          </a:p>
          <a:p>
            <a:pPr lvl="1"/>
            <a:r>
              <a:rPr lang="en-US" sz="2800" u="sng" dirty="0">
                <a:hlinkClick r:id="rId5"/>
              </a:rPr>
              <a:t>SDC-1976</a:t>
            </a:r>
            <a:r>
              <a:rPr lang="en-US" sz="2800" u="sng" dirty="0"/>
              <a:t>: </a:t>
            </a:r>
            <a:r>
              <a:rPr lang="en-US" sz="2800" dirty="0"/>
              <a:t>(H) Supporting PNFD (SOL001) mapping to AID model </a:t>
            </a:r>
          </a:p>
          <a:p>
            <a:pPr lvl="1"/>
            <a:r>
              <a:rPr lang="en-US" sz="2800" u="sng" dirty="0">
                <a:hlinkClick r:id="rId6"/>
              </a:rPr>
              <a:t>SDC-1977</a:t>
            </a:r>
            <a:r>
              <a:rPr lang="en-US" sz="2800" dirty="0"/>
              <a:t>: (M) Removing folder name dependence</a:t>
            </a:r>
          </a:p>
          <a:p>
            <a:pPr lvl="1"/>
            <a:r>
              <a:rPr lang="en-US" sz="2800" u="sng" dirty="0">
                <a:hlinkClick r:id="rId7"/>
              </a:rPr>
              <a:t>SDC-1978</a:t>
            </a:r>
            <a:r>
              <a:rPr lang="en-US" sz="2800" u="sng" dirty="0"/>
              <a:t>: </a:t>
            </a:r>
            <a:r>
              <a:rPr lang="en-US" sz="2800" dirty="0"/>
              <a:t>(M) Removing the duplicate descriptor </a:t>
            </a:r>
            <a:r>
              <a:rPr lang="en-US" sz="2800" dirty="0" err="1"/>
              <a:t>yaml</a:t>
            </a:r>
            <a:r>
              <a:rPr lang="en-US" sz="2800" dirty="0"/>
              <a:t> file</a:t>
            </a:r>
          </a:p>
          <a:p>
            <a:pPr lvl="1"/>
            <a:r>
              <a:rPr lang="en-US" sz="2800" u="sng" dirty="0">
                <a:hlinkClick r:id="rId8"/>
              </a:rPr>
              <a:t>SDC-1979</a:t>
            </a:r>
            <a:r>
              <a:rPr lang="en-US" sz="2800" u="sng" dirty="0"/>
              <a:t>: </a:t>
            </a:r>
            <a:r>
              <a:rPr lang="en-US" sz="2800" dirty="0"/>
              <a:t>(M) Allowing the dedicated artifact folder with Entry-point in </a:t>
            </a:r>
            <a:r>
              <a:rPr lang="en-US" sz="2800" dirty="0" err="1"/>
              <a:t>TOSCA.meta</a:t>
            </a:r>
            <a:endParaRPr lang="en-US" sz="2800" dirty="0"/>
          </a:p>
          <a:p>
            <a:pPr lvl="2"/>
            <a:r>
              <a:rPr lang="en-US" sz="2400" dirty="0"/>
              <a:t>Onboarding package</a:t>
            </a:r>
          </a:p>
          <a:p>
            <a:pPr lvl="3"/>
            <a:r>
              <a:rPr lang="en-US" sz="2200" dirty="0"/>
              <a:t>Support artifacts entry points in </a:t>
            </a:r>
            <a:r>
              <a:rPr lang="en-US" sz="2200" dirty="0" err="1"/>
              <a:t>Tosca.meta</a:t>
            </a:r>
            <a:r>
              <a:rPr lang="en-US" sz="2200" dirty="0"/>
              <a:t> file</a:t>
            </a:r>
          </a:p>
          <a:p>
            <a:pPr lvl="3"/>
            <a:r>
              <a:rPr lang="en-US" sz="2200" dirty="0"/>
              <a:t>Support entry point of </a:t>
            </a:r>
            <a:r>
              <a:rPr lang="en-US" sz="2200" dirty="0" err="1"/>
              <a:t>MainServiceTemplate.yaml</a:t>
            </a:r>
            <a:r>
              <a:rPr lang="en-US" sz="2200" dirty="0"/>
              <a:t> in </a:t>
            </a:r>
            <a:r>
              <a:rPr lang="en-US" sz="2200" dirty="0" err="1"/>
              <a:t>Tosca.meta</a:t>
            </a:r>
            <a:r>
              <a:rPr lang="en-US" sz="2200" dirty="0"/>
              <a:t> file</a:t>
            </a:r>
          </a:p>
          <a:p>
            <a:pPr lvl="2"/>
            <a:r>
              <a:rPr lang="en-US" sz="2400" dirty="0"/>
              <a:t>Internal Package</a:t>
            </a:r>
          </a:p>
          <a:p>
            <a:pPr lvl="3"/>
            <a:r>
              <a:rPr lang="en-US" sz="2200" dirty="0"/>
              <a:t>Add SOL004 Entry points to the SDC generated </a:t>
            </a:r>
            <a:r>
              <a:rPr lang="en-US" sz="2200" dirty="0" err="1"/>
              <a:t>TOSCA.meta</a:t>
            </a:r>
            <a:r>
              <a:rPr lang="en-US" sz="2200" dirty="0"/>
              <a:t> file</a:t>
            </a:r>
            <a:endParaRPr lang="en-US" sz="2800" dirty="0"/>
          </a:p>
          <a:p>
            <a:r>
              <a:rPr lang="en-US" sz="3200" dirty="0"/>
              <a:t>Catalog </a:t>
            </a:r>
          </a:p>
          <a:p>
            <a:pPr lvl="1"/>
            <a:r>
              <a:rPr lang="en-US" sz="2800" u="sng" dirty="0">
                <a:hlinkClick r:id="rId9"/>
              </a:rPr>
              <a:t>SDC-1975</a:t>
            </a:r>
            <a:r>
              <a:rPr lang="en-US" sz="2800" u="sng" dirty="0"/>
              <a:t>: </a:t>
            </a:r>
            <a:r>
              <a:rPr lang="en-US" sz="2800" dirty="0"/>
              <a:t>(H) Design time catalog to associate artifacts with PNF</a:t>
            </a:r>
          </a:p>
          <a:p>
            <a:r>
              <a:rPr lang="en-US" sz="3200" dirty="0"/>
              <a:t>Lower </a:t>
            </a:r>
            <a:r>
              <a:rPr lang="en-US" sz="3200" dirty="0" err="1"/>
              <a:t>req</a:t>
            </a:r>
            <a:r>
              <a:rPr lang="en-US" sz="3200" dirty="0"/>
              <a:t> </a:t>
            </a:r>
            <a:r>
              <a:rPr lang="en-US" sz="3200" dirty="0" err="1"/>
              <a:t>piorities</a:t>
            </a:r>
            <a:endParaRPr lang="en-US" sz="3200" dirty="0"/>
          </a:p>
          <a:p>
            <a:pPr lvl="1"/>
            <a:r>
              <a:rPr lang="en-US" sz="2800" u="sng" dirty="0">
                <a:hlinkClick r:id="rId10"/>
              </a:rPr>
              <a:t>SDC-1980</a:t>
            </a:r>
            <a:r>
              <a:rPr lang="en-US" sz="2800" u="sng" dirty="0"/>
              <a:t>: </a:t>
            </a:r>
            <a:r>
              <a:rPr lang="en-US" sz="2800" dirty="0"/>
              <a:t>(M) Supporting packaging security</a:t>
            </a:r>
          </a:p>
          <a:p>
            <a:endParaRPr lang="en-US" sz="3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F25C63-69FE-45E2-923A-0AB3F26B6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SDC Requirements</a:t>
            </a:r>
          </a:p>
        </p:txBody>
      </p:sp>
    </p:spTree>
    <p:extLst>
      <p:ext uri="{BB962C8B-B14F-4D97-AF65-F5344CB8AC3E}">
        <p14:creationId xmlns:p14="http://schemas.microsoft.com/office/powerpoint/2010/main" val="33040140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3BC02E-4A9B-4D2B-B5D0-9D16C3D29B2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9424" y="1844675"/>
            <a:ext cx="10818327" cy="4392612"/>
          </a:xfrm>
        </p:spPr>
        <p:txBody>
          <a:bodyPr/>
          <a:lstStyle/>
          <a:p>
            <a:r>
              <a:rPr lang="en-US" dirty="0"/>
              <a:t>Backward compatibility:</a:t>
            </a:r>
          </a:p>
          <a:p>
            <a:pPr lvl="1"/>
            <a:r>
              <a:rPr lang="en-US" dirty="0"/>
              <a:t>A new keyword may be needed in metadata to distinguish onboarding package versions</a:t>
            </a:r>
          </a:p>
          <a:p>
            <a:r>
              <a:rPr lang="en-US" dirty="0"/>
              <a:t>Provide a PNF package </a:t>
            </a:r>
            <a:r>
              <a:rPr lang="en-US" dirty="0" err="1"/>
              <a:t>Mokup</a:t>
            </a:r>
            <a:r>
              <a:rPr lang="en-US" dirty="0"/>
              <a:t> associated to the EPIC</a:t>
            </a:r>
          </a:p>
          <a:p>
            <a:r>
              <a:rPr lang="en-US" dirty="0"/>
              <a:t>Support the new onboard flow for both VNF and PNF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DEED4F-66B1-4872-ACF5-E5DB34193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SDC impacts consideration</a:t>
            </a:r>
          </a:p>
        </p:txBody>
      </p:sp>
    </p:spTree>
    <p:extLst>
      <p:ext uri="{BB962C8B-B14F-4D97-AF65-F5344CB8AC3E}">
        <p14:creationId xmlns:p14="http://schemas.microsoft.com/office/powerpoint/2010/main" val="2959340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B1AEC3-0E3F-43D9-B3E4-15F9903DBB6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9424" y="1844675"/>
            <a:ext cx="11007253" cy="4392612"/>
          </a:xfrm>
        </p:spPr>
        <p:txBody>
          <a:bodyPr/>
          <a:lstStyle/>
          <a:p>
            <a:r>
              <a:rPr lang="en-US" dirty="0"/>
              <a:t>SDC team: Estimation of the activities &amp; resources</a:t>
            </a:r>
          </a:p>
          <a:p>
            <a:r>
              <a:rPr lang="en-US" dirty="0"/>
              <a:t>Ericsson: call follow up before M1 on</a:t>
            </a:r>
          </a:p>
          <a:p>
            <a:pPr lvl="1"/>
            <a:r>
              <a:rPr lang="en-US" dirty="0"/>
              <a:t>Nokia/Ericsson work split</a:t>
            </a:r>
          </a:p>
          <a:p>
            <a:pPr lvl="1"/>
            <a:r>
              <a:rPr lang="en-US" dirty="0"/>
              <a:t>Information required for M1</a:t>
            </a:r>
          </a:p>
          <a:p>
            <a:pPr lvl="1"/>
            <a:r>
              <a:rPr lang="en-US" dirty="0" err="1"/>
              <a:t>at&amp;t</a:t>
            </a:r>
            <a:r>
              <a:rPr lang="en-US" dirty="0"/>
              <a:t>/Amdocs share the info about backward compatibility </a:t>
            </a:r>
          </a:p>
          <a:p>
            <a:r>
              <a:rPr lang="en-US" dirty="0"/>
              <a:t>AP </a:t>
            </a:r>
            <a:r>
              <a:rPr lang="en-US"/>
              <a:t>to Vitaly</a:t>
            </a:r>
            <a:r>
              <a:rPr lang="en-US" dirty="0"/>
              <a:t>: sharing the developer onboarding info</a:t>
            </a:r>
          </a:p>
          <a:p>
            <a:r>
              <a:rPr lang="en-US" dirty="0"/>
              <a:t>Ericsson/Anatoly K.: Follow-up discussion on PNFD mapping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E6AD2C-F101-4107-9808-845018833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SDC Next step before M1</a:t>
            </a:r>
          </a:p>
        </p:txBody>
      </p:sp>
    </p:spTree>
    <p:extLst>
      <p:ext uri="{BB962C8B-B14F-4D97-AF65-F5344CB8AC3E}">
        <p14:creationId xmlns:p14="http://schemas.microsoft.com/office/powerpoint/2010/main" val="422555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24B3CA-9031-4135-B96C-0833ECB3979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9424" y="1491049"/>
            <a:ext cx="10073245" cy="4746238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/>
              <a:t>ETSI</a:t>
            </a:r>
          </a:p>
          <a:p>
            <a:pPr marL="1055688" lvl="1">
              <a:buFont typeface="Wingdings" panose="05000000000000000000" pitchFamily="2" charset="2"/>
              <a:buChar char="ü"/>
            </a:pPr>
            <a:r>
              <a:rPr lang="en-US" dirty="0"/>
              <a:t>Introduce PNF package into ETSI NFV </a:t>
            </a:r>
          </a:p>
          <a:p>
            <a:pPr marL="1055688" lvl="1">
              <a:buFont typeface="Wingdings" panose="05000000000000000000" pitchFamily="2" charset="2"/>
              <a:buChar char="ü"/>
            </a:pPr>
            <a:r>
              <a:rPr lang="en-US" dirty="0"/>
              <a:t>PNF / VNF package format should be aligned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/>
              <a:t>ONAP </a:t>
            </a:r>
          </a:p>
          <a:p>
            <a:pPr marL="1055688" lvl="1">
              <a:buFont typeface="Wingdings" panose="05000000000000000000" pitchFamily="2" charset="2"/>
              <a:buChar char="ü"/>
            </a:pPr>
            <a:r>
              <a:rPr lang="en-US" dirty="0"/>
              <a:t>Defining the PNF Descriptor / Package in ONAP Dublin release based on the proposed ETSI NFV PNF package format.</a:t>
            </a:r>
          </a:p>
          <a:p>
            <a:pPr marL="1055688" lvl="1">
              <a:buFont typeface="Wingdings" panose="05000000000000000000" pitchFamily="2" charset="2"/>
              <a:buChar char="ü"/>
            </a:pPr>
            <a:r>
              <a:rPr lang="en-US" dirty="0"/>
              <a:t>Improve the ONAP VNFSDK to support PNF package</a:t>
            </a:r>
          </a:p>
          <a:p>
            <a:pPr marL="1055688" lvl="1">
              <a:buFont typeface="Wingdings" panose="05000000000000000000" pitchFamily="2" charset="2"/>
              <a:buChar char="ü"/>
            </a:pPr>
            <a:r>
              <a:rPr lang="en-US" dirty="0"/>
              <a:t>Update the ONAP VNF requirements for PNF package</a:t>
            </a:r>
          </a:p>
          <a:p>
            <a:pPr marL="1055688" lvl="1">
              <a:buFont typeface="Wingdings" panose="05000000000000000000" pitchFamily="2" charset="2"/>
              <a:buChar char="ü"/>
            </a:pPr>
            <a:r>
              <a:rPr lang="en-US" dirty="0"/>
              <a:t>Improve ONAP SDC to support PNF package onboarding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0887EE-FB06-44F7-B209-465A5B725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476250"/>
            <a:ext cx="8353426" cy="539750"/>
          </a:xfrm>
        </p:spPr>
        <p:txBody>
          <a:bodyPr/>
          <a:lstStyle/>
          <a:p>
            <a:r>
              <a:rPr lang="en-US"/>
              <a:t>PNF Package</a:t>
            </a:r>
          </a:p>
        </p:txBody>
      </p:sp>
    </p:spTree>
    <p:extLst>
      <p:ext uri="{BB962C8B-B14F-4D97-AF65-F5344CB8AC3E}">
        <p14:creationId xmlns:p14="http://schemas.microsoft.com/office/powerpoint/2010/main" val="31887942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24A495-BE3F-42E2-BAAB-73954273E0D0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34A4DC-DE38-44AB-B11E-7E1BE09E0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PNF descriptor </a:t>
            </a:r>
          </a:p>
        </p:txBody>
      </p:sp>
    </p:spTree>
    <p:extLst>
      <p:ext uri="{BB962C8B-B14F-4D97-AF65-F5344CB8AC3E}">
        <p14:creationId xmlns:p14="http://schemas.microsoft.com/office/powerpoint/2010/main" val="18237834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07168B-12AC-456A-8578-23BFB976AAF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9424" y="1097280"/>
            <a:ext cx="10615295" cy="5140007"/>
          </a:xfrm>
        </p:spPr>
        <p:txBody>
          <a:bodyPr>
            <a:normAutofit/>
          </a:bodyPr>
          <a:lstStyle/>
          <a:p>
            <a:r>
              <a:rPr lang="en-GB" dirty="0"/>
              <a:t>CSAR with </a:t>
            </a:r>
            <a:r>
              <a:rPr lang="en-GB" i="1" dirty="0"/>
              <a:t>TOSCA-Metadata</a:t>
            </a:r>
          </a:p>
          <a:p>
            <a:r>
              <a:rPr lang="en-GB" dirty="0"/>
              <a:t>Package requirements shall be same as VNF Package,</a:t>
            </a:r>
            <a:br>
              <a:rPr lang="en-GB" dirty="0"/>
            </a:br>
            <a:r>
              <a:rPr lang="en-GB" dirty="0"/>
              <a:t>except that the valid name in manifest file shall be: </a:t>
            </a:r>
          </a:p>
          <a:p>
            <a:pPr lvl="1"/>
            <a:r>
              <a:rPr lang="en-GB" dirty="0" err="1"/>
              <a:t>pnf_provider_id</a:t>
            </a:r>
            <a:r>
              <a:rPr lang="en-GB" dirty="0"/>
              <a:t> </a:t>
            </a:r>
          </a:p>
          <a:p>
            <a:pPr lvl="1"/>
            <a:r>
              <a:rPr lang="en-GB" dirty="0" err="1"/>
              <a:t>pnf_product_name</a:t>
            </a:r>
            <a:r>
              <a:rPr lang="en-GB" dirty="0"/>
              <a:t> </a:t>
            </a:r>
          </a:p>
          <a:p>
            <a:pPr lvl="1"/>
            <a:r>
              <a:rPr lang="en-GB" dirty="0" err="1"/>
              <a:t>pnf_release_date_time</a:t>
            </a:r>
            <a:r>
              <a:rPr lang="en-GB" dirty="0"/>
              <a:t> </a:t>
            </a:r>
          </a:p>
          <a:p>
            <a:pPr lvl="1"/>
            <a:r>
              <a:rPr lang="en-GB" dirty="0" err="1"/>
              <a:t>pnf_package_version</a:t>
            </a:r>
            <a:r>
              <a:rPr lang="en-GB" dirty="0"/>
              <a:t>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FEEDC4-3FC0-4E3C-B737-3F4332302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348343"/>
            <a:ext cx="8353426" cy="748937"/>
          </a:xfrm>
        </p:spPr>
        <p:txBody>
          <a:bodyPr/>
          <a:lstStyle/>
          <a:p>
            <a:r>
              <a:rPr lang="en-US" dirty="0"/>
              <a:t>PNF Package Structure</a:t>
            </a:r>
          </a:p>
        </p:txBody>
      </p:sp>
    </p:spTree>
    <p:extLst>
      <p:ext uri="{BB962C8B-B14F-4D97-AF65-F5344CB8AC3E}">
        <p14:creationId xmlns:p14="http://schemas.microsoft.com/office/powerpoint/2010/main" val="14720395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07168B-12AC-456A-8578-23BFB976AAF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9424" y="1097280"/>
            <a:ext cx="10615295" cy="514000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VES Event Registration File</a:t>
            </a:r>
          </a:p>
          <a:p>
            <a:r>
              <a:rPr lang="en-US" dirty="0"/>
              <a:t>PM dictionary</a:t>
            </a:r>
          </a:p>
          <a:p>
            <a:r>
              <a:rPr lang="en-US" dirty="0"/>
              <a:t>Resource Configuration</a:t>
            </a:r>
          </a:p>
          <a:p>
            <a:pPr lvl="1"/>
            <a:r>
              <a:rPr lang="en-US" dirty="0"/>
              <a:t>If </a:t>
            </a:r>
            <a:r>
              <a:rPr lang="en-US" dirty="0" err="1"/>
              <a:t>Netconf</a:t>
            </a:r>
            <a:r>
              <a:rPr lang="en-US" dirty="0"/>
              <a:t>, YANG model</a:t>
            </a:r>
          </a:p>
          <a:p>
            <a:pPr lvl="1"/>
            <a:r>
              <a:rPr lang="en-US" dirty="0"/>
              <a:t>If Ansible, Ansible playbook, JSON file for each supported action, configuration scripts</a:t>
            </a:r>
          </a:p>
          <a:p>
            <a:pPr lvl="1"/>
            <a:r>
              <a:rPr lang="en-US" dirty="0"/>
              <a:t>If Chef, cookbooks, JSON file for each supported action</a:t>
            </a:r>
          </a:p>
          <a:p>
            <a:r>
              <a:rPr lang="en-US" dirty="0"/>
              <a:t>Test files</a:t>
            </a:r>
          </a:p>
          <a:p>
            <a:r>
              <a:rPr lang="en-US" dirty="0"/>
              <a:t>Licensing agreement (human readable text)</a:t>
            </a:r>
          </a:p>
          <a:p>
            <a:r>
              <a:rPr lang="en-US" dirty="0"/>
              <a:t>Images (not support yet)</a:t>
            </a:r>
          </a:p>
          <a:p>
            <a:r>
              <a:rPr lang="en-US" dirty="0"/>
              <a:t>Security </a:t>
            </a:r>
            <a:r>
              <a:rPr lang="en-GB" dirty="0"/>
              <a:t>certificate files </a:t>
            </a:r>
            <a:r>
              <a:rPr lang="en-US" dirty="0"/>
              <a:t>(not support yet)</a:t>
            </a:r>
          </a:p>
          <a:p>
            <a:r>
              <a:rPr lang="en-US" dirty="0"/>
              <a:t>Others: </a:t>
            </a:r>
          </a:p>
          <a:p>
            <a:pPr lvl="1"/>
            <a:r>
              <a:rPr lang="en-US" dirty="0"/>
              <a:t>Documentations</a:t>
            </a:r>
          </a:p>
          <a:p>
            <a:pPr lvl="1"/>
            <a:r>
              <a:rPr lang="en-US" dirty="0"/>
              <a:t>Scripts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FEEDC4-3FC0-4E3C-B737-3F4332302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348343"/>
            <a:ext cx="8353426" cy="748937"/>
          </a:xfrm>
        </p:spPr>
        <p:txBody>
          <a:bodyPr/>
          <a:lstStyle/>
          <a:p>
            <a:r>
              <a:rPr lang="en-US" dirty="0"/>
              <a:t>PNF Package artifacts</a:t>
            </a:r>
          </a:p>
        </p:txBody>
      </p:sp>
    </p:spTree>
    <p:extLst>
      <p:ext uri="{BB962C8B-B14F-4D97-AF65-F5344CB8AC3E}">
        <p14:creationId xmlns:p14="http://schemas.microsoft.com/office/powerpoint/2010/main" val="32291356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928D11-71BD-49FE-B0C7-2BAAD05D5D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9424" y="1844675"/>
            <a:ext cx="10528209" cy="4392612"/>
          </a:xfrm>
        </p:spPr>
        <p:txBody>
          <a:bodyPr>
            <a:normAutofit/>
          </a:bodyPr>
          <a:lstStyle/>
          <a:p>
            <a:r>
              <a:rPr lang="en-US" sz="3200" u="sng" dirty="0">
                <a:hlinkClick r:id="rId2"/>
              </a:rPr>
              <a:t>VNFSDK-337</a:t>
            </a:r>
            <a:r>
              <a:rPr lang="en-US" sz="3200" u="sng" dirty="0"/>
              <a:t>: </a:t>
            </a:r>
            <a:r>
              <a:rPr lang="en-US" sz="3200" dirty="0"/>
              <a:t>Supporting PNF package onboarding</a:t>
            </a:r>
          </a:p>
          <a:p>
            <a:pPr lvl="1"/>
            <a:r>
              <a:rPr lang="en-US" sz="2800" dirty="0">
                <a:hlinkClick r:id="rId3"/>
              </a:rPr>
              <a:t>VNFSDK-338</a:t>
            </a:r>
            <a:r>
              <a:rPr lang="en-US" sz="2800" dirty="0"/>
              <a:t>: Project scope to include PNF </a:t>
            </a:r>
          </a:p>
          <a:p>
            <a:pPr lvl="1"/>
            <a:r>
              <a:rPr lang="en-US" sz="2800" u="sng" dirty="0">
                <a:hlinkClick r:id="rId4"/>
              </a:rPr>
              <a:t>VNFSDK-339</a:t>
            </a:r>
            <a:r>
              <a:rPr lang="en-US" sz="2800" u="sng" dirty="0"/>
              <a:t>: </a:t>
            </a:r>
            <a:r>
              <a:rPr lang="en-US" sz="2800" dirty="0"/>
              <a:t>PNF CSAR structure based SOL004</a:t>
            </a:r>
          </a:p>
          <a:p>
            <a:pPr lvl="1"/>
            <a:r>
              <a:rPr lang="en-US" sz="2800" dirty="0">
                <a:hlinkClick r:id="rId5"/>
              </a:rPr>
              <a:t>VNFSDK-340</a:t>
            </a:r>
            <a:r>
              <a:rPr lang="en-US" sz="2800" dirty="0"/>
              <a:t>: PNF manifest file</a:t>
            </a:r>
          </a:p>
          <a:p>
            <a:pPr lvl="1"/>
            <a:r>
              <a:rPr lang="en-US" sz="2800" u="sng" dirty="0">
                <a:hlinkClick r:id="rId6"/>
              </a:rPr>
              <a:t>VNFSDK-341</a:t>
            </a:r>
            <a:r>
              <a:rPr lang="en-US" sz="2800" u="sng" dirty="0"/>
              <a:t>: </a:t>
            </a:r>
            <a:r>
              <a:rPr lang="en-US" sz="2800" dirty="0"/>
              <a:t>PNFD validation based on SOL001</a:t>
            </a:r>
          </a:p>
          <a:p>
            <a:pPr lvl="1"/>
            <a:r>
              <a:rPr lang="en-US" sz="2800" u="sng" dirty="0">
                <a:hlinkClick r:id="rId7"/>
              </a:rPr>
              <a:t>VNFSDK-342</a:t>
            </a:r>
            <a:r>
              <a:rPr lang="en-US" sz="2800" u="sng" dirty="0"/>
              <a:t>: </a:t>
            </a:r>
            <a:r>
              <a:rPr lang="en-US" sz="2800" dirty="0"/>
              <a:t>Support packaging security</a:t>
            </a:r>
          </a:p>
          <a:p>
            <a:pPr lvl="1"/>
            <a:r>
              <a:rPr lang="en-US" sz="2800" u="sng" dirty="0">
                <a:hlinkClick r:id="rId8"/>
              </a:rPr>
              <a:t>VNFSDK-343</a:t>
            </a:r>
            <a:r>
              <a:rPr lang="en-US" sz="2800" u="sng" dirty="0"/>
              <a:t>: </a:t>
            </a:r>
            <a:r>
              <a:rPr lang="en-US" sz="2800" dirty="0"/>
              <a:t>Enhancement of the test on PNF package</a:t>
            </a:r>
          </a:p>
          <a:p>
            <a:endParaRPr lang="en-US" sz="3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E9EA1D-DCC3-4D31-97FD-3A45DE9B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VNFSDK impacts</a:t>
            </a:r>
          </a:p>
        </p:txBody>
      </p:sp>
    </p:spTree>
    <p:extLst>
      <p:ext uri="{BB962C8B-B14F-4D97-AF65-F5344CB8AC3E}">
        <p14:creationId xmlns:p14="http://schemas.microsoft.com/office/powerpoint/2010/main" val="18298108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1DE822F-70F2-410B-AC3C-26FEF1A18CBA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614018829"/>
              </p:ext>
            </p:extLst>
          </p:nvPr>
        </p:nvGraphicFramePr>
        <p:xfrm>
          <a:off x="592637" y="1278618"/>
          <a:ext cx="11119938" cy="4432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157">
                  <a:extLst>
                    <a:ext uri="{9D8B030D-6E8A-4147-A177-3AD203B41FA5}">
                      <a16:colId xmlns:a16="http://schemas.microsoft.com/office/drawing/2014/main" val="1303027963"/>
                    </a:ext>
                  </a:extLst>
                </a:gridCol>
                <a:gridCol w="7132320">
                  <a:extLst>
                    <a:ext uri="{9D8B030D-6E8A-4147-A177-3AD203B41FA5}">
                      <a16:colId xmlns:a16="http://schemas.microsoft.com/office/drawing/2014/main" val="2729471570"/>
                    </a:ext>
                  </a:extLst>
                </a:gridCol>
                <a:gridCol w="2960461">
                  <a:extLst>
                    <a:ext uri="{9D8B030D-6E8A-4147-A177-3AD203B41FA5}">
                      <a16:colId xmlns:a16="http://schemas.microsoft.com/office/drawing/2014/main" val="4104279097"/>
                    </a:ext>
                  </a:extLst>
                </a:gridCol>
              </a:tblGrid>
              <a:tr h="219256">
                <a:tc>
                  <a:txBody>
                    <a:bodyPr/>
                    <a:lstStyle/>
                    <a:p>
                      <a:r>
                        <a:rPr lang="en-US" sz="1050" dirty="0"/>
                        <a:t>R number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Description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Comments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1337715"/>
                  </a:ext>
                </a:extLst>
              </a:tr>
              <a:tr h="175713">
                <a:tc>
                  <a:txBody>
                    <a:bodyPr/>
                    <a:lstStyle/>
                    <a:p>
                      <a:r>
                        <a:rPr lang="en-US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 tooltip="R-35854"/>
                        </a:rPr>
                        <a:t>R-35854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Descriptor (VNFD) provided by VNF vendor </a:t>
                      </a:r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comply with TOSCA/YAML based Service template for VNF descriptor specified in ETSI NFV-SOL001.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Shall applicable to PNFD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400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 tooltip="R-65486"/>
                        </a:rPr>
                        <a:t>R-65486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VNFD </a:t>
                      </a:r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comply with ETSI GS NFV-SOL001 document endorsing the above mentioned NFV Profile and maintaining the gaps with the requirements specified in ETSI GS NFV-IFA011 standard.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Shall applicable to PNFD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421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 tooltip="R-17852"/>
                        </a:rPr>
                        <a:t>R-17852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VNFD </a:t>
                      </a:r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</a:t>
                      </a:r>
                      <a:r>
                        <a:rPr 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include TOSCA/YAML definitions that are not part of NFV Profile. If provided, these definitions MUST comply with TOSCA Simple Profile in YAML v.1.2.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Shall applicable to PND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50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 tooltip="R-46527"/>
                        </a:rPr>
                        <a:t>R-46527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VNFD is a deployment template which describes a VNF in terms of deployment and operational behavior requirements. … including topology, deployment aspect, and VNF lifecycle management (LCM) operations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PNF LCM is not defined yet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472665"/>
                  </a:ext>
                </a:extLst>
              </a:tr>
              <a:tr h="167005">
                <a:tc>
                  <a:txBody>
                    <a:bodyPr/>
                    <a:lstStyle/>
                    <a:p>
                      <a:r>
                        <a:rPr lang="en-US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 tooltip="R-15837"/>
                        </a:rPr>
                        <a:t>R-15837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major TOSCA Types specified in ETSI NFV-SOL001 standard draft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9962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 tooltip="R-54356"/>
                        </a:rPr>
                        <a:t>R-54356</a:t>
                      </a:r>
                      <a:r>
                        <a:rPr lang="en-US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 tooltip="R-54876"/>
                        </a:rPr>
                        <a:t>R-54876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VNF Data Types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CpProtocolData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AddressData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L2AddressData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L3AddressData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LocationInformation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CivicAddressElement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683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 tooltip="R-67895"/>
                        </a:rPr>
                        <a:t>R-67895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VNF Capability Types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VirtualLinkable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7846159"/>
                  </a:ext>
                </a:extLst>
              </a:tr>
              <a:tr h="180068">
                <a:tc>
                  <a:txBody>
                    <a:bodyPr/>
                    <a:lstStyle/>
                    <a:p>
                      <a:r>
                        <a:rPr lang="en-US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 tooltip="R-95321"/>
                        </a:rPr>
                        <a:t>R-95321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VNF Relationship Types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VirtualLinksTo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410040"/>
                  </a:ext>
                </a:extLst>
              </a:tr>
              <a:tr h="180068">
                <a:tc>
                  <a:txBody>
                    <a:bodyPr/>
                    <a:lstStyle/>
                    <a:p>
                      <a:r>
                        <a:rPr lang="en-US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 tooltip="R-32155"/>
                        </a:rPr>
                        <a:t>R-32155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VNF Interface Types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544347"/>
                  </a:ext>
                </a:extLst>
              </a:tr>
              <a:tr h="18006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PNF Node Types: PNF, </a:t>
                      </a:r>
                      <a:r>
                        <a:rPr lang="en-US" sz="1000" dirty="0" err="1"/>
                        <a:t>PnfExtCp</a:t>
                      </a:r>
                      <a:r>
                        <a:rPr lang="en-US" sz="1000" dirty="0"/>
                        <a:t>, </a:t>
                      </a:r>
                      <a:r>
                        <a:rPr lang="en-US" sz="1000" dirty="0" err="1"/>
                        <a:t>Cp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906577"/>
                  </a:ext>
                </a:extLst>
              </a:tr>
              <a:tr h="18006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PBF Policy Types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689515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126A0573-D2CF-4CD1-B024-DE9182ECC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476250"/>
            <a:ext cx="10902678" cy="1081088"/>
          </a:xfrm>
        </p:spPr>
        <p:txBody>
          <a:bodyPr/>
          <a:lstStyle/>
          <a:p>
            <a:r>
              <a:rPr lang="en-US" dirty="0"/>
              <a:t>ONAP VNF </a:t>
            </a:r>
            <a:r>
              <a:rPr lang="en-US" dirty="0" err="1"/>
              <a:t>Descrriptor</a:t>
            </a:r>
            <a:r>
              <a:rPr lang="en-US" dirty="0"/>
              <a:t>(5.1.9) </a:t>
            </a:r>
          </a:p>
        </p:txBody>
      </p:sp>
    </p:spTree>
    <p:extLst>
      <p:ext uri="{BB962C8B-B14F-4D97-AF65-F5344CB8AC3E}">
        <p14:creationId xmlns:p14="http://schemas.microsoft.com/office/powerpoint/2010/main" val="4061021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1DE822F-70F2-410B-AC3C-26FEF1A18CBA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31378979"/>
              </p:ext>
            </p:extLst>
          </p:nvPr>
        </p:nvGraphicFramePr>
        <p:xfrm>
          <a:off x="592637" y="1278618"/>
          <a:ext cx="11119938" cy="4823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157">
                  <a:extLst>
                    <a:ext uri="{9D8B030D-6E8A-4147-A177-3AD203B41FA5}">
                      <a16:colId xmlns:a16="http://schemas.microsoft.com/office/drawing/2014/main" val="1303027963"/>
                    </a:ext>
                  </a:extLst>
                </a:gridCol>
                <a:gridCol w="7132320">
                  <a:extLst>
                    <a:ext uri="{9D8B030D-6E8A-4147-A177-3AD203B41FA5}">
                      <a16:colId xmlns:a16="http://schemas.microsoft.com/office/drawing/2014/main" val="2729471570"/>
                    </a:ext>
                  </a:extLst>
                </a:gridCol>
                <a:gridCol w="2960461">
                  <a:extLst>
                    <a:ext uri="{9D8B030D-6E8A-4147-A177-3AD203B41FA5}">
                      <a16:colId xmlns:a16="http://schemas.microsoft.com/office/drawing/2014/main" val="4104279097"/>
                    </a:ext>
                  </a:extLst>
                </a:gridCol>
              </a:tblGrid>
              <a:tr h="219256">
                <a:tc>
                  <a:txBody>
                    <a:bodyPr/>
                    <a:lstStyle/>
                    <a:p>
                      <a:r>
                        <a:rPr lang="en-US" sz="1050" dirty="0"/>
                        <a:t>R number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Description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Comments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1337715"/>
                  </a:ext>
                </a:extLst>
              </a:tr>
              <a:tr h="175713">
                <a:tc>
                  <a:txBody>
                    <a:bodyPr/>
                    <a:lstStyle/>
                    <a:p>
                      <a:r>
                        <a:rPr lang="en-US" sz="105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 tooltip="R-51347"/>
                        </a:rPr>
                        <a:t>R-51347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package 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be arranged as a CSAR archive as specified in TOSCA Simple Profile in YAML 1.2.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Shall applicable to PNF package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400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 tooltip="R-87234"/>
                        </a:rPr>
                        <a:t>R-87234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package provided by a VNF vendor 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be either with TOSCA-Metadata directory (CSAR Option 1) or without TOSCA-Metadata directory (CSAR Option 2) as specified in ETSI GS NFV-SOL004. On-boarding entity (ONAP SDC) must support both options.</a:t>
                      </a:r>
                    </a:p>
                    <a:p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Note: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SDC supports only the CSAR Option 1 in Casablanca. The Option 2 will be considered in future ONAP releases,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Shall applicable to PNF package</a:t>
                      </a:r>
                    </a:p>
                    <a:p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421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 tooltip="R-10087"/>
                        </a:rPr>
                        <a:t>R-10087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package 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contain all standard artifacts as specified in ETSI GS NFV-SOL004 including Manifest file, VNFD (or Main TOSCA/YAML based Service Template) and other optional artifacts. CSAR Manifest file as per SOL004 - for example ROOT\ </a:t>
                      </a:r>
                      <a:r>
                        <a:rPr lang="en-US" sz="105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MainServiceTemplate.mf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Shall applicable to PNF package</a:t>
                      </a:r>
                    </a:p>
                    <a:p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50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 tooltip="R-01123"/>
                        </a:rPr>
                        <a:t>R-01123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package Manifest file 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contain: VNF package meta-data, a list of all artifacts (both internal and external) entry’s including their respected URI’s, an algorithm to calculate a digest and a digest result calculated on the content of each artifacts, as specified in ETSI GS NFV-SOL004. The VNF Package MUST include VNF Identification Data to uniquely identify the resource for a given VNF provider. The identification data must include: an identifier for the VNF, the name of the VNF as was given by the VNF provider, VNF description, VNF provider, and version.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Shall applicable to PNF package</a:t>
                      </a:r>
                    </a:p>
                    <a:p>
                      <a:r>
                        <a:rPr lang="en-US" sz="1050" dirty="0"/>
                        <a:t>With new valid names/values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050" dirty="0" err="1"/>
                        <a:t>pnf_provider_id</a:t>
                      </a:r>
                      <a:endParaRPr lang="en-US" sz="1050" dirty="0"/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050" dirty="0" err="1"/>
                        <a:t>pnf_product_name</a:t>
                      </a:r>
                      <a:endParaRPr lang="en-US" sz="1050" dirty="0"/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050" dirty="0" err="1"/>
                        <a:t>pnf_release_date_time</a:t>
                      </a:r>
                      <a:endParaRPr lang="en-US" sz="1050" dirty="0"/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050" dirty="0" err="1"/>
                        <a:t>pnf_package_version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472665"/>
                  </a:ext>
                </a:extLst>
              </a:tr>
              <a:tr h="167005">
                <a:tc>
                  <a:txBody>
                    <a:bodyPr/>
                    <a:lstStyle/>
                    <a:p>
                      <a:r>
                        <a:rPr lang="en-US" sz="105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 tooltip="R-21322"/>
                        </a:rPr>
                        <a:t>R-21322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provider 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their testing scripts to support testing as specified in ETSI NFV-SOL004 - Testing directory in CSAR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Should applicable to PNF package</a:t>
                      </a:r>
                    </a:p>
                    <a:p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9962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 tooltip="R-26885"/>
                        </a:rPr>
                        <a:t>R-26885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provider 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the binaries and images needed to instantiate the VNF (VNF and VNFC images) either as: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Local artifact in CSAR: ROOT\Artifacts\ </a:t>
                      </a:r>
                      <a:r>
                        <a:rPr lang="en-US" sz="1050" b="1" dirty="0" err="1">
                          <a:effectLst/>
                        </a:rPr>
                        <a:t>VNF_Image.bin</a:t>
                      </a:r>
                      <a:endParaRPr lang="en-US" sz="1050" dirty="0">
                        <a:effectLst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>
                          <a:effectLst/>
                        </a:rPr>
                        <a:t>externally referred (by URI) artifact in Manifest file (also may be referred by VNF Descriptor)</a:t>
                      </a:r>
                    </a:p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Note: Currently, ONAP doesn’t have the capability of Image management, we upload the image into VIM/VNFM manually.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May applicable to PNF package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Not supported with current release</a:t>
                      </a:r>
                    </a:p>
                    <a:p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683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 tooltip="R-40820"/>
                        </a:rPr>
                        <a:t>R-40820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provider MUST enumerate all of the open source licenses their VNF(s) incorporate. CSAR License directory as per ETSI SOL004.</a:t>
                      </a:r>
                    </a:p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example ROOT\Licenses\ 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License_term.txt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May applicable to PNF package</a:t>
                      </a:r>
                    </a:p>
                    <a:p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7846159"/>
                  </a:ext>
                </a:extLst>
              </a:tr>
              <a:tr h="180068">
                <a:tc>
                  <a:txBody>
                    <a:bodyPr/>
                    <a:lstStyle/>
                    <a:p>
                      <a:r>
                        <a:rPr lang="en-US" sz="1050" dirty="0"/>
                        <a:t>R-</a:t>
                      </a:r>
                      <a:r>
                        <a:rPr lang="en-US" sz="1050" dirty="0" err="1"/>
                        <a:t>xxxxx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VNF Package Authenticity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May applicable to PNF package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41004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126A0573-D2CF-4CD1-B024-DE9182ECC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476250"/>
            <a:ext cx="10902678" cy="1081088"/>
          </a:xfrm>
        </p:spPr>
        <p:txBody>
          <a:bodyPr/>
          <a:lstStyle/>
          <a:p>
            <a:r>
              <a:rPr lang="en-US" dirty="0"/>
              <a:t>ONAP VNF CSAR Package (5.1.6) </a:t>
            </a:r>
          </a:p>
        </p:txBody>
      </p:sp>
    </p:spTree>
    <p:extLst>
      <p:ext uri="{BB962C8B-B14F-4D97-AF65-F5344CB8AC3E}">
        <p14:creationId xmlns:p14="http://schemas.microsoft.com/office/powerpoint/2010/main" val="35657719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319F33E-CB05-48AB-A5D1-B89B6ECB25E4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4209880320"/>
              </p:ext>
            </p:extLst>
          </p:nvPr>
        </p:nvGraphicFramePr>
        <p:xfrm>
          <a:off x="98854" y="1051133"/>
          <a:ext cx="11846012" cy="4973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270">
                  <a:extLst>
                    <a:ext uri="{9D8B030D-6E8A-4147-A177-3AD203B41FA5}">
                      <a16:colId xmlns:a16="http://schemas.microsoft.com/office/drawing/2014/main" val="2380975817"/>
                    </a:ext>
                  </a:extLst>
                </a:gridCol>
                <a:gridCol w="9261606">
                  <a:extLst>
                    <a:ext uri="{9D8B030D-6E8A-4147-A177-3AD203B41FA5}">
                      <a16:colId xmlns:a16="http://schemas.microsoft.com/office/drawing/2014/main" val="1008399474"/>
                    </a:ext>
                  </a:extLst>
                </a:gridCol>
                <a:gridCol w="1771136">
                  <a:extLst>
                    <a:ext uri="{9D8B030D-6E8A-4147-A177-3AD203B41FA5}">
                      <a16:colId xmlns:a16="http://schemas.microsoft.com/office/drawing/2014/main" val="1204019140"/>
                    </a:ext>
                  </a:extLst>
                </a:gridCol>
              </a:tblGrid>
              <a:tr h="248815">
                <a:tc>
                  <a:txBody>
                    <a:bodyPr/>
                    <a:lstStyle/>
                    <a:p>
                      <a:r>
                        <a:rPr lang="en-US" sz="1000" dirty="0"/>
                        <a:t>R number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Description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Comments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85969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R-77707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 </a:t>
                      </a:r>
                      <a:r>
                        <a:rPr lang="en-US" sz="800" b="1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8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</a:t>
                      </a:r>
                      <a:r>
                        <a:rPr lang="en-US" sz="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 </a:t>
                      </a:r>
                      <a:r>
                        <a:rPr lang="en-US" sz="8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include a Manifest File that contains a list of </a:t>
                      </a:r>
                      <a:r>
                        <a:rPr lang="en-US" sz="8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sz="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the components in the </a:t>
                      </a:r>
                      <a:r>
                        <a:rPr lang="en-US" sz="800" b="1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8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package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OK. Overlapped with </a:t>
                      </a:r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 tooltip="R-10087"/>
                        </a:rPr>
                        <a:t>R-10087</a:t>
                      </a:r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in section 5.1.6.3</a:t>
                      </a:r>
                      <a:endParaRPr lang="en-US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986454"/>
                  </a:ext>
                </a:extLst>
              </a:tr>
              <a:tr h="120363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 tooltip="R-66070"/>
                        </a:rPr>
                        <a:t>R-66070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Package </a:t>
                      </a:r>
                      <a:r>
                        <a:rPr lang="en-US" sz="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include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Identification Data to uniquely identify the resource for a given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provider. The identification data must include: an identifier for 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the name of 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was given by 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provider,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description,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provider, and version.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Part of the descriptor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94254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 tooltip="R-98617"/>
                        </a:rPr>
                        <a:t>R-98617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information regarding any dependency (e.g., affinity, anti-affinity) with other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xNFs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resources.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/>
                        <a:t>Part of the descriptor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8490565"/>
                  </a:ext>
                </a:extLst>
              </a:tr>
              <a:tr h="149846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 tooltip="R-22346"/>
                        </a:rPr>
                        <a:t>R-22346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package MUST provide VES Event Registration for all VES events provided by that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VES event Registration </a:t>
                      </a:r>
                    </a:p>
                    <a:p>
                      <a:r>
                        <a:rPr lang="en-US" sz="800"/>
                        <a:t>Should be applicable to PNF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0380785"/>
                  </a:ext>
                </a:extLst>
              </a:tr>
              <a:tr h="151555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 tooltip="R-89571"/>
                        </a:rPr>
                        <a:t>R-89571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support and provide artifacts for configuration management using at least one of the following technologies; a)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Netconf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/YANG, b) Chef, or c) Ansible.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076894"/>
                  </a:ext>
                </a:extLst>
              </a:tr>
              <a:tr h="196421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 tooltip="R-30278"/>
                        </a:rPr>
                        <a:t>R-30278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a Resource/Device YANG model as a foundation for creating the YANG model for configuration. This will include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attributes/parameters and valid values/attributes configurable by policy.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781161"/>
                  </a:ext>
                </a:extLst>
              </a:tr>
              <a:tr h="163947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 tooltip="R-27711"/>
                        </a:rPr>
                        <a:t>R-27711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an XML file that contains a list of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error codes, descriptions of the error, and possible causes/corrective action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Not the proposed FM dictionary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381064"/>
                  </a:ext>
                </a:extLst>
              </a:tr>
              <a:tr h="217358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 tooltip="R-74763"/>
                        </a:rPr>
                        <a:t>R-74763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an artifact per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that contains all of 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Event Records supported. The artifact should include reference to the specific release of 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Event Stream Common Event Data Model document it is based on. (e.g., </a:t>
                      </a:r>
                      <a:r>
                        <a:rPr lang="en-US" sz="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VES Event Listener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VES event Listener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204733"/>
                  </a:ext>
                </a:extLst>
              </a:tr>
              <a:tr h="176338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 tooltip="R-35851"/>
                        </a:rPr>
                        <a:t>R-35851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Package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include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topology that describes basic network and application connectivity internal and external to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including Link type, KPIs, Bandwidth, latency, jitter, QoS (if applicable) for each interface.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/>
                        <a:t>Part of the descriptor?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317322"/>
                  </a:ext>
                </a:extLst>
              </a:tr>
              <a:tr h="118227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 tooltip="R-26881"/>
                        </a:rPr>
                        <a:t>R-26881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the binaries and images needed to instantiate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VNFC images).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Not supported by 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Casablanca</a:t>
                      </a:r>
                      <a:endParaRPr lang="en-US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668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 tooltip="R-96634"/>
                        </a:rPr>
                        <a:t>R-96634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describe scaling capabilities to manage scaling characteristics of 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Not supported by PNF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5022815"/>
                  </a:ext>
                </a:extLst>
              </a:tr>
              <a:tr h="139591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5" tooltip="R-04298"/>
                        </a:rPr>
                        <a:t>R-04298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their testing scripts to support testing.</a:t>
                      </a:r>
                      <a:endParaRPr lang="en-US" sz="80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800"/>
                        <a:t>Testing Requirements.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693260"/>
                  </a:ext>
                </a:extLst>
              </a:tr>
              <a:tr h="227185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6" tooltip="R-58775"/>
                        </a:rPr>
                        <a:t>R-58775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software components that can be packaged with/near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if needed, to simulate any functions or systems that connect to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system under test. This component is necessary only if the existing testing environment does not have the necessary simulators.</a:t>
                      </a:r>
                      <a:endParaRPr lang="en-US" sz="8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56806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7" tooltip="R-85653"/>
                        </a:rPr>
                        <a:t>R-85653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metrics (e.g., number of sessions, number of subscribers, number of seats, etc.) to ONAP for tracking every license.</a:t>
                      </a:r>
                      <a:endParaRPr lang="en-US" sz="80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800"/>
                        <a:t>Only if Licensing is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449446"/>
                  </a:ext>
                </a:extLst>
              </a:tr>
              <a:tr h="137027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8" tooltip="R-40827"/>
                        </a:rPr>
                        <a:t>R-40827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enumerate all of the open source licenses their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(s) incorporate.</a:t>
                      </a:r>
                      <a:endParaRPr lang="en-US" sz="8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3349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9" tooltip="R-85991"/>
                        </a:rPr>
                        <a:t>R-85991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a universal license key per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be used as needed by services (i.e., not tied to a VM instance) as the recommended solution.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 may provide pools of Unique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License Keys, where there is a unique key for each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instance as an alternate solution. Licensing issues should be resolved without interrupting in-service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xNFs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8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319263"/>
                  </a:ext>
                </a:extLst>
              </a:tr>
              <a:tr h="247436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 tooltip="R-47849"/>
                        </a:rPr>
                        <a:t>R-47849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support the metadata about licenses (and their applicable entitlements) as defined in this document for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software, and any license keys required to authorize use of 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software. This metadata will be used to facilitate onboarding 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into the ONAP environment and automating processes for putting the licenses into use and managing the full lifecycle of the licenses. </a:t>
                      </a:r>
                      <a:endParaRPr lang="en-US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57142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11166DB3-0324-429D-A331-6FCE2F8E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311493"/>
            <a:ext cx="10715566" cy="574883"/>
          </a:xfrm>
        </p:spPr>
        <p:txBody>
          <a:bodyPr/>
          <a:lstStyle/>
          <a:p>
            <a:r>
              <a:rPr lang="en-US" dirty="0"/>
              <a:t>PNF on-boarding requirements (7.2)</a:t>
            </a:r>
          </a:p>
        </p:txBody>
      </p:sp>
    </p:spTree>
    <p:extLst>
      <p:ext uri="{BB962C8B-B14F-4D97-AF65-F5344CB8AC3E}">
        <p14:creationId xmlns:p14="http://schemas.microsoft.com/office/powerpoint/2010/main" val="30695052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928D11-71BD-49FE-B0C7-2BAAD05D5D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9424" y="1557338"/>
            <a:ext cx="10528209" cy="4679949"/>
          </a:xfrm>
        </p:spPr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VNFRQTS-506</a:t>
            </a:r>
            <a:r>
              <a:rPr lang="en-US" dirty="0"/>
              <a:t>: </a:t>
            </a:r>
            <a:r>
              <a:rPr lang="en-US" u="sng" dirty="0">
                <a:hlinkClick r:id="rId3"/>
              </a:rPr>
              <a:t>Supporting PNF package onboarding</a:t>
            </a:r>
          </a:p>
          <a:p>
            <a:pPr lvl="1"/>
            <a:r>
              <a:rPr lang="en-US" u="sng" dirty="0">
                <a:hlinkClick r:id="rId3"/>
              </a:rPr>
              <a:t>VNFRQTS-507</a:t>
            </a:r>
            <a:r>
              <a:rPr lang="en-US" u="sng" dirty="0"/>
              <a:t>: </a:t>
            </a:r>
            <a:r>
              <a:rPr lang="en-US" dirty="0"/>
              <a:t>Project scope to include PNF</a:t>
            </a:r>
          </a:p>
          <a:p>
            <a:pPr lvl="1"/>
            <a:r>
              <a:rPr lang="en-US" u="sng" dirty="0">
                <a:hlinkClick r:id="rId4"/>
              </a:rPr>
              <a:t>VNFRQTS-508</a:t>
            </a:r>
            <a:r>
              <a:rPr lang="en-US" u="sng" dirty="0"/>
              <a:t>: </a:t>
            </a:r>
            <a:r>
              <a:rPr lang="en-US" dirty="0"/>
              <a:t>Add PNFD requirements </a:t>
            </a:r>
          </a:p>
          <a:p>
            <a:pPr lvl="1"/>
            <a:r>
              <a:rPr lang="en-US" dirty="0"/>
              <a:t>Section 5.1.6: </a:t>
            </a:r>
          </a:p>
          <a:p>
            <a:pPr lvl="2"/>
            <a:r>
              <a:rPr lang="en-US" u="sng" dirty="0">
                <a:hlinkClick r:id="rId5"/>
              </a:rPr>
              <a:t>VNFRQTS-499</a:t>
            </a:r>
            <a:r>
              <a:rPr lang="en-US" u="sng" dirty="0"/>
              <a:t>: </a:t>
            </a:r>
            <a:r>
              <a:rPr lang="en-US" dirty="0"/>
              <a:t>PNF onboarding CSAR package structure based SOL004</a:t>
            </a:r>
          </a:p>
          <a:p>
            <a:pPr lvl="2"/>
            <a:r>
              <a:rPr lang="en-US" u="sng" dirty="0">
                <a:hlinkClick r:id="rId6"/>
              </a:rPr>
              <a:t>VNFRQTS-497</a:t>
            </a:r>
            <a:r>
              <a:rPr lang="en-US" u="sng" dirty="0"/>
              <a:t>: </a:t>
            </a:r>
            <a:r>
              <a:rPr lang="en-US" dirty="0"/>
              <a:t>Adding package security requirements</a:t>
            </a:r>
          </a:p>
          <a:p>
            <a:pPr lvl="1"/>
            <a:r>
              <a:rPr lang="en-US" dirty="0"/>
              <a:t>Section 7.2: </a:t>
            </a:r>
          </a:p>
          <a:p>
            <a:pPr lvl="2"/>
            <a:r>
              <a:rPr lang="en-US" dirty="0"/>
              <a:t>Clarifications on the documentation requirements </a:t>
            </a:r>
          </a:p>
          <a:p>
            <a:pPr lvl="2"/>
            <a:r>
              <a:rPr lang="en-US" u="sng" dirty="0">
                <a:hlinkClick r:id="rId7"/>
              </a:rPr>
              <a:t>VNFRQTS-505</a:t>
            </a:r>
            <a:r>
              <a:rPr lang="en-US" u="sng" dirty="0"/>
              <a:t>: PNF onboarding package artifacts</a:t>
            </a:r>
          </a:p>
          <a:p>
            <a:pPr lvl="2"/>
            <a:r>
              <a:rPr lang="en-US" dirty="0">
                <a:hlinkClick r:id="rId8"/>
              </a:rPr>
              <a:t>VNFRQTS-498</a:t>
            </a:r>
            <a:r>
              <a:rPr lang="en-US" dirty="0"/>
              <a:t>: Adding VES Event Registration requirement to PNF package</a:t>
            </a:r>
          </a:p>
          <a:p>
            <a:pPr lvl="2"/>
            <a:r>
              <a:rPr lang="en-US" dirty="0"/>
              <a:t>Clarifications on artifacts structure requirements</a:t>
            </a:r>
          </a:p>
          <a:p>
            <a:pPr lvl="2"/>
            <a:r>
              <a:rPr lang="en-US" u="sng" dirty="0">
                <a:hlinkClick r:id="rId9"/>
              </a:rPr>
              <a:t>VNFRQTS-496</a:t>
            </a:r>
            <a:r>
              <a:rPr lang="en-US" u="sng" dirty="0"/>
              <a:t>: </a:t>
            </a:r>
            <a:r>
              <a:rPr lang="en-US" dirty="0"/>
              <a:t>supporting Ansible protocol in PNF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E9EA1D-DCC3-4D31-97FD-3A45DE9B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VNF requirements impacts</a:t>
            </a:r>
          </a:p>
        </p:txBody>
      </p:sp>
    </p:spTree>
    <p:extLst>
      <p:ext uri="{BB962C8B-B14F-4D97-AF65-F5344CB8AC3E}">
        <p14:creationId xmlns:p14="http://schemas.microsoft.com/office/powerpoint/2010/main" val="35716773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AF13C9-C647-47A3-B261-58EBB8C4911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9425" y="1293341"/>
            <a:ext cx="10534564" cy="4943946"/>
          </a:xfrm>
        </p:spPr>
        <p:txBody>
          <a:bodyPr>
            <a:normAutofit/>
          </a:bodyPr>
          <a:lstStyle/>
          <a:p>
            <a:r>
              <a:rPr lang="en-US" dirty="0"/>
              <a:t>Proposed changes to ONAP</a:t>
            </a:r>
          </a:p>
          <a:p>
            <a:pPr lvl="1"/>
            <a:r>
              <a:rPr lang="en-US" dirty="0"/>
              <a:t>Update VNFSDK tool to include PNF</a:t>
            </a:r>
          </a:p>
          <a:p>
            <a:pPr lvl="2"/>
            <a:r>
              <a:rPr lang="en-US" u="sng" dirty="0">
                <a:hlinkClick r:id="rId2"/>
              </a:rPr>
              <a:t>VNFSDK-337</a:t>
            </a:r>
            <a:r>
              <a:rPr lang="en-US" u="sng" dirty="0"/>
              <a:t>: </a:t>
            </a:r>
            <a:r>
              <a:rPr lang="en-US" dirty="0"/>
              <a:t>Supporting PNF package onboarding</a:t>
            </a:r>
          </a:p>
          <a:p>
            <a:pPr lvl="1"/>
            <a:r>
              <a:rPr lang="en-US" dirty="0"/>
              <a:t>Update VNF requirement documentation to include PNF package</a:t>
            </a:r>
          </a:p>
          <a:p>
            <a:pPr lvl="2"/>
            <a:r>
              <a:rPr lang="en-US" dirty="0">
                <a:hlinkClick r:id="rId3"/>
              </a:rPr>
              <a:t>VNFRQTS-506</a:t>
            </a:r>
            <a:r>
              <a:rPr lang="en-US" dirty="0"/>
              <a:t>: Supporting PNF package onboarding</a:t>
            </a:r>
            <a:endParaRPr lang="en-US" dirty="0">
              <a:solidFill>
                <a:schemeClr val="tx1"/>
              </a:solidFill>
              <a:hlinkClick r:id="rId4"/>
            </a:endParaRPr>
          </a:p>
          <a:p>
            <a:pPr lvl="1"/>
            <a:r>
              <a:rPr lang="en-US" dirty="0"/>
              <a:t>Update SDC to adopt PNF package requirements </a:t>
            </a:r>
          </a:p>
          <a:p>
            <a:pPr lvl="2"/>
            <a:r>
              <a:rPr lang="en-US" u="sng" dirty="0">
                <a:hlinkClick r:id="rId5"/>
              </a:rPr>
              <a:t>SDC-1970</a:t>
            </a:r>
            <a:r>
              <a:rPr lang="en-US" dirty="0"/>
              <a:t>: Support PNF package onboarding</a:t>
            </a:r>
          </a:p>
          <a:p>
            <a:r>
              <a:rPr lang="en-US" dirty="0"/>
              <a:t>Proposed changes to ETSI NFV</a:t>
            </a:r>
          </a:p>
          <a:p>
            <a:pPr lvl="1"/>
            <a:r>
              <a:rPr lang="en-US" dirty="0"/>
              <a:t>Adding PNF package requirements to SOL004</a:t>
            </a:r>
          </a:p>
          <a:p>
            <a:pPr lvl="2" fontAlgn="ctr"/>
            <a:r>
              <a:rPr lang="en-US" dirty="0"/>
              <a:t>Extend SOL004 WI proposed: </a:t>
            </a:r>
            <a:r>
              <a:rPr lang="en-US" dirty="0">
                <a:hlinkClick r:id="rId6"/>
              </a:rPr>
              <a:t>Specification of PNF Package file structure</a:t>
            </a:r>
            <a:endParaRPr lang="en-US" dirty="0"/>
          </a:p>
          <a:p>
            <a:pPr lvl="2" fontAlgn="ctr"/>
            <a:r>
              <a:rPr lang="en-US" dirty="0"/>
              <a:t>Adding PNF Package Support in SOL004 CR</a:t>
            </a:r>
          </a:p>
          <a:p>
            <a:pPr lvl="1"/>
            <a:r>
              <a:rPr lang="en-US" dirty="0"/>
              <a:t>Update PNFD in SOL001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99F4C-E5E8-485F-85D2-46BC13BCC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Impacts</a:t>
            </a:r>
          </a:p>
        </p:txBody>
      </p:sp>
    </p:spTree>
    <p:extLst>
      <p:ext uri="{BB962C8B-B14F-4D97-AF65-F5344CB8AC3E}">
        <p14:creationId xmlns:p14="http://schemas.microsoft.com/office/powerpoint/2010/main" val="1932506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2173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2">
            <a:extLst>
              <a:ext uri="{FF2B5EF4-FFF2-40B4-BE49-F238E27FC236}">
                <a16:creationId xmlns:a16="http://schemas.microsoft.com/office/drawing/2014/main" id="{FFAFB4EE-2748-4B33-ACA1-CDEF0532C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247135"/>
            <a:ext cx="8353426" cy="749001"/>
          </a:xfrm>
        </p:spPr>
        <p:txBody>
          <a:bodyPr/>
          <a:lstStyle/>
          <a:p>
            <a:r>
              <a:rPr lang="en-US"/>
              <a:t>ONAP onboarding procedure</a:t>
            </a:r>
          </a:p>
        </p:txBody>
      </p:sp>
      <p:graphicFrame>
        <p:nvGraphicFramePr>
          <p:cNvPr id="38" name="Content Placeholder 3">
            <a:extLst>
              <a:ext uri="{FF2B5EF4-FFF2-40B4-BE49-F238E27FC236}">
                <a16:creationId xmlns:a16="http://schemas.microsoft.com/office/drawing/2014/main" id="{946A86B0-0C37-4034-845A-941D9B583C4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288431391"/>
              </p:ext>
            </p:extLst>
          </p:nvPr>
        </p:nvGraphicFramePr>
        <p:xfrm>
          <a:off x="606424" y="1280160"/>
          <a:ext cx="10979151" cy="4517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37187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8389" y="201194"/>
            <a:ext cx="10493376" cy="1081088"/>
          </a:xfrm>
        </p:spPr>
        <p:txBody>
          <a:bodyPr/>
          <a:lstStyle/>
          <a:p>
            <a:r>
              <a:rPr lang="en-US"/>
              <a:t>ETSI PNFD latest proposal (not yet approved)</a:t>
            </a:r>
          </a:p>
        </p:txBody>
      </p:sp>
      <p:sp>
        <p:nvSpPr>
          <p:cNvPr id="17" name="Rectangle 74">
            <a:extLst>
              <a:ext uri="{FF2B5EF4-FFF2-40B4-BE49-F238E27FC236}">
                <a16:creationId xmlns:a16="http://schemas.microsoft.com/office/drawing/2014/main" id="{655381E4-63D8-4B44-9B89-96725FE8561E}"/>
              </a:ext>
            </a:extLst>
          </p:cNvPr>
          <p:cNvSpPr/>
          <p:nvPr/>
        </p:nvSpPr>
        <p:spPr>
          <a:xfrm>
            <a:off x="4313839" y="2126575"/>
            <a:ext cx="4180551" cy="3166211"/>
          </a:xfrm>
          <a:prstGeom prst="rect">
            <a:avLst/>
          </a:pr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: Rounded Corners 75">
            <a:extLst>
              <a:ext uri="{FF2B5EF4-FFF2-40B4-BE49-F238E27FC236}">
                <a16:creationId xmlns:a16="http://schemas.microsoft.com/office/drawing/2014/main" id="{B99A0B84-45FD-48B4-9FA1-933D785682EC}"/>
              </a:ext>
            </a:extLst>
          </p:cNvPr>
          <p:cNvSpPr/>
          <p:nvPr/>
        </p:nvSpPr>
        <p:spPr>
          <a:xfrm>
            <a:off x="5060197" y="3939766"/>
            <a:ext cx="1352454" cy="1258097"/>
          </a:xfrm>
          <a:prstGeom prst="roundRect">
            <a:avLst/>
          </a:pr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TextBox 76">
            <a:extLst>
              <a:ext uri="{FF2B5EF4-FFF2-40B4-BE49-F238E27FC236}">
                <a16:creationId xmlns:a16="http://schemas.microsoft.com/office/drawing/2014/main" id="{ACA0E8EF-6D56-42C9-A2C2-40DC9F2228B8}"/>
              </a:ext>
            </a:extLst>
          </p:cNvPr>
          <p:cNvSpPr txBox="1"/>
          <p:nvPr/>
        </p:nvSpPr>
        <p:spPr>
          <a:xfrm>
            <a:off x="5183222" y="3912071"/>
            <a:ext cx="11037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PnfExtCp_B2</a:t>
            </a:r>
          </a:p>
        </p:txBody>
      </p:sp>
      <p:sp>
        <p:nvSpPr>
          <p:cNvPr id="21" name="Arrow: Pentagon 78">
            <a:extLst>
              <a:ext uri="{FF2B5EF4-FFF2-40B4-BE49-F238E27FC236}">
                <a16:creationId xmlns:a16="http://schemas.microsoft.com/office/drawing/2014/main" id="{51004080-0503-4F39-8597-6E1A797852F4}"/>
              </a:ext>
            </a:extLst>
          </p:cNvPr>
          <p:cNvSpPr/>
          <p:nvPr/>
        </p:nvSpPr>
        <p:spPr>
          <a:xfrm>
            <a:off x="5909412" y="4808254"/>
            <a:ext cx="1268582" cy="314507"/>
          </a:xfrm>
          <a:prstGeom prst="homePlate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5909412" y="4303527"/>
            <a:ext cx="1249598" cy="292600"/>
            <a:chOff x="4385412" y="3890481"/>
            <a:chExt cx="1268582" cy="292600"/>
          </a:xfrm>
        </p:grpSpPr>
        <p:sp>
          <p:nvSpPr>
            <p:cNvPr id="20" name="Arrow: Pentagon 77">
              <a:extLst>
                <a:ext uri="{FF2B5EF4-FFF2-40B4-BE49-F238E27FC236}">
                  <a16:creationId xmlns:a16="http://schemas.microsoft.com/office/drawing/2014/main" id="{EFFED460-9DE3-408C-859F-CD3851054F1C}"/>
                </a:ext>
              </a:extLst>
            </p:cNvPr>
            <p:cNvSpPr/>
            <p:nvPr/>
          </p:nvSpPr>
          <p:spPr>
            <a:xfrm>
              <a:off x="4385412" y="3890481"/>
              <a:ext cx="1268582" cy="292600"/>
            </a:xfrm>
            <a:prstGeom prst="homePlate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" name="TextBox 79">
              <a:extLst>
                <a:ext uri="{FF2B5EF4-FFF2-40B4-BE49-F238E27FC236}">
                  <a16:creationId xmlns:a16="http://schemas.microsoft.com/office/drawing/2014/main" id="{9F38D8F7-7ACF-4118-83AD-B5052F32E6B0}"/>
                </a:ext>
              </a:extLst>
            </p:cNvPr>
            <p:cNvSpPr txBox="1"/>
            <p:nvPr/>
          </p:nvSpPr>
          <p:spPr>
            <a:xfrm>
              <a:off x="4479770" y="3904401"/>
              <a:ext cx="11637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100" kern="0">
                  <a:solidFill>
                    <a:prstClr val="black"/>
                  </a:solidFill>
                  <a:latin typeface="Calibri" panose="020F0502020204030204"/>
                </a:rPr>
                <a:t>Node</a:t>
              </a:r>
            </a:p>
          </p:txBody>
        </p:sp>
      </p:grpSp>
      <p:sp>
        <p:nvSpPr>
          <p:cNvPr id="23" name="TextBox 80">
            <a:extLst>
              <a:ext uri="{FF2B5EF4-FFF2-40B4-BE49-F238E27FC236}">
                <a16:creationId xmlns:a16="http://schemas.microsoft.com/office/drawing/2014/main" id="{8055A010-9ED1-439B-8EAB-862E1402E978}"/>
              </a:ext>
            </a:extLst>
          </p:cNvPr>
          <p:cNvSpPr txBox="1"/>
          <p:nvPr/>
        </p:nvSpPr>
        <p:spPr>
          <a:xfrm>
            <a:off x="5997637" y="4802719"/>
            <a:ext cx="1048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 kern="0" err="1">
                <a:solidFill>
                  <a:prstClr val="black"/>
                </a:solidFill>
                <a:latin typeface="Calibri" panose="020F0502020204030204"/>
              </a:rPr>
              <a:t>virtualLinkable</a:t>
            </a:r>
            <a:endParaRPr lang="en-US" sz="1100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TextBox 81">
            <a:extLst>
              <a:ext uri="{FF2B5EF4-FFF2-40B4-BE49-F238E27FC236}">
                <a16:creationId xmlns:a16="http://schemas.microsoft.com/office/drawing/2014/main" id="{D4ED8C7C-B6CE-4141-8857-AAC3D3FF99CE}"/>
              </a:ext>
            </a:extLst>
          </p:cNvPr>
          <p:cNvSpPr txBox="1"/>
          <p:nvPr/>
        </p:nvSpPr>
        <p:spPr>
          <a:xfrm>
            <a:off x="6375911" y="4042024"/>
            <a:ext cx="446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 err="1">
                <a:solidFill>
                  <a:prstClr val="black"/>
                </a:solidFill>
                <a:latin typeface="Calibri" panose="020F0502020204030204"/>
              </a:rPr>
              <a:t>req</a:t>
            </a:r>
            <a:endParaRPr lang="en-US" sz="1200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" name="TextBox 82">
            <a:extLst>
              <a:ext uri="{FF2B5EF4-FFF2-40B4-BE49-F238E27FC236}">
                <a16:creationId xmlns:a16="http://schemas.microsoft.com/office/drawing/2014/main" id="{640A445C-DC38-416E-B436-0DB08B345376}"/>
              </a:ext>
            </a:extLst>
          </p:cNvPr>
          <p:cNvSpPr txBox="1"/>
          <p:nvPr/>
        </p:nvSpPr>
        <p:spPr>
          <a:xfrm>
            <a:off x="6407569" y="4575627"/>
            <a:ext cx="446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 err="1">
                <a:solidFill>
                  <a:prstClr val="black"/>
                </a:solidFill>
                <a:latin typeface="Calibri" panose="020F0502020204030204"/>
              </a:rPr>
              <a:t>req</a:t>
            </a:r>
            <a:endParaRPr lang="en-US" sz="1200" kern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6" name="Connector: Elbow 83">
            <a:extLst>
              <a:ext uri="{FF2B5EF4-FFF2-40B4-BE49-F238E27FC236}">
                <a16:creationId xmlns:a16="http://schemas.microsoft.com/office/drawing/2014/main" id="{52D85642-E6F7-4633-8162-8A2E0E986FBE}"/>
              </a:ext>
            </a:extLst>
          </p:cNvPr>
          <p:cNvCxnSpPr>
            <a:cxnSpLocks/>
            <a:stCxn id="22" idx="3"/>
            <a:endCxn id="51" idx="1"/>
          </p:cNvCxnSpPr>
          <p:nvPr/>
        </p:nvCxnSpPr>
        <p:spPr>
          <a:xfrm flipH="1" flipV="1">
            <a:off x="6854936" y="3272370"/>
            <a:ext cx="293747" cy="1175882"/>
          </a:xfrm>
          <a:prstGeom prst="bentConnector4">
            <a:avLst>
              <a:gd name="adj1" fmla="val -77822"/>
              <a:gd name="adj2" fmla="val 56569"/>
            </a:avLst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7" name="Rectangle: Rounded Corners 84">
            <a:extLst>
              <a:ext uri="{FF2B5EF4-FFF2-40B4-BE49-F238E27FC236}">
                <a16:creationId xmlns:a16="http://schemas.microsoft.com/office/drawing/2014/main" id="{4CD2326A-C4D2-44FF-85DF-E1B88B84FD78}"/>
              </a:ext>
            </a:extLst>
          </p:cNvPr>
          <p:cNvSpPr/>
          <p:nvPr/>
        </p:nvSpPr>
        <p:spPr>
          <a:xfrm>
            <a:off x="9240748" y="3847793"/>
            <a:ext cx="1352454" cy="1233427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Arrow: Chevron 85">
            <a:extLst>
              <a:ext uri="{FF2B5EF4-FFF2-40B4-BE49-F238E27FC236}">
                <a16:creationId xmlns:a16="http://schemas.microsoft.com/office/drawing/2014/main" id="{039CADF5-18AB-4BBA-9556-79F418FA6756}"/>
              </a:ext>
            </a:extLst>
          </p:cNvPr>
          <p:cNvSpPr/>
          <p:nvPr/>
        </p:nvSpPr>
        <p:spPr>
          <a:xfrm>
            <a:off x="8865064" y="4271070"/>
            <a:ext cx="1247614" cy="482271"/>
          </a:xfrm>
          <a:prstGeom prst="chevron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" name="TextBox 86">
            <a:extLst>
              <a:ext uri="{FF2B5EF4-FFF2-40B4-BE49-F238E27FC236}">
                <a16:creationId xmlns:a16="http://schemas.microsoft.com/office/drawing/2014/main" id="{F034F180-386B-4B65-ACAB-BF5E104013F4}"/>
              </a:ext>
            </a:extLst>
          </p:cNvPr>
          <p:cNvSpPr txBox="1"/>
          <p:nvPr/>
        </p:nvSpPr>
        <p:spPr>
          <a:xfrm>
            <a:off x="9074748" y="4376841"/>
            <a:ext cx="1048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 kern="0" err="1">
                <a:solidFill>
                  <a:prstClr val="black"/>
                </a:solidFill>
                <a:latin typeface="Calibri" panose="020F0502020204030204"/>
              </a:rPr>
              <a:t>virtualLinkable</a:t>
            </a:r>
            <a:endParaRPr lang="en-US" sz="1100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" name="TextBox 87">
            <a:extLst>
              <a:ext uri="{FF2B5EF4-FFF2-40B4-BE49-F238E27FC236}">
                <a16:creationId xmlns:a16="http://schemas.microsoft.com/office/drawing/2014/main" id="{B1D2BB12-6508-43E3-85EC-431FDA80F7AB}"/>
              </a:ext>
            </a:extLst>
          </p:cNvPr>
          <p:cNvSpPr txBox="1"/>
          <p:nvPr/>
        </p:nvSpPr>
        <p:spPr>
          <a:xfrm>
            <a:off x="8877732" y="3995821"/>
            <a:ext cx="446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cap</a:t>
            </a:r>
          </a:p>
        </p:txBody>
      </p:sp>
      <p:sp>
        <p:nvSpPr>
          <p:cNvPr id="31" name="TextBox 88">
            <a:extLst>
              <a:ext uri="{FF2B5EF4-FFF2-40B4-BE49-F238E27FC236}">
                <a16:creationId xmlns:a16="http://schemas.microsoft.com/office/drawing/2014/main" id="{E70CC25F-6111-4B12-B128-51566A8A52C2}"/>
              </a:ext>
            </a:extLst>
          </p:cNvPr>
          <p:cNvSpPr txBox="1"/>
          <p:nvPr/>
        </p:nvSpPr>
        <p:spPr>
          <a:xfrm>
            <a:off x="9448565" y="3874128"/>
            <a:ext cx="1020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 err="1">
                <a:solidFill>
                  <a:prstClr val="black"/>
                </a:solidFill>
                <a:latin typeface="Calibri" panose="020F0502020204030204"/>
              </a:rPr>
              <a:t>NsVirtualLink</a:t>
            </a:r>
            <a:endParaRPr lang="en-US" sz="1200" kern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2" name="Connector: Elbow 89">
            <a:extLst>
              <a:ext uri="{FF2B5EF4-FFF2-40B4-BE49-F238E27FC236}">
                <a16:creationId xmlns:a16="http://schemas.microsoft.com/office/drawing/2014/main" id="{2C4DB8EB-D7BF-47AA-A861-26778510D0E7}"/>
              </a:ext>
            </a:extLst>
          </p:cNvPr>
          <p:cNvCxnSpPr>
            <a:cxnSpLocks/>
            <a:stCxn id="21" idx="3"/>
            <a:endCxn id="29" idx="1"/>
          </p:cNvCxnSpPr>
          <p:nvPr/>
        </p:nvCxnSpPr>
        <p:spPr>
          <a:xfrm flipV="1">
            <a:off x="7177994" y="4507647"/>
            <a:ext cx="1896754" cy="457861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35" name="Rectangle: Rounded Corners 92">
            <a:extLst>
              <a:ext uri="{FF2B5EF4-FFF2-40B4-BE49-F238E27FC236}">
                <a16:creationId xmlns:a16="http://schemas.microsoft.com/office/drawing/2014/main" id="{7FB9DE08-D646-4A69-9147-B5F76B7153ED}"/>
              </a:ext>
            </a:extLst>
          </p:cNvPr>
          <p:cNvSpPr/>
          <p:nvPr/>
        </p:nvSpPr>
        <p:spPr>
          <a:xfrm>
            <a:off x="5013704" y="2512304"/>
            <a:ext cx="2982745" cy="639580"/>
          </a:xfrm>
          <a:prstGeom prst="roundRect">
            <a:avLst/>
          </a:pr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1" name="Arrow: Chevron 108">
            <a:extLst>
              <a:ext uri="{FF2B5EF4-FFF2-40B4-BE49-F238E27FC236}">
                <a16:creationId xmlns:a16="http://schemas.microsoft.com/office/drawing/2014/main" id="{2AA3237B-6DFC-48E1-9193-382DC5F579D1}"/>
              </a:ext>
            </a:extLst>
          </p:cNvPr>
          <p:cNvSpPr/>
          <p:nvPr/>
        </p:nvSpPr>
        <p:spPr>
          <a:xfrm rot="16200000">
            <a:off x="6705099" y="3122533"/>
            <a:ext cx="299673" cy="126156"/>
          </a:xfrm>
          <a:prstGeom prst="chevron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7" name="TextBox 114">
            <a:extLst>
              <a:ext uri="{FF2B5EF4-FFF2-40B4-BE49-F238E27FC236}">
                <a16:creationId xmlns:a16="http://schemas.microsoft.com/office/drawing/2014/main" id="{C7FC5EE4-73FA-4971-A461-927F7F37D830}"/>
              </a:ext>
            </a:extLst>
          </p:cNvPr>
          <p:cNvSpPr txBox="1"/>
          <p:nvPr/>
        </p:nvSpPr>
        <p:spPr>
          <a:xfrm>
            <a:off x="6432981" y="3139139"/>
            <a:ext cx="446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cap</a:t>
            </a:r>
          </a:p>
        </p:txBody>
      </p:sp>
      <p:sp>
        <p:nvSpPr>
          <p:cNvPr id="5" name="Rectangle 62">
            <a:extLst>
              <a:ext uri="{FF2B5EF4-FFF2-40B4-BE49-F238E27FC236}">
                <a16:creationId xmlns:a16="http://schemas.microsoft.com/office/drawing/2014/main" id="{C429CC3D-9C75-46F0-8F87-3507493BA8A3}"/>
              </a:ext>
            </a:extLst>
          </p:cNvPr>
          <p:cNvSpPr/>
          <p:nvPr/>
        </p:nvSpPr>
        <p:spPr>
          <a:xfrm>
            <a:off x="2089436" y="2448628"/>
            <a:ext cx="1315159" cy="1956708"/>
          </a:xfrm>
          <a:prstGeom prst="rect">
            <a:avLst/>
          </a:pr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63">
            <a:extLst>
              <a:ext uri="{FF2B5EF4-FFF2-40B4-BE49-F238E27FC236}">
                <a16:creationId xmlns:a16="http://schemas.microsoft.com/office/drawing/2014/main" id="{1E30AA7B-688E-45B3-BD28-02886B098666}"/>
              </a:ext>
            </a:extLst>
          </p:cNvPr>
          <p:cNvSpPr txBox="1"/>
          <p:nvPr/>
        </p:nvSpPr>
        <p:spPr>
          <a:xfrm>
            <a:off x="2145228" y="2527814"/>
            <a:ext cx="130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PNFD Example</a:t>
            </a:r>
          </a:p>
          <a:p>
            <a:pPr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Abstract</a:t>
            </a:r>
          </a:p>
        </p:txBody>
      </p:sp>
      <p:cxnSp>
        <p:nvCxnSpPr>
          <p:cNvPr id="7" name="Straight Connector 64">
            <a:extLst>
              <a:ext uri="{FF2B5EF4-FFF2-40B4-BE49-F238E27FC236}">
                <a16:creationId xmlns:a16="http://schemas.microsoft.com/office/drawing/2014/main" id="{54717CB0-F700-4BED-91D9-43A5773C8328}"/>
              </a:ext>
            </a:extLst>
          </p:cNvPr>
          <p:cNvCxnSpPr>
            <a:cxnSpLocks/>
            <a:endCxn id="9" idx="3"/>
          </p:cNvCxnSpPr>
          <p:nvPr/>
        </p:nvCxnSpPr>
        <p:spPr>
          <a:xfrm flipV="1">
            <a:off x="3445263" y="2175300"/>
            <a:ext cx="855849" cy="27333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8" name="Straight Connector 65">
            <a:extLst>
              <a:ext uri="{FF2B5EF4-FFF2-40B4-BE49-F238E27FC236}">
                <a16:creationId xmlns:a16="http://schemas.microsoft.com/office/drawing/2014/main" id="{0565CC8A-8AE1-4ECA-B56E-E13D9391B5B2}"/>
              </a:ext>
            </a:extLst>
          </p:cNvPr>
          <p:cNvCxnSpPr>
            <a:cxnSpLocks/>
          </p:cNvCxnSpPr>
          <p:nvPr/>
        </p:nvCxnSpPr>
        <p:spPr>
          <a:xfrm>
            <a:off x="3404594" y="4425617"/>
            <a:ext cx="909244" cy="867169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9" name="TextBox 66">
            <a:extLst>
              <a:ext uri="{FF2B5EF4-FFF2-40B4-BE49-F238E27FC236}">
                <a16:creationId xmlns:a16="http://schemas.microsoft.com/office/drawing/2014/main" id="{1C9416D3-D63D-4F9F-8B2B-46CCEF0F8C01}"/>
              </a:ext>
            </a:extLst>
          </p:cNvPr>
          <p:cNvSpPr txBox="1"/>
          <p:nvPr/>
        </p:nvSpPr>
        <p:spPr>
          <a:xfrm>
            <a:off x="3268507" y="2052190"/>
            <a:ext cx="1032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000" kern="0">
                <a:solidFill>
                  <a:prstClr val="black"/>
                </a:solidFill>
                <a:latin typeface="Calibri" panose="020F0502020204030204"/>
              </a:rPr>
              <a:t>Substituted by</a:t>
            </a:r>
          </a:p>
        </p:txBody>
      </p:sp>
      <p:grpSp>
        <p:nvGrpSpPr>
          <p:cNvPr id="10" name="Group 67">
            <a:extLst>
              <a:ext uri="{FF2B5EF4-FFF2-40B4-BE49-F238E27FC236}">
                <a16:creationId xmlns:a16="http://schemas.microsoft.com/office/drawing/2014/main" id="{EB026BD4-C8D5-4BBA-BC30-23AEC124E44C}"/>
              </a:ext>
            </a:extLst>
          </p:cNvPr>
          <p:cNvGrpSpPr/>
          <p:nvPr/>
        </p:nvGrpSpPr>
        <p:grpSpPr>
          <a:xfrm>
            <a:off x="2738099" y="3307838"/>
            <a:ext cx="1268582" cy="733808"/>
            <a:chOff x="4713963" y="3899050"/>
            <a:chExt cx="1702191" cy="984628"/>
          </a:xfrm>
        </p:grpSpPr>
        <p:sp>
          <p:nvSpPr>
            <p:cNvPr id="14" name="Arrow: Pentagon 71">
              <a:extLst>
                <a:ext uri="{FF2B5EF4-FFF2-40B4-BE49-F238E27FC236}">
                  <a16:creationId xmlns:a16="http://schemas.microsoft.com/office/drawing/2014/main" id="{DD36D566-8652-411A-95CC-ECDE7595EE72}"/>
                </a:ext>
              </a:extLst>
            </p:cNvPr>
            <p:cNvSpPr/>
            <p:nvPr/>
          </p:nvSpPr>
          <p:spPr>
            <a:xfrm>
              <a:off x="4713963" y="4264699"/>
              <a:ext cx="1702191" cy="618979"/>
            </a:xfrm>
            <a:prstGeom prst="homePlate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5" name="TextBox 72">
              <a:extLst>
                <a:ext uri="{FF2B5EF4-FFF2-40B4-BE49-F238E27FC236}">
                  <a16:creationId xmlns:a16="http://schemas.microsoft.com/office/drawing/2014/main" id="{EC806B19-DDC0-4DA5-BBF7-861BB651D418}"/>
                </a:ext>
              </a:extLst>
            </p:cNvPr>
            <p:cNvSpPr txBox="1"/>
            <p:nvPr/>
          </p:nvSpPr>
          <p:spPr>
            <a:xfrm>
              <a:off x="4847607" y="4330537"/>
              <a:ext cx="1406770" cy="351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100" kern="0" err="1">
                  <a:solidFill>
                    <a:prstClr val="black"/>
                  </a:solidFill>
                  <a:latin typeface="Calibri" panose="020F0502020204030204"/>
                </a:rPr>
                <a:t>virtualLinkable</a:t>
              </a:r>
              <a:endParaRPr lang="en-US" sz="11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" name="TextBox 73">
              <a:extLst>
                <a:ext uri="{FF2B5EF4-FFF2-40B4-BE49-F238E27FC236}">
                  <a16:creationId xmlns:a16="http://schemas.microsoft.com/office/drawing/2014/main" id="{4EC64670-28C5-46E7-8546-C73589E8F088}"/>
                </a:ext>
              </a:extLst>
            </p:cNvPr>
            <p:cNvSpPr txBox="1"/>
            <p:nvPr/>
          </p:nvSpPr>
          <p:spPr>
            <a:xfrm>
              <a:off x="5542785" y="3899050"/>
              <a:ext cx="599049" cy="3716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200" kern="0" err="1">
                  <a:solidFill>
                    <a:prstClr val="black"/>
                  </a:solidFill>
                  <a:latin typeface="Calibri" panose="020F0502020204030204"/>
                </a:rPr>
                <a:t>req</a:t>
              </a:r>
              <a:endParaRPr lang="en-US" sz="12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1" name="Freeform: Shape 68">
            <a:extLst>
              <a:ext uri="{FF2B5EF4-FFF2-40B4-BE49-F238E27FC236}">
                <a16:creationId xmlns:a16="http://schemas.microsoft.com/office/drawing/2014/main" id="{9AC16731-C512-4429-8A37-69CF548E6020}"/>
              </a:ext>
            </a:extLst>
          </p:cNvPr>
          <p:cNvSpPr/>
          <p:nvPr/>
        </p:nvSpPr>
        <p:spPr>
          <a:xfrm>
            <a:off x="4027326" y="3827586"/>
            <a:ext cx="2054586" cy="916702"/>
          </a:xfrm>
          <a:custGeom>
            <a:avLst/>
            <a:gdLst>
              <a:gd name="connsiteX0" fmla="*/ 0 w 3480343"/>
              <a:gd name="connsiteY0" fmla="*/ 0 h 1167300"/>
              <a:gd name="connsiteX1" fmla="*/ 2039815 w 3480343"/>
              <a:gd name="connsiteY1" fmla="*/ 534572 h 1167300"/>
              <a:gd name="connsiteX2" fmla="*/ 3319975 w 3480343"/>
              <a:gd name="connsiteY2" fmla="*/ 1097280 h 1167300"/>
              <a:gd name="connsiteX3" fmla="*/ 3418449 w 3480343"/>
              <a:gd name="connsiteY3" fmla="*/ 1139483 h 116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0343" h="1167300">
                <a:moveTo>
                  <a:pt x="0" y="0"/>
                </a:moveTo>
                <a:cubicBezTo>
                  <a:pt x="743243" y="175846"/>
                  <a:pt x="1486486" y="351692"/>
                  <a:pt x="2039815" y="534572"/>
                </a:cubicBezTo>
                <a:cubicBezTo>
                  <a:pt x="2593144" y="717452"/>
                  <a:pt x="3090203" y="996462"/>
                  <a:pt x="3319975" y="1097280"/>
                </a:cubicBezTo>
                <a:cubicBezTo>
                  <a:pt x="3549747" y="1198098"/>
                  <a:pt x="3484098" y="1168790"/>
                  <a:pt x="3418449" y="1139483"/>
                </a:cubicBezTo>
              </a:path>
            </a:pathLst>
          </a:cu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TextBox 69">
            <a:extLst>
              <a:ext uri="{FF2B5EF4-FFF2-40B4-BE49-F238E27FC236}">
                <a16:creationId xmlns:a16="http://schemas.microsoft.com/office/drawing/2014/main" id="{A3F4FD8D-BE6C-4876-ABB3-1DCDBF7E8163}"/>
              </a:ext>
            </a:extLst>
          </p:cNvPr>
          <p:cNvSpPr txBox="1"/>
          <p:nvPr/>
        </p:nvSpPr>
        <p:spPr>
          <a:xfrm>
            <a:off x="4343884" y="4028017"/>
            <a:ext cx="669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000" kern="0">
                <a:solidFill>
                  <a:prstClr val="black"/>
                </a:solidFill>
                <a:latin typeface="Calibri" panose="020F0502020204030204"/>
              </a:rPr>
              <a:t>Maps to</a:t>
            </a:r>
          </a:p>
        </p:txBody>
      </p:sp>
      <p:sp>
        <p:nvSpPr>
          <p:cNvPr id="13" name="TextBox 70">
            <a:extLst>
              <a:ext uri="{FF2B5EF4-FFF2-40B4-BE49-F238E27FC236}">
                <a16:creationId xmlns:a16="http://schemas.microsoft.com/office/drawing/2014/main" id="{42E61791-599A-4AC4-9BEA-99CC2E882445}"/>
              </a:ext>
            </a:extLst>
          </p:cNvPr>
          <p:cNvSpPr txBox="1"/>
          <p:nvPr/>
        </p:nvSpPr>
        <p:spPr>
          <a:xfrm>
            <a:off x="4407710" y="2176813"/>
            <a:ext cx="2234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PNFD Example service template</a:t>
            </a:r>
          </a:p>
        </p:txBody>
      </p:sp>
      <p:sp>
        <p:nvSpPr>
          <p:cNvPr id="64" name="TextBox 76">
            <a:extLst>
              <a:ext uri="{FF2B5EF4-FFF2-40B4-BE49-F238E27FC236}">
                <a16:creationId xmlns:a16="http://schemas.microsoft.com/office/drawing/2014/main" id="{ACA0E8EF-6D56-42C9-A2C2-40DC9F2228B8}"/>
              </a:ext>
            </a:extLst>
          </p:cNvPr>
          <p:cNvSpPr txBox="1"/>
          <p:nvPr/>
        </p:nvSpPr>
        <p:spPr>
          <a:xfrm>
            <a:off x="6075101" y="2567346"/>
            <a:ext cx="11037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PNF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6879543" y="3138798"/>
            <a:ext cx="5186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Node</a:t>
            </a:r>
          </a:p>
        </p:txBody>
      </p:sp>
      <p:sp>
        <p:nvSpPr>
          <p:cNvPr id="68" name="圆角矩形 67"/>
          <p:cNvSpPr/>
          <p:nvPr/>
        </p:nvSpPr>
        <p:spPr>
          <a:xfrm>
            <a:off x="7045289" y="3711370"/>
            <a:ext cx="821101" cy="4280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err="1">
                <a:solidFill>
                  <a:schemeClr val="tx1"/>
                </a:solidFill>
              </a:rPr>
              <a:t>DependsOn</a:t>
            </a:r>
            <a:endParaRPr lang="en-US" sz="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804251"/>
      </p:ext>
    </p:extLst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FD52E7-86F9-4452-8949-B50E4B79E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529" y="516823"/>
            <a:ext cx="11377216" cy="401817"/>
          </a:xfrm>
        </p:spPr>
        <p:txBody>
          <a:bodyPr>
            <a:normAutofit fontScale="90000"/>
          </a:bodyPr>
          <a:lstStyle/>
          <a:p>
            <a:r>
              <a:rPr lang="en-US" sz="2800"/>
              <a:t>PNFD with LCM, min add classes with separation – </a:t>
            </a:r>
            <a:r>
              <a:rPr lang="sv-SE" sz="2800"/>
              <a:t>Modeling and files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AAF9D87-6C2D-4422-A6B4-181FDB53AC25}"/>
              </a:ext>
            </a:extLst>
          </p:cNvPr>
          <p:cNvGrpSpPr/>
          <p:nvPr/>
        </p:nvGrpSpPr>
        <p:grpSpPr>
          <a:xfrm>
            <a:off x="893088" y="1386497"/>
            <a:ext cx="10258939" cy="4796594"/>
            <a:chOff x="893088" y="1386497"/>
            <a:chExt cx="10258939" cy="4796594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302F809-86BC-4D1B-9393-5E57EA1E03D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114920" y="1897368"/>
              <a:ext cx="1075301" cy="957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3B5B45C-DFE6-4970-A902-353B45F42B9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6485" y="2437821"/>
              <a:ext cx="1053736" cy="752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950AC177-BDEA-453E-BB95-7F44E8D2B96E}"/>
                </a:ext>
              </a:extLst>
            </p:cNvPr>
            <p:cNvSpPr/>
            <p:nvPr/>
          </p:nvSpPr>
          <p:spPr bwMode="auto">
            <a:xfrm>
              <a:off x="6937508" y="2822514"/>
              <a:ext cx="1211451" cy="71296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2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appTrafficCp</a:t>
              </a:r>
              <a:br>
                <a:rPr kumimoji="0" lang="sv-SE" sz="12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12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[tosca.nodes.nfv.PnfExtCp]</a:t>
              </a:r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1ECE0720-DB9D-4F2B-A36A-F4C21D79BDD3}"/>
                </a:ext>
              </a:extLst>
            </p:cNvPr>
            <p:cNvSpPr/>
            <p:nvPr/>
          </p:nvSpPr>
          <p:spPr bwMode="auto">
            <a:xfrm>
              <a:off x="8372988" y="2822514"/>
              <a:ext cx="1211451" cy="71296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ts val="300"/>
                </a:spcBef>
                <a:spcAft>
                  <a:spcPct val="0"/>
                </a:spcAft>
              </a:pPr>
              <a:r>
                <a:rPr lang="sv-SE" sz="1200">
                  <a:solidFill>
                    <a:schemeClr val="bg1"/>
                  </a:solidFill>
                </a:rPr>
                <a:t>appOamCp</a:t>
              </a:r>
              <a:br>
                <a:rPr lang="sv-SE" sz="1200">
                  <a:solidFill>
                    <a:schemeClr val="bg1"/>
                  </a:solidFill>
                </a:rPr>
              </a:br>
              <a:r>
                <a:rPr lang="sv-SE" sz="1200">
                  <a:solidFill>
                    <a:schemeClr val="bg1"/>
                  </a:solidFill>
                </a:rPr>
                <a:t>[tosca.nodes.nfv.PnfExtCp]</a:t>
              </a:r>
              <a:endParaRPr kumimoji="0" lang="sv-SE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F8B2D94-E1D3-406E-9738-18F76D412E75}"/>
                </a:ext>
              </a:extLst>
            </p:cNvPr>
            <p:cNvGrpSpPr/>
            <p:nvPr/>
          </p:nvGrpSpPr>
          <p:grpSpPr>
            <a:xfrm>
              <a:off x="893088" y="3295850"/>
              <a:ext cx="1673333" cy="891810"/>
              <a:chOff x="123238" y="4437528"/>
              <a:chExt cx="1871860" cy="1173735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EBBB686-5933-422B-AE10-8C730A05585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23238" y="4937866"/>
                <a:ext cx="51528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36602A1B-E4AF-457A-84C5-80306599259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23238" y="4937866"/>
                <a:ext cx="515286" cy="265392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/>
              </a:ln>
              <a:effectLst/>
            </p:spPr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094454C-D5B2-4F95-BA5F-D5D694D039DF}"/>
                  </a:ext>
                </a:extLst>
              </p:cNvPr>
              <p:cNvSpPr txBox="1"/>
              <p:nvPr/>
            </p:nvSpPr>
            <p:spPr bwMode="auto">
              <a:xfrm>
                <a:off x="711999" y="4937866"/>
                <a:ext cx="1283099" cy="28872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72000" tIns="36000" rIns="73152" bIns="36576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l">
                  <a:buClr>
                    <a:schemeClr val="tx1"/>
                  </a:buClr>
                </a:pPr>
                <a:r>
                  <a:rPr lang="sv-SE" sz="1400"/>
                  <a:t>Class defintion</a:t>
                </a:r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FD909E2-BFD3-4755-A671-2BC5AC12A83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23238" y="5322535"/>
                <a:ext cx="51528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6"/>
                </a:solidFill>
                <a:prstDash val="dash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92439EBF-5768-48B1-AAF9-BE77101BFAD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23238" y="5322535"/>
                <a:ext cx="515286" cy="265392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6"/>
                </a:solidFill>
                <a:prstDash val="dash"/>
                <a:round/>
                <a:headEnd type="none" w="med" len="med"/>
                <a:tailEnd type="none"/>
              </a:ln>
              <a:effectLst/>
            </p:spPr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273546F-8038-4016-8019-07618F1E3696}"/>
                  </a:ext>
                </a:extLst>
              </p:cNvPr>
              <p:cNvSpPr txBox="1"/>
              <p:nvPr/>
            </p:nvSpPr>
            <p:spPr bwMode="auto">
              <a:xfrm>
                <a:off x="711999" y="5322535"/>
                <a:ext cx="1084327" cy="28872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72000" tIns="36000" rIns="73152" bIns="36576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l">
                  <a:buClr>
                    <a:schemeClr val="tx1"/>
                  </a:buClr>
                </a:pPr>
                <a:r>
                  <a:rPr lang="sv-SE" sz="1400">
                    <a:solidFill>
                      <a:srgbClr val="FF0000"/>
                    </a:solidFill>
                  </a:rPr>
                  <a:t>Substitution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73EFD10-9E0C-458B-9C90-45BD27AE0DCC}"/>
                  </a:ext>
                </a:extLst>
              </p:cNvPr>
              <p:cNvSpPr txBox="1"/>
              <p:nvPr/>
            </p:nvSpPr>
            <p:spPr bwMode="auto">
              <a:xfrm>
                <a:off x="493848" y="4437528"/>
                <a:ext cx="967307" cy="38106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72000" tIns="36000" rIns="73152" bIns="36576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l">
                  <a:buClr>
                    <a:schemeClr val="tx1"/>
                  </a:buClr>
                </a:pPr>
                <a:r>
                  <a:rPr lang="sv-SE" sz="2000"/>
                  <a:t>Legend</a:t>
                </a:r>
              </a:p>
            </p:txBody>
          </p:sp>
        </p:grpSp>
        <p:sp>
          <p:nvSpPr>
            <p:cNvPr id="48" name="Arrow: Chevron 47">
              <a:extLst>
                <a:ext uri="{FF2B5EF4-FFF2-40B4-BE49-F238E27FC236}">
                  <a16:creationId xmlns:a16="http://schemas.microsoft.com/office/drawing/2014/main" id="{53AEE12E-F816-4282-814B-C1386339CDFF}"/>
                </a:ext>
              </a:extLst>
            </p:cNvPr>
            <p:cNvSpPr/>
            <p:nvPr/>
          </p:nvSpPr>
          <p:spPr bwMode="auto">
            <a:xfrm rot="5400000">
              <a:off x="7412450" y="3538193"/>
              <a:ext cx="328272" cy="193113"/>
            </a:xfrm>
            <a:prstGeom prst="chevron">
              <a:avLst>
                <a:gd name="adj" fmla="val 33926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ExtVl</a:t>
              </a:r>
              <a:b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(traffic)</a:t>
              </a:r>
            </a:p>
          </p:txBody>
        </p:sp>
        <p:sp>
          <p:nvSpPr>
            <p:cNvPr id="49" name="Arrow: Chevron 48">
              <a:extLst>
                <a:ext uri="{FF2B5EF4-FFF2-40B4-BE49-F238E27FC236}">
                  <a16:creationId xmlns:a16="http://schemas.microsoft.com/office/drawing/2014/main" id="{810BC152-2AEE-4258-AF7C-00BB60973F60}"/>
                </a:ext>
              </a:extLst>
            </p:cNvPr>
            <p:cNvSpPr/>
            <p:nvPr/>
          </p:nvSpPr>
          <p:spPr bwMode="auto">
            <a:xfrm rot="5400000">
              <a:off x="8720131" y="3538193"/>
              <a:ext cx="328272" cy="193113"/>
            </a:xfrm>
            <a:prstGeom prst="chevron">
              <a:avLst>
                <a:gd name="adj" fmla="val 33926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ExtVl</a:t>
              </a:r>
              <a:b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(OAM)</a:t>
              </a:r>
            </a:p>
          </p:txBody>
        </p: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27ED0258-75DD-4729-BC09-26293E462F36}"/>
                </a:ext>
              </a:extLst>
            </p:cNvPr>
            <p:cNvSpPr/>
            <p:nvPr/>
          </p:nvSpPr>
          <p:spPr bwMode="auto">
            <a:xfrm>
              <a:off x="8966842" y="1932631"/>
              <a:ext cx="1609273" cy="547121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rmAutofit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9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GnbPNF</a:t>
              </a:r>
              <a:br>
                <a:rPr kumimoji="0" lang="sv-SE" sz="9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9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[Ericsson.LcmExt.GnbPNF.1_0]</a:t>
              </a:r>
            </a:p>
          </p:txBody>
        </p:sp>
        <p:sp>
          <p:nvSpPr>
            <p:cNvPr id="68" name="Arrow: Chevron 67">
              <a:extLst>
                <a:ext uri="{FF2B5EF4-FFF2-40B4-BE49-F238E27FC236}">
                  <a16:creationId xmlns:a16="http://schemas.microsoft.com/office/drawing/2014/main" id="{B615C950-5628-41C2-8209-F0ACA27A939D}"/>
                </a:ext>
              </a:extLst>
            </p:cNvPr>
            <p:cNvSpPr/>
            <p:nvPr/>
          </p:nvSpPr>
          <p:spPr bwMode="auto">
            <a:xfrm rot="16200000">
              <a:off x="9573467" y="2338718"/>
              <a:ext cx="328272" cy="193113"/>
            </a:xfrm>
            <a:prstGeom prst="chevron">
              <a:avLst>
                <a:gd name="adj" fmla="val 33926"/>
              </a:avLst>
            </a:prstGeom>
            <a:solidFill>
              <a:schemeClr val="bg2">
                <a:lumMod val="9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7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feature</a:t>
              </a:r>
            </a:p>
          </p:txBody>
        </p:sp>
        <p:sp>
          <p:nvSpPr>
            <p:cNvPr id="70" name="Arrow: Chevron 69">
              <a:extLst>
                <a:ext uri="{FF2B5EF4-FFF2-40B4-BE49-F238E27FC236}">
                  <a16:creationId xmlns:a16="http://schemas.microsoft.com/office/drawing/2014/main" id="{72FA14EE-B468-43C3-B8F3-36FAE4008D64}"/>
                </a:ext>
              </a:extLst>
            </p:cNvPr>
            <p:cNvSpPr/>
            <p:nvPr/>
          </p:nvSpPr>
          <p:spPr bwMode="auto">
            <a:xfrm rot="16200000">
              <a:off x="7673040" y="2753481"/>
              <a:ext cx="328272" cy="193113"/>
            </a:xfrm>
            <a:prstGeom prst="chevron">
              <a:avLst>
                <a:gd name="adj" fmla="val 33926"/>
              </a:avLst>
            </a:prstGeom>
            <a:solidFill>
              <a:schemeClr val="bg2">
                <a:lumMod val="9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sv-SE" sz="1000">
                  <a:solidFill>
                    <a:schemeClr val="bg1"/>
                  </a:solidFill>
                </a:rPr>
                <a:t>d</a:t>
              </a: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ependency</a:t>
              </a:r>
            </a:p>
          </p:txBody>
        </p:sp>
        <p:sp>
          <p:nvSpPr>
            <p:cNvPr id="71" name="Arrow: Chevron 70">
              <a:extLst>
                <a:ext uri="{FF2B5EF4-FFF2-40B4-BE49-F238E27FC236}">
                  <a16:creationId xmlns:a16="http://schemas.microsoft.com/office/drawing/2014/main" id="{CCA95A33-AF8F-473F-9946-EFD901638997}"/>
                </a:ext>
              </a:extLst>
            </p:cNvPr>
            <p:cNvSpPr/>
            <p:nvPr/>
          </p:nvSpPr>
          <p:spPr bwMode="auto">
            <a:xfrm rot="16200000">
              <a:off x="8527431" y="2753852"/>
              <a:ext cx="328272" cy="193113"/>
            </a:xfrm>
            <a:prstGeom prst="chevron">
              <a:avLst>
                <a:gd name="adj" fmla="val 33926"/>
              </a:avLst>
            </a:prstGeom>
            <a:solidFill>
              <a:schemeClr val="bg2">
                <a:lumMod val="9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algn="ctr" fontAlgn="base">
                <a:spcBef>
                  <a:spcPts val="300"/>
                </a:spcBef>
                <a:spcAft>
                  <a:spcPct val="0"/>
                </a:spcAft>
              </a:pPr>
              <a:r>
                <a:rPr lang="sv-SE" sz="1000">
                  <a:solidFill>
                    <a:schemeClr val="bg1"/>
                  </a:solidFill>
                </a:rPr>
                <a:t>dependency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4850764-602E-4998-B5B1-0374E26B07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83371" y="1386497"/>
              <a:ext cx="373351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cxnSp>
          <p:nvCxnSpPr>
            <p:cNvPr id="9" name="Connector: Elbow 8">
              <a:extLst>
                <a:ext uri="{FF2B5EF4-FFF2-40B4-BE49-F238E27FC236}">
                  <a16:creationId xmlns:a16="http://schemas.microsoft.com/office/drawing/2014/main" id="{7DFDC6F8-262D-44FD-A6AA-BB0FC1C208C2}"/>
                </a:ext>
              </a:extLst>
            </p:cNvPr>
            <p:cNvCxnSpPr>
              <a:stCxn id="70" idx="3"/>
              <a:endCxn id="68" idx="1"/>
            </p:cNvCxnSpPr>
            <p:nvPr/>
          </p:nvCxnSpPr>
          <p:spPr bwMode="auto">
            <a:xfrm rot="5400000" flipH="1" flipV="1">
              <a:off x="8716302" y="1664601"/>
              <a:ext cx="142176" cy="1900427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id="{4FE3E6FA-D5DC-47FA-89A8-821820392727}"/>
                </a:ext>
              </a:extLst>
            </p:cNvPr>
            <p:cNvCxnSpPr>
              <a:stCxn id="71" idx="3"/>
              <a:endCxn id="68" idx="1"/>
            </p:cNvCxnSpPr>
            <p:nvPr/>
          </p:nvCxnSpPr>
          <p:spPr bwMode="auto">
            <a:xfrm rot="5400000" flipH="1" flipV="1">
              <a:off x="9143312" y="2091982"/>
              <a:ext cx="142546" cy="1046035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0C277E3-2EAC-4CFC-8A19-8F893AF6137B}"/>
                </a:ext>
              </a:extLst>
            </p:cNvPr>
            <p:cNvSpPr txBox="1"/>
            <p:nvPr/>
          </p:nvSpPr>
          <p:spPr bwMode="auto">
            <a:xfrm>
              <a:off x="8335402" y="2454638"/>
              <a:ext cx="821726" cy="19599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72000" tIns="36000" rIns="73152" bIns="36576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l">
                <a:buClr>
                  <a:schemeClr val="tx1"/>
                </a:buClr>
              </a:pPr>
              <a:r>
                <a:rPr lang="sv-SE" sz="1200"/>
                <a:t>DependsOn</a:t>
              </a:r>
            </a:p>
          </p:txBody>
        </p:sp>
        <p:sp>
          <p:nvSpPr>
            <p:cNvPr id="97" name="Rectangle: Rounded Corners 96">
              <a:extLst>
                <a:ext uri="{FF2B5EF4-FFF2-40B4-BE49-F238E27FC236}">
                  <a16:creationId xmlns:a16="http://schemas.microsoft.com/office/drawing/2014/main" id="{5BF5F833-4C75-4095-B21C-FEB22B788E8C}"/>
                </a:ext>
              </a:extLst>
            </p:cNvPr>
            <p:cNvSpPr/>
            <p:nvPr/>
          </p:nvSpPr>
          <p:spPr bwMode="auto">
            <a:xfrm>
              <a:off x="1062574" y="1393124"/>
              <a:ext cx="2338204" cy="1450789"/>
            </a:xfrm>
            <a:prstGeom prst="roundRect">
              <a:avLst>
                <a:gd name="adj" fmla="val 8499"/>
              </a:avLst>
            </a:prstGeom>
            <a:noFill/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PNFD Service template [</a:t>
              </a:r>
              <a:r>
                <a:rPr kumimoji="0" lang="sv-SE" sz="1200" b="1" i="0" u="none" strike="noStrike" cap="none" normalizeH="0" baseline="0">
                  <a:ln>
                    <a:noFill/>
                  </a:ln>
                  <a:effectLst/>
                  <a:highlight>
                    <a:srgbClr val="00FFFF"/>
                  </a:highlight>
                  <a:latin typeface="+mn-lt"/>
                </a:rPr>
                <a:t>tosca.nodes.PNF.yaml</a:t>
              </a:r>
              <a:r>
                <a:rPr kumimoji="0" lang="sv-SE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]</a:t>
              </a:r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45280ED0-10B4-428D-85F6-EEE73FB83D41}"/>
                </a:ext>
              </a:extLst>
            </p:cNvPr>
            <p:cNvSpPr/>
            <p:nvPr/>
          </p:nvSpPr>
          <p:spPr bwMode="auto">
            <a:xfrm>
              <a:off x="1595428" y="1890699"/>
              <a:ext cx="1609273" cy="547121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rmAutofit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2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PNFD</a:t>
              </a:r>
              <a:br>
                <a:rPr kumimoji="0" lang="sv-SE" sz="12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12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[</a:t>
              </a:r>
              <a:r>
                <a:rPr lang="sv-SE" sz="1200">
                  <a:solidFill>
                    <a:schemeClr val="bg1"/>
                  </a:solidFill>
                </a:rPr>
                <a:t>Vendor</a:t>
              </a:r>
              <a:r>
                <a:rPr kumimoji="0" lang="sv-SE" sz="12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.PNF.1_0]</a:t>
              </a:r>
            </a:p>
          </p:txBody>
        </p:sp>
        <p:sp>
          <p:nvSpPr>
            <p:cNvPr id="99" name="Arrow: Chevron 98">
              <a:extLst>
                <a:ext uri="{FF2B5EF4-FFF2-40B4-BE49-F238E27FC236}">
                  <a16:creationId xmlns:a16="http://schemas.microsoft.com/office/drawing/2014/main" id="{B63B8D2B-5D7D-44B6-AE42-0196DCDE4752}"/>
                </a:ext>
              </a:extLst>
            </p:cNvPr>
            <p:cNvSpPr/>
            <p:nvPr/>
          </p:nvSpPr>
          <p:spPr bwMode="auto">
            <a:xfrm rot="5400000">
              <a:off x="1849702" y="2341264"/>
              <a:ext cx="328272" cy="193113"/>
            </a:xfrm>
            <a:prstGeom prst="chevron">
              <a:avLst>
                <a:gd name="adj" fmla="val 33926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ExtVl</a:t>
              </a:r>
              <a:b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(traffic)</a:t>
              </a:r>
            </a:p>
          </p:txBody>
        </p:sp>
        <p:sp>
          <p:nvSpPr>
            <p:cNvPr id="100" name="Arrow: Chevron 99">
              <a:extLst>
                <a:ext uri="{FF2B5EF4-FFF2-40B4-BE49-F238E27FC236}">
                  <a16:creationId xmlns:a16="http://schemas.microsoft.com/office/drawing/2014/main" id="{860EA58E-1E26-4C2A-A981-D05260D85CC6}"/>
                </a:ext>
              </a:extLst>
            </p:cNvPr>
            <p:cNvSpPr/>
            <p:nvPr/>
          </p:nvSpPr>
          <p:spPr bwMode="auto">
            <a:xfrm rot="5400000">
              <a:off x="2622186" y="2341264"/>
              <a:ext cx="328272" cy="193113"/>
            </a:xfrm>
            <a:prstGeom prst="chevron">
              <a:avLst>
                <a:gd name="adj" fmla="val 33926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ExtVl</a:t>
              </a:r>
              <a:b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(OAM)</a:t>
              </a:r>
            </a:p>
          </p:txBody>
        </p:sp>
        <p:sp>
          <p:nvSpPr>
            <p:cNvPr id="101" name="Rectangle: Rounded Corners 100">
              <a:extLst>
                <a:ext uri="{FF2B5EF4-FFF2-40B4-BE49-F238E27FC236}">
                  <a16:creationId xmlns:a16="http://schemas.microsoft.com/office/drawing/2014/main" id="{09F11D91-CB33-4225-B35E-E2B5ABF1DB95}"/>
                </a:ext>
              </a:extLst>
            </p:cNvPr>
            <p:cNvSpPr/>
            <p:nvPr/>
          </p:nvSpPr>
          <p:spPr bwMode="auto">
            <a:xfrm>
              <a:off x="4174664" y="1886227"/>
              <a:ext cx="2055879" cy="638344"/>
            </a:xfrm>
            <a:prstGeom prst="roundRect">
              <a:avLst>
                <a:gd name="adj" fmla="val 8499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sv-SE" sz="1200"/>
                <a:t>Vendor.PNF.1_0 </a:t>
              </a:r>
              <a:br>
                <a:rPr lang="sv-SE" sz="1200"/>
              </a:br>
              <a:r>
                <a:rPr lang="sv-SE" sz="1200"/>
                <a:t>(node type definition)</a:t>
              </a:r>
              <a:endParaRPr kumimoji="0" lang="sv-SE" sz="1200" b="0" i="0" u="none" strike="noStrike" cap="none" normalizeH="0" baseline="0">
                <a:ln>
                  <a:noFill/>
                </a:ln>
                <a:effectLst/>
                <a:latin typeface="+mn-lt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DB998C46-2A76-4401-A4E2-2F2F65AFE133}"/>
                </a:ext>
              </a:extLst>
            </p:cNvPr>
            <p:cNvSpPr/>
            <p:nvPr/>
          </p:nvSpPr>
          <p:spPr bwMode="auto">
            <a:xfrm>
              <a:off x="4311298" y="2245690"/>
              <a:ext cx="682729" cy="18240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5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Property x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896EB139-2F6C-463B-B1B8-D4FE346CC212}"/>
                </a:ext>
              </a:extLst>
            </p:cNvPr>
            <p:cNvSpPr/>
            <p:nvPr/>
          </p:nvSpPr>
          <p:spPr bwMode="auto">
            <a:xfrm>
              <a:off x="5412966" y="2247607"/>
              <a:ext cx="682729" cy="18240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5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Property y</a:t>
              </a:r>
            </a:p>
          </p:txBody>
        </p:sp>
        <p:sp>
          <p:nvSpPr>
            <p:cNvPr id="104" name="Rectangle: Single Corner Snipped 103">
              <a:extLst>
                <a:ext uri="{FF2B5EF4-FFF2-40B4-BE49-F238E27FC236}">
                  <a16:creationId xmlns:a16="http://schemas.microsoft.com/office/drawing/2014/main" id="{4B0E917D-8069-4A3B-8F74-D11313A4FDBA}"/>
                </a:ext>
              </a:extLst>
            </p:cNvPr>
            <p:cNvSpPr/>
            <p:nvPr/>
          </p:nvSpPr>
          <p:spPr bwMode="auto">
            <a:xfrm>
              <a:off x="3458307" y="1496452"/>
              <a:ext cx="3106750" cy="1553090"/>
            </a:xfrm>
            <a:prstGeom prst="snip1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sv-SE" sz="1200"/>
                <a:t>Vendor.PNF.types.yaml</a:t>
              </a:r>
              <a:endParaRPr kumimoji="0" lang="sv-SE" sz="1200" b="0" i="0" u="none" strike="noStrike" cap="none" normalizeH="0" baseline="0">
                <a:ln>
                  <a:noFill/>
                </a:ln>
                <a:effectLst/>
                <a:latin typeface="+mn-lt"/>
              </a:endParaRPr>
            </a:p>
          </p:txBody>
        </p:sp>
        <p:sp>
          <p:nvSpPr>
            <p:cNvPr id="105" name="Arrow: Chevron 104">
              <a:extLst>
                <a:ext uri="{FF2B5EF4-FFF2-40B4-BE49-F238E27FC236}">
                  <a16:creationId xmlns:a16="http://schemas.microsoft.com/office/drawing/2014/main" id="{12DBDEDB-3D17-4715-B3DF-DA0211EAE423}"/>
                </a:ext>
              </a:extLst>
            </p:cNvPr>
            <p:cNvSpPr/>
            <p:nvPr/>
          </p:nvSpPr>
          <p:spPr bwMode="auto">
            <a:xfrm rot="5400000">
              <a:off x="4494043" y="2505457"/>
              <a:ext cx="427736" cy="251625"/>
            </a:xfrm>
            <a:prstGeom prst="chevron">
              <a:avLst>
                <a:gd name="adj" fmla="val 33926"/>
              </a:avLst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ExtVl</a:t>
              </a:r>
              <a:b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(traffic)</a:t>
              </a:r>
            </a:p>
          </p:txBody>
        </p:sp>
        <p:sp>
          <p:nvSpPr>
            <p:cNvPr id="106" name="Arrow: Chevron 105">
              <a:extLst>
                <a:ext uri="{FF2B5EF4-FFF2-40B4-BE49-F238E27FC236}">
                  <a16:creationId xmlns:a16="http://schemas.microsoft.com/office/drawing/2014/main" id="{35EDE628-C174-4982-825B-43E04089C86F}"/>
                </a:ext>
              </a:extLst>
            </p:cNvPr>
            <p:cNvSpPr/>
            <p:nvPr/>
          </p:nvSpPr>
          <p:spPr bwMode="auto">
            <a:xfrm rot="5400000">
              <a:off x="5480467" y="2492596"/>
              <a:ext cx="427736" cy="251625"/>
            </a:xfrm>
            <a:prstGeom prst="chevron">
              <a:avLst>
                <a:gd name="adj" fmla="val 33926"/>
              </a:avLst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925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ExtVl</a:t>
              </a:r>
              <a:b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(OAM)</a:t>
              </a:r>
            </a:p>
          </p:txBody>
        </p:sp>
        <p:sp>
          <p:nvSpPr>
            <p:cNvPr id="107" name="Arrow: Chevron 106">
              <a:extLst>
                <a:ext uri="{FF2B5EF4-FFF2-40B4-BE49-F238E27FC236}">
                  <a16:creationId xmlns:a16="http://schemas.microsoft.com/office/drawing/2014/main" id="{6326AAF4-3AA3-420C-BE20-E2E6B83752D3}"/>
                </a:ext>
              </a:extLst>
            </p:cNvPr>
            <p:cNvSpPr/>
            <p:nvPr/>
          </p:nvSpPr>
          <p:spPr bwMode="auto">
            <a:xfrm rot="16200000">
              <a:off x="4988735" y="2483542"/>
              <a:ext cx="427736" cy="251625"/>
            </a:xfrm>
            <a:prstGeom prst="chevron">
              <a:avLst>
                <a:gd name="adj" fmla="val 33926"/>
              </a:avLst>
            </a:prstGeom>
            <a:solidFill>
              <a:schemeClr val="bg2">
                <a:lumMod val="90000"/>
              </a:schemeClr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sv-SE" sz="800">
                  <a:solidFill>
                    <a:schemeClr val="bg1"/>
                  </a:solidFill>
                </a:rPr>
                <a:t>feature</a:t>
              </a:r>
              <a:endParaRPr kumimoji="0" lang="sv-SE" sz="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E0C37808-9AAA-4AD8-974D-320DDEF81116}"/>
                </a:ext>
              </a:extLst>
            </p:cNvPr>
            <p:cNvSpPr/>
            <p:nvPr/>
          </p:nvSpPr>
          <p:spPr bwMode="auto">
            <a:xfrm>
              <a:off x="6785633" y="1392642"/>
              <a:ext cx="4366394" cy="2552008"/>
            </a:xfrm>
            <a:prstGeom prst="roundRect">
              <a:avLst>
                <a:gd name="adj" fmla="val 8499"/>
              </a:avLst>
            </a:prstGeom>
            <a:noFill/>
            <a:ln w="285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PNFD Service template (NFV substitute) [Vendor.concrete.pnfd.yaml]</a:t>
              </a: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35244D61-7B24-4FBA-83F2-56026AF675D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95469" y="1958229"/>
              <a:ext cx="4603748" cy="1455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5E64C033-BE0F-471F-937D-12E8530C2EC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402783" y="2472192"/>
              <a:ext cx="4113307" cy="158504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6BCE7822-34E2-4768-A495-C92402D5E9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3267" y="2848885"/>
              <a:ext cx="5865859" cy="106755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476DBBE1-A9B4-4F59-ACE5-907C61C68086}"/>
                </a:ext>
              </a:extLst>
            </p:cNvPr>
            <p:cNvSpPr/>
            <p:nvPr/>
          </p:nvSpPr>
          <p:spPr bwMode="auto">
            <a:xfrm>
              <a:off x="9017304" y="2230021"/>
              <a:ext cx="510865" cy="169335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  <a:prstTxWarp prst="textNoShape">
                <a:avLst/>
              </a:prstTxWarp>
              <a:normAutofit fontScale="32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2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SWImage</a:t>
              </a: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0599253-2C6D-481C-8D95-00C064BB8FCB}"/>
                </a:ext>
              </a:extLst>
            </p:cNvPr>
            <p:cNvCxnSpPr>
              <a:cxnSpLocks/>
              <a:stCxn id="50" idx="1"/>
              <a:endCxn id="74" idx="6"/>
            </p:cNvCxnSpPr>
            <p:nvPr/>
          </p:nvCxnSpPr>
          <p:spPr bwMode="auto">
            <a:xfrm flipH="1" flipV="1">
              <a:off x="8695195" y="2204700"/>
              <a:ext cx="271646" cy="149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19F20C30-5EA4-46D2-AE2A-FC7BD2F8357F}"/>
                </a:ext>
              </a:extLst>
            </p:cNvPr>
            <p:cNvSpPr/>
            <p:nvPr/>
          </p:nvSpPr>
          <p:spPr bwMode="auto">
            <a:xfrm>
              <a:off x="8460949" y="2105152"/>
              <a:ext cx="234247" cy="19909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2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i/f</a:t>
              </a:r>
            </a:p>
          </p:txBody>
        </p: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88A0ABD3-295D-4E2F-94DF-0032A5DF916F}"/>
                </a:ext>
              </a:extLst>
            </p:cNvPr>
            <p:cNvCxnSpPr>
              <a:cxnSpLocks/>
              <a:endCxn id="81" idx="6"/>
            </p:cNvCxnSpPr>
            <p:nvPr/>
          </p:nvCxnSpPr>
          <p:spPr bwMode="auto">
            <a:xfrm flipH="1" flipV="1">
              <a:off x="4190221" y="3775143"/>
              <a:ext cx="243177" cy="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F03E1CF-C76F-499D-83D3-31445FD6AEEB}"/>
                </a:ext>
              </a:extLst>
            </p:cNvPr>
            <p:cNvSpPr/>
            <p:nvPr/>
          </p:nvSpPr>
          <p:spPr bwMode="auto">
            <a:xfrm>
              <a:off x="3752658" y="3589189"/>
              <a:ext cx="437564" cy="371907"/>
            </a:xfrm>
            <a:prstGeom prst="ellips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2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i/f</a:t>
              </a:r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B7B3EEF9-8178-4D59-B6F4-F3E12F059EBA}"/>
                </a:ext>
              </a:extLst>
            </p:cNvPr>
            <p:cNvSpPr/>
            <p:nvPr/>
          </p:nvSpPr>
          <p:spPr bwMode="auto">
            <a:xfrm>
              <a:off x="4416623" y="3394946"/>
              <a:ext cx="2055879" cy="638344"/>
            </a:xfrm>
            <a:prstGeom prst="roundRect">
              <a:avLst>
                <a:gd name="adj" fmla="val 8499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sv-SE" sz="1200"/>
                <a:t>Vendor.LcmExt.GnbPNF.1_0 (node type definition)</a:t>
              </a:r>
              <a:endParaRPr kumimoji="0" lang="sv-SE" sz="1200" b="0" i="0" u="none" strike="noStrike" cap="none" normalizeH="0" baseline="0">
                <a:ln>
                  <a:noFill/>
                </a:ln>
                <a:effectLst/>
                <a:latin typeface="+mn-lt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73A9ECE-9544-4890-B598-6748A7BFCE9B}"/>
                </a:ext>
              </a:extLst>
            </p:cNvPr>
            <p:cNvSpPr/>
            <p:nvPr/>
          </p:nvSpPr>
          <p:spPr bwMode="auto">
            <a:xfrm>
              <a:off x="4553258" y="3824080"/>
              <a:ext cx="682729" cy="18240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5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Property x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46218835-77CB-4B0A-A1EE-77D72D59630C}"/>
                </a:ext>
              </a:extLst>
            </p:cNvPr>
            <p:cNvSpPr/>
            <p:nvPr/>
          </p:nvSpPr>
          <p:spPr bwMode="auto">
            <a:xfrm>
              <a:off x="5512879" y="3825997"/>
              <a:ext cx="682729" cy="18240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5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Property y</a:t>
              </a:r>
            </a:p>
          </p:txBody>
        </p:sp>
        <p:sp>
          <p:nvSpPr>
            <p:cNvPr id="55" name="Rectangle: Single Corner Snipped 54">
              <a:extLst>
                <a:ext uri="{FF2B5EF4-FFF2-40B4-BE49-F238E27FC236}">
                  <a16:creationId xmlns:a16="http://schemas.microsoft.com/office/drawing/2014/main" id="{25C917D7-C38B-4F13-A3AF-0A8C8D442027}"/>
                </a:ext>
              </a:extLst>
            </p:cNvPr>
            <p:cNvSpPr/>
            <p:nvPr/>
          </p:nvSpPr>
          <p:spPr bwMode="auto">
            <a:xfrm>
              <a:off x="3555527" y="3201764"/>
              <a:ext cx="3054594" cy="1616793"/>
            </a:xfrm>
            <a:prstGeom prst="snip1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sv-SE" sz="1200" b="1">
                  <a:highlight>
                    <a:srgbClr val="00FFFF"/>
                  </a:highlight>
                </a:rPr>
                <a:t>tosca.datatypes.nfv.Pnf.yaml</a:t>
              </a:r>
            </a:p>
          </p:txBody>
        </p:sp>
        <p:sp>
          <p:nvSpPr>
            <p:cNvPr id="57" name="Arrow: Chevron 56">
              <a:extLst>
                <a:ext uri="{FF2B5EF4-FFF2-40B4-BE49-F238E27FC236}">
                  <a16:creationId xmlns:a16="http://schemas.microsoft.com/office/drawing/2014/main" id="{2829C2C3-A0FC-4EE2-BC5C-541BD09CC104}"/>
                </a:ext>
              </a:extLst>
            </p:cNvPr>
            <p:cNvSpPr/>
            <p:nvPr/>
          </p:nvSpPr>
          <p:spPr bwMode="auto">
            <a:xfrm rot="5400000">
              <a:off x="4725214" y="4105190"/>
              <a:ext cx="427736" cy="251625"/>
            </a:xfrm>
            <a:prstGeom prst="chevron">
              <a:avLst>
                <a:gd name="adj" fmla="val 33926"/>
              </a:avLst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ExtVl</a:t>
              </a:r>
              <a:b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(traffic)</a:t>
              </a:r>
            </a:p>
          </p:txBody>
        </p:sp>
        <p:sp>
          <p:nvSpPr>
            <p:cNvPr id="59" name="Arrow: Chevron 58">
              <a:extLst>
                <a:ext uri="{FF2B5EF4-FFF2-40B4-BE49-F238E27FC236}">
                  <a16:creationId xmlns:a16="http://schemas.microsoft.com/office/drawing/2014/main" id="{903CDE38-CF9D-446F-BE22-66CC3424513B}"/>
                </a:ext>
              </a:extLst>
            </p:cNvPr>
            <p:cNvSpPr/>
            <p:nvPr/>
          </p:nvSpPr>
          <p:spPr bwMode="auto">
            <a:xfrm rot="16200000">
              <a:off x="5219907" y="4083274"/>
              <a:ext cx="427736" cy="251625"/>
            </a:xfrm>
            <a:prstGeom prst="chevron">
              <a:avLst>
                <a:gd name="adj" fmla="val 33926"/>
              </a:avLst>
            </a:prstGeom>
            <a:solidFill>
              <a:schemeClr val="bg2">
                <a:lumMod val="90000"/>
              </a:schemeClr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sv-SE" sz="800">
                  <a:solidFill>
                    <a:schemeClr val="bg1"/>
                  </a:solidFill>
                </a:rPr>
                <a:t>feature</a:t>
              </a:r>
              <a:endParaRPr kumimoji="0" lang="sv-SE" sz="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sp>
          <p:nvSpPr>
            <p:cNvPr id="60" name="Arrow: Chevron 59">
              <a:extLst>
                <a:ext uri="{FF2B5EF4-FFF2-40B4-BE49-F238E27FC236}">
                  <a16:creationId xmlns:a16="http://schemas.microsoft.com/office/drawing/2014/main" id="{7DD4BBB1-6A9D-458D-8ADC-B7F2096F6AE1}"/>
                </a:ext>
              </a:extLst>
            </p:cNvPr>
            <p:cNvSpPr/>
            <p:nvPr/>
          </p:nvSpPr>
          <p:spPr bwMode="auto">
            <a:xfrm rot="5400000">
              <a:off x="5711639" y="4092330"/>
              <a:ext cx="427736" cy="251625"/>
            </a:xfrm>
            <a:prstGeom prst="chevron">
              <a:avLst>
                <a:gd name="adj" fmla="val 33926"/>
              </a:avLst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925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ExtVl</a:t>
              </a:r>
              <a:b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(OAM)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6DF5F51-28ED-4D34-96FC-D52F462D00DA}"/>
                </a:ext>
              </a:extLst>
            </p:cNvPr>
            <p:cNvSpPr/>
            <p:nvPr/>
          </p:nvSpPr>
          <p:spPr bwMode="auto">
            <a:xfrm>
              <a:off x="5834638" y="3615380"/>
              <a:ext cx="522113" cy="18240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  <a:prstTxWarp prst="textNoShape">
                <a:avLst/>
              </a:prstTxWarp>
              <a:normAutofit fontScale="700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5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SW image</a:t>
              </a:r>
            </a:p>
          </p:txBody>
        </p:sp>
        <p:cxnSp>
          <p:nvCxnSpPr>
            <p:cNvPr id="65" name="Connector: Elbow 64">
              <a:extLst>
                <a:ext uri="{FF2B5EF4-FFF2-40B4-BE49-F238E27FC236}">
                  <a16:creationId xmlns:a16="http://schemas.microsoft.com/office/drawing/2014/main" id="{994A91DF-A77D-49DB-A60A-2B12D825BE15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H="1" flipV="1">
              <a:off x="5003610" y="2953991"/>
              <a:ext cx="881909" cy="3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882635D-AB22-42E3-9F1F-CDC72089EC84}"/>
                </a:ext>
              </a:extLst>
            </p:cNvPr>
            <p:cNvSpPr/>
            <p:nvPr/>
          </p:nvSpPr>
          <p:spPr bwMode="auto">
            <a:xfrm>
              <a:off x="5635675" y="5352135"/>
              <a:ext cx="437564" cy="371907"/>
            </a:xfrm>
            <a:prstGeom prst="ellips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2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i/f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E2A3CE7-DFF8-4564-B096-65A5C42580BF}"/>
                </a:ext>
              </a:extLst>
            </p:cNvPr>
            <p:cNvSpPr/>
            <p:nvPr/>
          </p:nvSpPr>
          <p:spPr>
            <a:xfrm>
              <a:off x="4036196" y="5210698"/>
              <a:ext cx="176522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sv-SE" sz="1100"/>
                <a:t>tosca.interfaces.nfv.Pnflcm </a:t>
              </a:r>
              <a:br>
                <a:rPr lang="sv-SE" sz="1100"/>
              </a:br>
              <a:r>
                <a:rPr lang="sv-SE" sz="1100"/>
                <a:t>(interface type definition)</a:t>
              </a:r>
            </a:p>
          </p:txBody>
        </p:sp>
        <p:sp>
          <p:nvSpPr>
            <p:cNvPr id="95" name="Rectangle: Single Corner Snipped 94">
              <a:extLst>
                <a:ext uri="{FF2B5EF4-FFF2-40B4-BE49-F238E27FC236}">
                  <a16:creationId xmlns:a16="http://schemas.microsoft.com/office/drawing/2014/main" id="{BD1A3F9A-28F3-4965-9127-4FC5B95DDF0F}"/>
                </a:ext>
              </a:extLst>
            </p:cNvPr>
            <p:cNvSpPr/>
            <p:nvPr/>
          </p:nvSpPr>
          <p:spPr bwMode="auto">
            <a:xfrm>
              <a:off x="3914182" y="5174650"/>
              <a:ext cx="2642165" cy="859076"/>
            </a:xfrm>
            <a:prstGeom prst="snip1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sv-SE" sz="1200" b="1">
                  <a:highlight>
                    <a:srgbClr val="00FFFF"/>
                  </a:highlight>
                </a:rPr>
                <a:t>tosca.interfaces.nfv.Pnflcm.yaml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7F993C-FB49-47FB-9C05-EC10B1B3776C}"/>
                </a:ext>
              </a:extLst>
            </p:cNvPr>
            <p:cNvSpPr/>
            <p:nvPr/>
          </p:nvSpPr>
          <p:spPr>
            <a:xfrm>
              <a:off x="7948516" y="5300287"/>
              <a:ext cx="1887534" cy="19292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05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Introduced for PNF LCM in ONAP</a:t>
              </a:r>
              <a:endParaRPr lang="en-US" sz="1050" b="0" cap="none" spc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51AAA20-47FF-4522-9C28-D20F8B5341E9}"/>
                </a:ext>
              </a:extLst>
            </p:cNvPr>
            <p:cNvSpPr/>
            <p:nvPr/>
          </p:nvSpPr>
          <p:spPr bwMode="auto">
            <a:xfrm>
              <a:off x="3733216" y="3215471"/>
              <a:ext cx="2815162" cy="1289174"/>
            </a:xfrm>
            <a:prstGeom prst="rect">
              <a:avLst/>
            </a:prstGeom>
            <a:noFill/>
            <a:ln w="666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C3626FC5-3F1B-404A-9A12-EBB2B3588ED1}"/>
                </a:ext>
              </a:extLst>
            </p:cNvPr>
            <p:cNvSpPr/>
            <p:nvPr/>
          </p:nvSpPr>
          <p:spPr bwMode="auto">
            <a:xfrm>
              <a:off x="8346459" y="1872070"/>
              <a:ext cx="2289107" cy="681735"/>
            </a:xfrm>
            <a:prstGeom prst="rect">
              <a:avLst/>
            </a:prstGeom>
            <a:noFill/>
            <a:ln w="666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4482BF87-B68E-40C4-8D61-A1246F1BAFC6}"/>
                </a:ext>
              </a:extLst>
            </p:cNvPr>
            <p:cNvSpPr/>
            <p:nvPr/>
          </p:nvSpPr>
          <p:spPr bwMode="auto">
            <a:xfrm>
              <a:off x="7101317" y="5292855"/>
              <a:ext cx="843198" cy="172503"/>
            </a:xfrm>
            <a:prstGeom prst="rect">
              <a:avLst/>
            </a:prstGeom>
            <a:noFill/>
            <a:ln w="666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6B6A4B2-6E8E-4D13-862D-51E6F054CD42}"/>
                </a:ext>
              </a:extLst>
            </p:cNvPr>
            <p:cNvSpPr/>
            <p:nvPr/>
          </p:nvSpPr>
          <p:spPr bwMode="auto">
            <a:xfrm>
              <a:off x="3803213" y="5036223"/>
              <a:ext cx="2780780" cy="1146868"/>
            </a:xfrm>
            <a:prstGeom prst="rect">
              <a:avLst/>
            </a:prstGeom>
            <a:noFill/>
            <a:ln w="666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rgbClr val="FFC000"/>
                </a:solidFill>
                <a:effectLst/>
                <a:latin typeface="+mn-lt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1245719-09A5-46D6-BB27-1FE44B8D4830}"/>
                </a:ext>
              </a:extLst>
            </p:cNvPr>
            <p:cNvSpPr/>
            <p:nvPr/>
          </p:nvSpPr>
          <p:spPr bwMode="auto">
            <a:xfrm>
              <a:off x="7119565" y="5567398"/>
              <a:ext cx="824950" cy="158636"/>
            </a:xfrm>
            <a:prstGeom prst="rect">
              <a:avLst/>
            </a:prstGeom>
            <a:noFill/>
            <a:ln w="666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rgbClr val="FFC000"/>
                </a:solidFill>
                <a:effectLst/>
                <a:latin typeface="+mn-lt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DB1D4EC-B561-44AA-89B4-4EC664E7047B}"/>
                </a:ext>
              </a:extLst>
            </p:cNvPr>
            <p:cNvSpPr/>
            <p:nvPr/>
          </p:nvSpPr>
          <p:spPr>
            <a:xfrm>
              <a:off x="7917026" y="5508791"/>
              <a:ext cx="2802370" cy="25391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050" b="0" cap="none" spc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ONAP LCM operation ( or put into ESTI scope??)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9CE72610-4CEA-477E-85D0-151B9ECAF774}"/>
                </a:ext>
              </a:extLst>
            </p:cNvPr>
            <p:cNvSpPr/>
            <p:nvPr/>
          </p:nvSpPr>
          <p:spPr bwMode="auto">
            <a:xfrm>
              <a:off x="7116013" y="5849876"/>
              <a:ext cx="824950" cy="158636"/>
            </a:xfrm>
            <a:prstGeom prst="rect">
              <a:avLst/>
            </a:prstGeom>
            <a:solidFill>
              <a:srgbClr val="00FFFF"/>
            </a:solidFill>
            <a:ln w="666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rgbClr val="FFC000"/>
                </a:solidFill>
                <a:effectLst/>
                <a:highlight>
                  <a:srgbClr val="00FFFF"/>
                </a:highlight>
                <a:latin typeface="+mn-lt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C03624B-94D5-47AA-91D7-C46AF958470D}"/>
                </a:ext>
              </a:extLst>
            </p:cNvPr>
            <p:cNvSpPr/>
            <p:nvPr/>
          </p:nvSpPr>
          <p:spPr>
            <a:xfrm>
              <a:off x="7879018" y="5802236"/>
              <a:ext cx="1170513" cy="25391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050" b="0" cap="none" spc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New ETSI PNF DM</a:t>
              </a:r>
            </a:p>
          </p:txBody>
        </p:sp>
      </p:grpSp>
      <p:graphicFrame>
        <p:nvGraphicFramePr>
          <p:cNvPr id="80" name="Object 79">
            <a:extLst>
              <a:ext uri="{FF2B5EF4-FFF2-40B4-BE49-F238E27FC236}">
                <a16:creationId xmlns:a16="http://schemas.microsoft.com/office/drawing/2014/main" id="{F3DE33F9-F6FD-44A2-9144-D2A57B65E591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0931545" y="5586294"/>
          <a:ext cx="9652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ackager Shell Object" showAsIcon="1" r:id="rId3" imgW="965520" imgH="685800" progId="Package">
                  <p:embed/>
                </p:oleObj>
              </mc:Choice>
              <mc:Fallback>
                <p:oleObj name="Packager Shell Object" showAsIcon="1" r:id="rId3" imgW="965520" imgH="685800" progId="Package">
                  <p:embed/>
                  <p:pic>
                    <p:nvPicPr>
                      <p:cNvPr id="80" name="Object 79">
                        <a:extLst>
                          <a:ext uri="{FF2B5EF4-FFF2-40B4-BE49-F238E27FC236}">
                            <a16:creationId xmlns:a16="http://schemas.microsoft.com/office/drawing/2014/main" id="{F3DE33F9-F6FD-44A2-9144-D2A57B65E59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31545" y="5586294"/>
                        <a:ext cx="9652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4066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091C09B-DA38-43F2-94C8-7937E70A8ECC}"/>
              </a:ext>
            </a:extLst>
          </p:cNvPr>
          <p:cNvSpPr/>
          <p:nvPr/>
        </p:nvSpPr>
        <p:spPr>
          <a:xfrm>
            <a:off x="3210167" y="1617829"/>
            <a:ext cx="2165373" cy="101499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664A28B-D0F2-4367-A340-290F15458F3A}"/>
              </a:ext>
            </a:extLst>
          </p:cNvPr>
          <p:cNvSpPr/>
          <p:nvPr/>
        </p:nvSpPr>
        <p:spPr>
          <a:xfrm>
            <a:off x="7326640" y="1438056"/>
            <a:ext cx="3049852" cy="203807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82892" y="138513"/>
            <a:ext cx="11022355" cy="890220"/>
          </a:xfrm>
        </p:spPr>
        <p:txBody>
          <a:bodyPr>
            <a:noAutofit/>
          </a:bodyPr>
          <a:lstStyle/>
          <a:p>
            <a:r>
              <a:rPr lang="en-GB" sz="2667" cap="none" dirty="0">
                <a:solidFill>
                  <a:schemeClr val="bg1"/>
                </a:solidFill>
              </a:rPr>
              <a:t>NFV Release 2: stage 2 and stage 3 specification summary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15565E-846B-4BDE-8180-5C6FA332F8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0882" y="2906352"/>
            <a:ext cx="5310245" cy="350419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09DB81-6286-412E-B7E7-30DB9397EAAD}"/>
              </a:ext>
            </a:extLst>
          </p:cNvPr>
          <p:cNvSpPr txBox="1"/>
          <p:nvPr/>
        </p:nvSpPr>
        <p:spPr>
          <a:xfrm>
            <a:off x="8380466" y="5466275"/>
            <a:ext cx="1343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005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63FAFB8-5022-4C36-A3A6-21909DFCBCD3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5711960" y="4986646"/>
            <a:ext cx="1700794" cy="2553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59FBDC1-1A1E-4C67-8829-4CAC21C9C6B3}"/>
              </a:ext>
            </a:extLst>
          </p:cNvPr>
          <p:cNvSpPr txBox="1"/>
          <p:nvPr/>
        </p:nvSpPr>
        <p:spPr>
          <a:xfrm>
            <a:off x="7412754" y="5072695"/>
            <a:ext cx="1343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006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F0AB474-981B-43AF-86A7-0A6E64A0EDE7}"/>
              </a:ext>
            </a:extLst>
          </p:cNvPr>
          <p:cNvCxnSpPr>
            <a:cxnSpLocks/>
          </p:cNvCxnSpPr>
          <p:nvPr/>
        </p:nvCxnSpPr>
        <p:spPr>
          <a:xfrm flipH="1" flipV="1">
            <a:off x="5125576" y="5602197"/>
            <a:ext cx="2379169" cy="8083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AB628E2-C753-4D5A-A564-7D8DAA748708}"/>
              </a:ext>
            </a:extLst>
          </p:cNvPr>
          <p:cNvSpPr txBox="1"/>
          <p:nvPr/>
        </p:nvSpPr>
        <p:spPr>
          <a:xfrm>
            <a:off x="8113694" y="3756530"/>
            <a:ext cx="1343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007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A9079D1-53F9-425F-8D9F-F23E9153EB80}"/>
              </a:ext>
            </a:extLst>
          </p:cNvPr>
          <p:cNvCxnSpPr>
            <a:cxnSpLocks/>
          </p:cNvCxnSpPr>
          <p:nvPr/>
        </p:nvCxnSpPr>
        <p:spPr>
          <a:xfrm flipH="1" flipV="1">
            <a:off x="5813677" y="3857889"/>
            <a:ext cx="2242280" cy="2099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F84B950-265E-47B8-939C-C880587AF0EB}"/>
              </a:ext>
            </a:extLst>
          </p:cNvPr>
          <p:cNvSpPr txBox="1"/>
          <p:nvPr/>
        </p:nvSpPr>
        <p:spPr>
          <a:xfrm>
            <a:off x="9823193" y="4525167"/>
            <a:ext cx="1343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008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0B0CA25-294F-4B8F-B22D-76A589F095BE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5088718" y="4508090"/>
            <a:ext cx="4752709" cy="3546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9737AFC-D9C5-42A6-9DD9-3E424E8E8468}"/>
              </a:ext>
            </a:extLst>
          </p:cNvPr>
          <p:cNvSpPr txBox="1"/>
          <p:nvPr/>
        </p:nvSpPr>
        <p:spPr>
          <a:xfrm>
            <a:off x="3558742" y="1691703"/>
            <a:ext cx="1343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013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2C6CDEB-8C40-4475-9EB6-7F3DADBE533C}"/>
              </a:ext>
            </a:extLst>
          </p:cNvPr>
          <p:cNvCxnSpPr/>
          <p:nvPr/>
        </p:nvCxnSpPr>
        <p:spPr>
          <a:xfrm>
            <a:off x="4773817" y="2445152"/>
            <a:ext cx="190609" cy="7412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C4ED248-0C6F-4F95-8A53-B7C1C06E73CC}"/>
              </a:ext>
            </a:extLst>
          </p:cNvPr>
          <p:cNvSpPr txBox="1"/>
          <p:nvPr/>
        </p:nvSpPr>
        <p:spPr>
          <a:xfrm>
            <a:off x="7512958" y="6173821"/>
            <a:ext cx="1430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004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(Acceleration)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DB30178-EC28-4EB3-A83B-56FD5F08D6AD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7212925" y="5466278"/>
            <a:ext cx="1167541" cy="1692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F2C2005-3EB4-4CC2-B901-663C1892AA0B}"/>
              </a:ext>
            </a:extLst>
          </p:cNvPr>
          <p:cNvSpPr txBox="1"/>
          <p:nvPr/>
        </p:nvSpPr>
        <p:spPr>
          <a:xfrm>
            <a:off x="7488581" y="2429430"/>
            <a:ext cx="13320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011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(VNF </a:t>
            </a:r>
            <a:r>
              <a:rPr lang="en-US" sz="1600" b="1" dirty="0" err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Pkg</a:t>
            </a: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BA4ECE-E5E1-418B-A8FC-235D62035DB6}"/>
              </a:ext>
            </a:extLst>
          </p:cNvPr>
          <p:cNvCxnSpPr>
            <a:cxnSpLocks/>
            <a:stCxn id="43" idx="2"/>
          </p:cNvCxnSpPr>
          <p:nvPr/>
        </p:nvCxnSpPr>
        <p:spPr>
          <a:xfrm flipH="1">
            <a:off x="6530016" y="3142910"/>
            <a:ext cx="1582149" cy="9605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6EF6A28-9FAB-4748-B395-353D11EACD56}"/>
              </a:ext>
            </a:extLst>
          </p:cNvPr>
          <p:cNvSpPr txBox="1"/>
          <p:nvPr/>
        </p:nvSpPr>
        <p:spPr>
          <a:xfrm>
            <a:off x="8832659" y="2436943"/>
            <a:ext cx="1481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014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(NS templates)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66D8586-E0EC-4170-BD2E-2AE0ADE9B755}"/>
              </a:ext>
            </a:extLst>
          </p:cNvPr>
          <p:cNvCxnSpPr>
            <a:cxnSpLocks/>
          </p:cNvCxnSpPr>
          <p:nvPr/>
        </p:nvCxnSpPr>
        <p:spPr>
          <a:xfrm flipH="1">
            <a:off x="7025855" y="3156993"/>
            <a:ext cx="3006583" cy="9969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6EC74D6-47BA-4C36-9E1D-5CF3F808CA2A}"/>
              </a:ext>
            </a:extLst>
          </p:cNvPr>
          <p:cNvSpPr txBox="1"/>
          <p:nvPr/>
        </p:nvSpPr>
        <p:spPr>
          <a:xfrm>
            <a:off x="5310723" y="1696409"/>
            <a:ext cx="1897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010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(NFV-MANO Functional </a:t>
            </a:r>
            <a:r>
              <a:rPr lang="en-US" sz="1600" b="1" dirty="0" err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Reqs</a:t>
            </a: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D5C0E20-338D-408D-9014-BC6A86C8E2BC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6259391" y="2527406"/>
            <a:ext cx="97018" cy="3747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1A97767-A878-4990-A33E-CDA53C331E43}"/>
              </a:ext>
            </a:extLst>
          </p:cNvPr>
          <p:cNvSpPr txBox="1"/>
          <p:nvPr/>
        </p:nvSpPr>
        <p:spPr>
          <a:xfrm>
            <a:off x="208700" y="1641407"/>
            <a:ext cx="19878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015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(NFV Information Model Report)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+</a:t>
            </a:r>
          </a:p>
          <a:p>
            <a:pPr marL="232828" indent="-232828" defTabSz="121917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016 (Papyrus Guidelines),</a:t>
            </a:r>
          </a:p>
          <a:p>
            <a:pPr marL="232828" indent="-232828" defTabSz="121917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017 (UML Modeling Guidelines),</a:t>
            </a:r>
          </a:p>
          <a:p>
            <a:pPr marL="232828" indent="-232828" defTabSz="121917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024 (NFV Information Model External Touchpoints)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7007DB7-657C-420D-9E57-2BB81FD34211}"/>
              </a:ext>
            </a:extLst>
          </p:cNvPr>
          <p:cNvCxnSpPr/>
          <p:nvPr/>
        </p:nvCxnSpPr>
        <p:spPr>
          <a:xfrm>
            <a:off x="1793283" y="2677237"/>
            <a:ext cx="252500" cy="2249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96F515F-460A-49E1-9AEF-07A6054440BB}"/>
              </a:ext>
            </a:extLst>
          </p:cNvPr>
          <p:cNvSpPr txBox="1"/>
          <p:nvPr/>
        </p:nvSpPr>
        <p:spPr>
          <a:xfrm>
            <a:off x="2323413" y="6309320"/>
            <a:ext cx="1660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002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(Acceleration)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0292BB4-CBA4-4887-81A7-5C36F3B9BA87}"/>
              </a:ext>
            </a:extLst>
          </p:cNvPr>
          <p:cNvCxnSpPr>
            <a:cxnSpLocks/>
          </p:cNvCxnSpPr>
          <p:nvPr/>
        </p:nvCxnSpPr>
        <p:spPr>
          <a:xfrm flipV="1">
            <a:off x="3153590" y="4933410"/>
            <a:ext cx="410409" cy="14618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1EC7FDF-5813-40A0-A41B-C27CACD50AFF}"/>
              </a:ext>
            </a:extLst>
          </p:cNvPr>
          <p:cNvCxnSpPr>
            <a:cxnSpLocks/>
          </p:cNvCxnSpPr>
          <p:nvPr/>
        </p:nvCxnSpPr>
        <p:spPr>
          <a:xfrm flipH="1" flipV="1">
            <a:off x="4378468" y="5398640"/>
            <a:ext cx="765107" cy="10119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006312B-2355-440A-94E2-B1EC2E963197}"/>
              </a:ext>
            </a:extLst>
          </p:cNvPr>
          <p:cNvSpPr txBox="1"/>
          <p:nvPr/>
        </p:nvSpPr>
        <p:spPr>
          <a:xfrm>
            <a:off x="4428474" y="6309321"/>
            <a:ext cx="1430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003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(Acceleration)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2746688-2161-4B05-86D2-0105809126CE}"/>
              </a:ext>
            </a:extLst>
          </p:cNvPr>
          <p:cNvCxnSpPr/>
          <p:nvPr/>
        </p:nvCxnSpPr>
        <p:spPr>
          <a:xfrm flipV="1">
            <a:off x="1541436" y="5627631"/>
            <a:ext cx="998785" cy="5081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D2150A1-1BE4-4C43-B969-C7C1EE5CCAF6}"/>
              </a:ext>
            </a:extLst>
          </p:cNvPr>
          <p:cNvSpPr txBox="1"/>
          <p:nvPr/>
        </p:nvSpPr>
        <p:spPr>
          <a:xfrm>
            <a:off x="282892" y="6087527"/>
            <a:ext cx="15263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NFV-TST 008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(NFVI metrics)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8DACF10-5EF6-49AB-9EAD-3F54D499C380}"/>
              </a:ext>
            </a:extLst>
          </p:cNvPr>
          <p:cNvSpPr txBox="1"/>
          <p:nvPr/>
        </p:nvSpPr>
        <p:spPr>
          <a:xfrm>
            <a:off x="8092673" y="4023930"/>
            <a:ext cx="1416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NFV-SOL 003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DCAC896-B966-4921-A1FE-1605ABA95021}"/>
              </a:ext>
            </a:extLst>
          </p:cNvPr>
          <p:cNvSpPr txBox="1"/>
          <p:nvPr/>
        </p:nvSpPr>
        <p:spPr>
          <a:xfrm>
            <a:off x="9826638" y="4825703"/>
            <a:ext cx="1416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NFV-SOL 002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74CDE8-F3B7-4D5F-BD3C-A2F0529296B0}"/>
              </a:ext>
            </a:extLst>
          </p:cNvPr>
          <p:cNvSpPr txBox="1"/>
          <p:nvPr/>
        </p:nvSpPr>
        <p:spPr>
          <a:xfrm>
            <a:off x="10354190" y="2022675"/>
            <a:ext cx="14164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NFV-SOL 001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NFV-SOL 006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(VNF and NS 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Descriptors)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FD13EE1-0ECA-436D-ACC9-E17F927FCBCD}"/>
              </a:ext>
            </a:extLst>
          </p:cNvPr>
          <p:cNvSpPr txBox="1"/>
          <p:nvPr/>
        </p:nvSpPr>
        <p:spPr>
          <a:xfrm>
            <a:off x="3573458" y="1967150"/>
            <a:ext cx="13764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NFV-SOL005</a:t>
            </a:r>
          </a:p>
        </p:txBody>
      </p:sp>
      <p:sp>
        <p:nvSpPr>
          <p:cNvPr id="40" name="Rounded Rectangle 38">
            <a:extLst>
              <a:ext uri="{FF2B5EF4-FFF2-40B4-BE49-F238E27FC236}">
                <a16:creationId xmlns:a16="http://schemas.microsoft.com/office/drawing/2014/main" id="{8219FD85-2AF6-4B39-8E4A-CCC50994BA63}"/>
              </a:ext>
            </a:extLst>
          </p:cNvPr>
          <p:cNvSpPr/>
          <p:nvPr/>
        </p:nvSpPr>
        <p:spPr>
          <a:xfrm>
            <a:off x="9841427" y="4513445"/>
            <a:ext cx="1463820" cy="698668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" name="Rounded Rectangle 39">
            <a:extLst>
              <a:ext uri="{FF2B5EF4-FFF2-40B4-BE49-F238E27FC236}">
                <a16:creationId xmlns:a16="http://schemas.microsoft.com/office/drawing/2014/main" id="{E49F66ED-5656-49A4-862B-63026543D91D}"/>
              </a:ext>
            </a:extLst>
          </p:cNvPr>
          <p:cNvSpPr/>
          <p:nvPr/>
        </p:nvSpPr>
        <p:spPr>
          <a:xfrm>
            <a:off x="8081331" y="3732687"/>
            <a:ext cx="1506548" cy="698668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Rounded Rectangle 40">
            <a:extLst>
              <a:ext uri="{FF2B5EF4-FFF2-40B4-BE49-F238E27FC236}">
                <a16:creationId xmlns:a16="http://schemas.microsoft.com/office/drawing/2014/main" id="{AFB36E62-CC81-4A0C-8D87-C0F8528E44A4}"/>
              </a:ext>
            </a:extLst>
          </p:cNvPr>
          <p:cNvSpPr/>
          <p:nvPr/>
        </p:nvSpPr>
        <p:spPr>
          <a:xfrm>
            <a:off x="3545172" y="1741320"/>
            <a:ext cx="1525152" cy="634445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3" name="Rounded Rectangle 41">
            <a:extLst>
              <a:ext uri="{FF2B5EF4-FFF2-40B4-BE49-F238E27FC236}">
                <a16:creationId xmlns:a16="http://schemas.microsoft.com/office/drawing/2014/main" id="{0939F473-C24F-4B1B-B800-7386871B006F}"/>
              </a:ext>
            </a:extLst>
          </p:cNvPr>
          <p:cNvSpPr/>
          <p:nvPr/>
        </p:nvSpPr>
        <p:spPr>
          <a:xfrm>
            <a:off x="7420579" y="1925451"/>
            <a:ext cx="1383172" cy="1217459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Snip and Round Single Corner Rectangle 42">
            <a:extLst>
              <a:ext uri="{FF2B5EF4-FFF2-40B4-BE49-F238E27FC236}">
                <a16:creationId xmlns:a16="http://schemas.microsoft.com/office/drawing/2014/main" id="{3F2EC6E4-C448-499B-9D87-01657B939AF5}"/>
              </a:ext>
            </a:extLst>
          </p:cNvPr>
          <p:cNvSpPr/>
          <p:nvPr/>
        </p:nvSpPr>
        <p:spPr>
          <a:xfrm flipH="1">
            <a:off x="8327737" y="2061035"/>
            <a:ext cx="3407088" cy="1069636"/>
          </a:xfrm>
          <a:prstGeom prst="snipRoundRect">
            <a:avLst>
              <a:gd name="adj1" fmla="val 13219"/>
              <a:gd name="adj2" fmla="val 5000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8066770-4CDB-457B-9D49-4A7464786FC3}"/>
              </a:ext>
            </a:extLst>
          </p:cNvPr>
          <p:cNvSpPr txBox="1"/>
          <p:nvPr/>
        </p:nvSpPr>
        <p:spPr>
          <a:xfrm>
            <a:off x="3108965" y="877931"/>
            <a:ext cx="501837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67" dirty="0">
                <a:solidFill>
                  <a:prstClr val="black"/>
                </a:solidFill>
                <a:latin typeface="Calibri"/>
                <a:ea typeface="ＭＳ Ｐゴシック" charset="-128"/>
              </a:rPr>
              <a:t>(*) Release 2 Stage 3 work items in </a:t>
            </a:r>
            <a:r>
              <a:rPr lang="en-US" sz="1867" b="1" dirty="0">
                <a:solidFill>
                  <a:srgbClr val="00B050"/>
                </a:solidFill>
                <a:latin typeface="Calibri"/>
                <a:ea typeface="ＭＳ Ｐゴシック" charset="-128"/>
              </a:rPr>
              <a:t>“green”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9A3E9A-7BB9-4B69-9B97-C153B5359769}"/>
              </a:ext>
            </a:extLst>
          </p:cNvPr>
          <p:cNvSpPr txBox="1"/>
          <p:nvPr/>
        </p:nvSpPr>
        <p:spPr>
          <a:xfrm>
            <a:off x="7233446" y="1874974"/>
            <a:ext cx="16982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SOL004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(VNF Packaging)</a:t>
            </a:r>
          </a:p>
        </p:txBody>
      </p:sp>
      <p:sp>
        <p:nvSpPr>
          <p:cNvPr id="49" name="Explosion 1 46">
            <a:extLst>
              <a:ext uri="{FF2B5EF4-FFF2-40B4-BE49-F238E27FC236}">
                <a16:creationId xmlns:a16="http://schemas.microsoft.com/office/drawing/2014/main" id="{FEF4BE29-469E-4B4C-B88E-B70C825FE7AC}"/>
              </a:ext>
            </a:extLst>
          </p:cNvPr>
          <p:cNvSpPr/>
          <p:nvPr/>
        </p:nvSpPr>
        <p:spPr>
          <a:xfrm>
            <a:off x="9519377" y="4854061"/>
            <a:ext cx="441720" cy="448975"/>
          </a:xfrm>
          <a:prstGeom prst="irregularSeal1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FD7A67F-AA9E-4B34-9246-F637BB7664AF}"/>
              </a:ext>
            </a:extLst>
          </p:cNvPr>
          <p:cNvSpPr txBox="1"/>
          <p:nvPr/>
        </p:nvSpPr>
        <p:spPr>
          <a:xfrm>
            <a:off x="8867842" y="1455217"/>
            <a:ext cx="13324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NFV-SOL007 (NSD file structure)</a:t>
            </a:r>
          </a:p>
        </p:txBody>
      </p:sp>
      <p:sp>
        <p:nvSpPr>
          <p:cNvPr id="75" name="Rounded Rectangle 41">
            <a:extLst>
              <a:ext uri="{FF2B5EF4-FFF2-40B4-BE49-F238E27FC236}">
                <a16:creationId xmlns:a16="http://schemas.microsoft.com/office/drawing/2014/main" id="{4C18E34C-54F1-4BC4-9EF1-AB4579C5325F}"/>
              </a:ext>
            </a:extLst>
          </p:cNvPr>
          <p:cNvSpPr/>
          <p:nvPr/>
        </p:nvSpPr>
        <p:spPr>
          <a:xfrm>
            <a:off x="8941142" y="1496205"/>
            <a:ext cx="1381949" cy="1579883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0" name="Explosion 1 46">
            <a:extLst>
              <a:ext uri="{FF2B5EF4-FFF2-40B4-BE49-F238E27FC236}">
                <a16:creationId xmlns:a16="http://schemas.microsoft.com/office/drawing/2014/main" id="{D0F33A1A-697E-4FA4-A868-FFF96EE5BB91}"/>
              </a:ext>
            </a:extLst>
          </p:cNvPr>
          <p:cNvSpPr/>
          <p:nvPr/>
        </p:nvSpPr>
        <p:spPr>
          <a:xfrm>
            <a:off x="7812176" y="4202509"/>
            <a:ext cx="441720" cy="448975"/>
          </a:xfrm>
          <a:prstGeom prst="irregularSeal1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" name="Explosion 1 46">
            <a:extLst>
              <a:ext uri="{FF2B5EF4-FFF2-40B4-BE49-F238E27FC236}">
                <a16:creationId xmlns:a16="http://schemas.microsoft.com/office/drawing/2014/main" id="{5C118B63-7255-4F7F-8016-54F1629CBF0B}"/>
              </a:ext>
            </a:extLst>
          </p:cNvPr>
          <p:cNvSpPr/>
          <p:nvPr/>
        </p:nvSpPr>
        <p:spPr>
          <a:xfrm>
            <a:off x="7261053" y="1712489"/>
            <a:ext cx="441720" cy="448975"/>
          </a:xfrm>
          <a:prstGeom prst="irregularSeal1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2" name="Explosion 1 46">
            <a:extLst>
              <a:ext uri="{FF2B5EF4-FFF2-40B4-BE49-F238E27FC236}">
                <a16:creationId xmlns:a16="http://schemas.microsoft.com/office/drawing/2014/main" id="{B99DE240-6FE5-45AD-BF23-778A7AA89E8F}"/>
              </a:ext>
            </a:extLst>
          </p:cNvPr>
          <p:cNvSpPr/>
          <p:nvPr/>
        </p:nvSpPr>
        <p:spPr>
          <a:xfrm>
            <a:off x="3294331" y="2182750"/>
            <a:ext cx="441720" cy="448975"/>
          </a:xfrm>
          <a:prstGeom prst="irregularSeal1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9B5238F-4864-4B63-BE22-B3B648027AFE}"/>
              </a:ext>
            </a:extLst>
          </p:cNvPr>
          <p:cNvGrpSpPr/>
          <p:nvPr/>
        </p:nvGrpSpPr>
        <p:grpSpPr>
          <a:xfrm>
            <a:off x="10343061" y="6030031"/>
            <a:ext cx="1775520" cy="448975"/>
            <a:chOff x="7812360" y="4411278"/>
            <a:chExt cx="1331640" cy="336731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7BEBB97-AE18-4C47-8314-2DA5C15C6D5D}"/>
                </a:ext>
              </a:extLst>
            </p:cNvPr>
            <p:cNvSpPr txBox="1"/>
            <p:nvPr/>
          </p:nvSpPr>
          <p:spPr>
            <a:xfrm>
              <a:off x="8070751" y="4435643"/>
              <a:ext cx="107324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 dirty="0">
                  <a:solidFill>
                    <a:prstClr val="black"/>
                  </a:solidFill>
                  <a:latin typeface="Calibri"/>
                  <a:ea typeface="ＭＳ Ｐゴシック" charset="-128"/>
                </a:rPr>
                <a:t>Published!</a:t>
              </a:r>
              <a:endParaRPr lang="en-US" sz="1600" b="1" dirty="0">
                <a:solidFill>
                  <a:srgbClr val="00B050"/>
                </a:solidFill>
                <a:latin typeface="Calibri"/>
                <a:ea typeface="ＭＳ Ｐゴシック" charset="-128"/>
              </a:endParaRPr>
            </a:p>
          </p:txBody>
        </p:sp>
        <p:sp>
          <p:nvSpPr>
            <p:cNvPr id="83" name="Explosion 1 46">
              <a:extLst>
                <a:ext uri="{FF2B5EF4-FFF2-40B4-BE49-F238E27FC236}">
                  <a16:creationId xmlns:a16="http://schemas.microsoft.com/office/drawing/2014/main" id="{2ADA55D9-6539-456D-82FB-82BC27B05952}"/>
                </a:ext>
              </a:extLst>
            </p:cNvPr>
            <p:cNvSpPr/>
            <p:nvPr/>
          </p:nvSpPr>
          <p:spPr>
            <a:xfrm>
              <a:off x="7812360" y="4411278"/>
              <a:ext cx="331290" cy="336731"/>
            </a:xfrm>
            <a:prstGeom prst="irregularSeal1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0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80A867B-C82F-4157-B405-025963E93E95}"/>
              </a:ext>
            </a:extLst>
          </p:cNvPr>
          <p:cNvSpPr txBox="1"/>
          <p:nvPr/>
        </p:nvSpPr>
        <p:spPr>
          <a:xfrm>
            <a:off x="10072861" y="1110051"/>
            <a:ext cx="2016223" cy="3181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eaLnBrk="1" hangingPunct="1">
              <a:spcBef>
                <a:spcPct val="20000"/>
              </a:spcBef>
              <a:buSzPct val="90000"/>
            </a:pPr>
            <a:r>
              <a:rPr lang="en-US" sz="1467" dirty="0">
                <a:solidFill>
                  <a:srgbClr val="404040"/>
                </a:solidFill>
                <a:latin typeface="Calibri" pitchFamily="34" charset="0"/>
              </a:rPr>
              <a:t>Status as of Apr. 2018</a:t>
            </a: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6AE3EDEE-FAE4-416A-A0E9-192A73B5152C}"/>
              </a:ext>
            </a:extLst>
          </p:cNvPr>
          <p:cNvSpPr/>
          <p:nvPr/>
        </p:nvSpPr>
        <p:spPr bwMode="auto">
          <a:xfrm>
            <a:off x="10072861" y="3557637"/>
            <a:ext cx="1431000" cy="625911"/>
          </a:xfrm>
          <a:prstGeom prst="wedgeRoundRectCallout">
            <a:avLst>
              <a:gd name="adj1" fmla="val -162117"/>
              <a:gd name="adj2" fmla="val -245941"/>
              <a:gd name="adj3" fmla="val 16667"/>
            </a:avLst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PNF package impacts</a:t>
            </a:r>
          </a:p>
        </p:txBody>
      </p:sp>
      <p:sp>
        <p:nvSpPr>
          <p:cNvPr id="56" name="Speech Bubble: Rectangle with Corners Rounded 55">
            <a:extLst>
              <a:ext uri="{FF2B5EF4-FFF2-40B4-BE49-F238E27FC236}">
                <a16:creationId xmlns:a16="http://schemas.microsoft.com/office/drawing/2014/main" id="{867459D5-49D0-4592-86CA-A6CE023E496E}"/>
              </a:ext>
            </a:extLst>
          </p:cNvPr>
          <p:cNvSpPr/>
          <p:nvPr/>
        </p:nvSpPr>
        <p:spPr bwMode="auto">
          <a:xfrm>
            <a:off x="10606393" y="1377584"/>
            <a:ext cx="1585607" cy="625911"/>
          </a:xfrm>
          <a:prstGeom prst="wedgeRoundRectCallout">
            <a:avLst>
              <a:gd name="adj1" fmla="val -5931"/>
              <a:gd name="adj2" fmla="val 87329"/>
              <a:gd name="adj3" fmla="val 16667"/>
            </a:avLst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PNF Descriptor impacts</a:t>
            </a:r>
          </a:p>
        </p:txBody>
      </p:sp>
    </p:spTree>
    <p:extLst>
      <p:ext uri="{BB962C8B-B14F-4D97-AF65-F5344CB8AC3E}">
        <p14:creationId xmlns:p14="http://schemas.microsoft.com/office/powerpoint/2010/main" val="2772341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6F811-3C00-467A-B8F3-65D320DE7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692" y="386861"/>
            <a:ext cx="10583996" cy="64187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VNFD/PNFD/NSD properties alignment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9852CB-0D9E-41ED-BB46-3DEF2F5CB0D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03402" y="1756752"/>
          <a:ext cx="11195539" cy="3886465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452916">
                  <a:extLst>
                    <a:ext uri="{9D8B030D-6E8A-4147-A177-3AD203B41FA5}">
                      <a16:colId xmlns:a16="http://schemas.microsoft.com/office/drawing/2014/main" val="3851950629"/>
                    </a:ext>
                  </a:extLst>
                </a:gridCol>
                <a:gridCol w="1953068">
                  <a:extLst>
                    <a:ext uri="{9D8B030D-6E8A-4147-A177-3AD203B41FA5}">
                      <a16:colId xmlns:a16="http://schemas.microsoft.com/office/drawing/2014/main" val="1540963564"/>
                    </a:ext>
                  </a:extLst>
                </a:gridCol>
                <a:gridCol w="2306482">
                  <a:extLst>
                    <a:ext uri="{9D8B030D-6E8A-4147-A177-3AD203B41FA5}">
                      <a16:colId xmlns:a16="http://schemas.microsoft.com/office/drawing/2014/main" val="799723579"/>
                    </a:ext>
                  </a:extLst>
                </a:gridCol>
                <a:gridCol w="4483073">
                  <a:extLst>
                    <a:ext uri="{9D8B030D-6E8A-4147-A177-3AD203B41FA5}">
                      <a16:colId xmlns:a16="http://schemas.microsoft.com/office/drawing/2014/main" val="4222348999"/>
                    </a:ext>
                  </a:extLst>
                </a:gridCol>
              </a:tblGrid>
              <a:tr h="207317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1400" dirty="0">
                          <a:effectLst/>
                        </a:rPr>
                        <a:t>PNFD</a:t>
                      </a:r>
                      <a:endParaRPr lang="sv-SE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VNFD</a:t>
                      </a:r>
                      <a:endParaRPr lang="sv-SE" sz="1400" b="1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8" marR="37331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NSD</a:t>
                      </a:r>
                      <a:endParaRPr lang="sv-SE" sz="1400" b="1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8" marR="37331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v-SE" sz="1400" b="1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Comments</a:t>
                      </a:r>
                    </a:p>
                  </a:txBody>
                  <a:tcPr marL="9678" marR="37331" marT="0" marB="0"/>
                </a:tc>
                <a:extLst>
                  <a:ext uri="{0D108BD9-81ED-4DB2-BD59-A6C34878D82A}">
                    <a16:rowId xmlns:a16="http://schemas.microsoft.com/office/drawing/2014/main" val="2657567779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descriptor_id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descriptor_id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descriptor_id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448876913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version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descriptor_version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descriptor_version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Proposed new name in PNFD: </a:t>
                      </a:r>
                      <a:r>
                        <a:rPr lang="en-GB" sz="1200" b="1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descriptor_version</a:t>
                      </a:r>
                      <a:endParaRPr lang="sv-SE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4217935098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provider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provider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provider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646940008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ame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product_info_name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+mn-cs"/>
                        </a:rPr>
                        <a:t>Better to be aligned. Proposed new name in VNFD: name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55640601"/>
                  </a:ext>
                </a:extLst>
              </a:tr>
              <a:tr h="651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software_version</a:t>
                      </a:r>
                      <a:endParaRPr lang="sv-SE" sz="12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software_version</a:t>
                      </a:r>
                      <a:endParaRPr lang="sv-SE" sz="12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in PNFD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Better to align with VNFD. VNFD uses </a:t>
                      </a:r>
                      <a:r>
                        <a:rPr lang="en-GB" sz="12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software_version</a:t>
                      </a:r>
                      <a:endParaRPr lang="sv-SE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for only software change. </a:t>
                      </a:r>
                      <a:r>
                        <a:rPr lang="en-US" sz="12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descriptor_id</a:t>
                      </a:r>
                      <a:r>
                        <a:rPr lang="en-US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might be changed    </a:t>
                      </a:r>
                    </a:p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only due to descriptor evolution itself like security adding. </a:t>
                      </a:r>
                    </a:p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Long-term view, it would be useful to upgrade PNF software.</a:t>
                      </a:r>
                      <a:endParaRPr lang="sv-SE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It is also useful for service provider to get such information for </a:t>
                      </a:r>
                    </a:p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OAM view like trouble-shooting, service checking, PNF </a:t>
                      </a:r>
                    </a:p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packability checking  and so on</a:t>
                      </a:r>
                    </a:p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Align with ONAP model </a:t>
                      </a:r>
                      <a:endParaRPr lang="sv-SE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sv-SE" sz="12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64007293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function_description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product_info_description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+mn-cs"/>
                        </a:rPr>
                        <a:t>Proposed new name in VNFD: function_description. </a:t>
                      </a:r>
                    </a:p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+mn-cs"/>
                        </a:rPr>
                        <a:t>Add function_description into NSD</a:t>
                      </a:r>
                      <a:endParaRPr lang="sv-SE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618283487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descriptor_invariant_id</a:t>
                      </a:r>
                      <a:endParaRPr lang="sv-SE" sz="12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product_name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invariant_id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sv-SE" sz="12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+mn-cs"/>
                        </a:rPr>
                        <a:t>Proposed new name in VNFD / PNFD: invariant_id</a:t>
                      </a:r>
                      <a:endParaRPr lang="sv-SE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2534582558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geographical_location_info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2305339305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AD8FB0D-B743-42BB-8AC0-DF2B03CE1BF9}"/>
              </a:ext>
            </a:extLst>
          </p:cNvPr>
          <p:cNvSpPr/>
          <p:nvPr/>
        </p:nvSpPr>
        <p:spPr>
          <a:xfrm>
            <a:off x="7907867" y="770283"/>
            <a:ext cx="4140199" cy="8890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On-going ETSI discussion</a:t>
            </a:r>
          </a:p>
        </p:txBody>
      </p:sp>
    </p:spTree>
    <p:extLst>
      <p:ext uri="{BB962C8B-B14F-4D97-AF65-F5344CB8AC3E}">
        <p14:creationId xmlns:p14="http://schemas.microsoft.com/office/powerpoint/2010/main" val="3750460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81998-3D75-49C6-9801-5BFB3F383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SOL004 expanded scope option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6109D3-A271-40A3-92F1-B95E18D74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392" y="1556238"/>
            <a:ext cx="11041227" cy="4849093"/>
          </a:xfrm>
        </p:spPr>
        <p:txBody>
          <a:bodyPr/>
          <a:lstStyle/>
          <a:p>
            <a:r>
              <a:rPr lang="en-US" sz="2400" u="sng" dirty="0"/>
              <a:t>Tentative </a:t>
            </a:r>
            <a:r>
              <a:rPr lang="en-US" sz="2400" u="sng" dirty="0">
                <a:solidFill>
                  <a:schemeClr val="tx1"/>
                </a:solidFill>
              </a:rPr>
              <a:t>updated SOL004 title </a:t>
            </a:r>
            <a:r>
              <a:rPr lang="en-US" sz="2400" u="sng" dirty="0"/>
              <a:t>:  </a:t>
            </a:r>
            <a:br>
              <a:rPr lang="en-US" sz="2400" u="sng" dirty="0">
                <a:solidFill>
                  <a:srgbClr val="FF0000"/>
                </a:solidFill>
              </a:rPr>
            </a:br>
            <a:r>
              <a:rPr lang="en-US" sz="2400" dirty="0">
                <a:solidFill>
                  <a:schemeClr val="tx2"/>
                </a:solidFill>
              </a:rPr>
              <a:t>“Network Functions </a:t>
            </a:r>
            <a:r>
              <a:rPr lang="en-US" sz="2400" dirty="0" err="1">
                <a:solidFill>
                  <a:schemeClr val="tx2"/>
                </a:solidFill>
              </a:rPr>
              <a:t>Virtualisation</a:t>
            </a:r>
            <a:r>
              <a:rPr lang="en-US" sz="2400" dirty="0">
                <a:solidFill>
                  <a:schemeClr val="tx2"/>
                </a:solidFill>
              </a:rPr>
              <a:t> (NFV) Release 2; Protocols and Data Models;  </a:t>
            </a:r>
            <a:r>
              <a:rPr lang="en-US" sz="2400" dirty="0">
                <a:solidFill>
                  <a:schemeClr val="tx1"/>
                </a:solidFill>
              </a:rPr>
              <a:t>V</a:t>
            </a:r>
            <a:r>
              <a:rPr lang="en-US" sz="2400" dirty="0">
                <a:solidFill>
                  <a:schemeClr val="tx2"/>
                </a:solidFill>
              </a:rPr>
              <a:t>NF Package specification </a:t>
            </a:r>
            <a:r>
              <a:rPr lang="en-US" sz="2400" dirty="0">
                <a:solidFill>
                  <a:srgbClr val="FF0000"/>
                </a:solidFill>
              </a:rPr>
              <a:t>and PNF file specification</a:t>
            </a:r>
            <a:r>
              <a:rPr lang="en-US" sz="2400" dirty="0">
                <a:solidFill>
                  <a:schemeClr val="tx2"/>
                </a:solidFill>
              </a:rPr>
              <a:t>”</a:t>
            </a:r>
          </a:p>
          <a:p>
            <a:r>
              <a:rPr lang="en-US" sz="2400" u="sng" dirty="0"/>
              <a:t>Tentative updated scope:</a:t>
            </a:r>
            <a:br>
              <a:rPr lang="en-US" sz="2400" u="sng" dirty="0"/>
            </a:br>
            <a:r>
              <a:rPr lang="en-US" sz="2400" dirty="0">
                <a:solidFill>
                  <a:schemeClr val="tx2"/>
                </a:solidFill>
              </a:rPr>
              <a:t>The present document specifies the structure and format of a </a:t>
            </a:r>
            <a:r>
              <a:rPr lang="en-US" sz="2400" strike="sngStrike" dirty="0">
                <a:solidFill>
                  <a:srgbClr val="FF0000"/>
                </a:solidFill>
              </a:rPr>
              <a:t>V</a:t>
            </a:r>
            <a:r>
              <a:rPr lang="en-US" sz="2400" dirty="0">
                <a:solidFill>
                  <a:schemeClr val="tx2"/>
                </a:solidFill>
              </a:rPr>
              <a:t>NF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tx2"/>
                </a:solidFill>
              </a:rPr>
              <a:t>package file and its constituents, fulfilling the requirements specified in ETSI GS NFV-IFA 011 [1] for a VNF package </a:t>
            </a:r>
            <a:r>
              <a:rPr lang="en-US" sz="2400" dirty="0">
                <a:solidFill>
                  <a:srgbClr val="FF0000"/>
                </a:solidFill>
              </a:rPr>
              <a:t>and in ETSI GS NFV-IFA 014 [x] for a PNFD</a:t>
            </a:r>
            <a:r>
              <a:rPr lang="en-US" sz="2400" dirty="0"/>
              <a:t>.</a:t>
            </a:r>
          </a:p>
          <a:p>
            <a:r>
              <a:rPr lang="en-US" sz="2400" u="sng" dirty="0"/>
              <a:t>Working schedule:</a:t>
            </a:r>
          </a:p>
          <a:p>
            <a:endParaRPr lang="en-US" sz="2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FC996EB-BEFD-41B9-8D31-935093A8D6E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615758" y="4485279"/>
          <a:ext cx="5536814" cy="1632966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3272178">
                  <a:extLst>
                    <a:ext uri="{9D8B030D-6E8A-4147-A177-3AD203B41FA5}">
                      <a16:colId xmlns:a16="http://schemas.microsoft.com/office/drawing/2014/main" val="2864488327"/>
                    </a:ext>
                  </a:extLst>
                </a:gridCol>
                <a:gridCol w="2264636">
                  <a:extLst>
                    <a:ext uri="{9D8B030D-6E8A-4147-A177-3AD203B41FA5}">
                      <a16:colId xmlns:a16="http://schemas.microsoft.com/office/drawing/2014/main" val="1385244534"/>
                    </a:ext>
                  </a:extLst>
                </a:gridCol>
              </a:tblGrid>
              <a:tr h="1441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u="sng" dirty="0">
                          <a:effectLst/>
                        </a:rPr>
                        <a:t>Milestone name</a:t>
                      </a:r>
                      <a:endParaRPr lang="en-US" sz="1800" dirty="0">
                        <a:effectLst/>
                        <a:latin typeface="Calibri"/>
                      </a:endParaRPr>
                    </a:p>
                  </a:txBody>
                  <a:tcPr marL="67945" marR="679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u="sng" dirty="0">
                          <a:effectLst/>
                        </a:rPr>
                        <a:t>Target date</a:t>
                      </a:r>
                      <a:endParaRPr lang="en-US" sz="1800" dirty="0">
                        <a:effectLst/>
                        <a:latin typeface="Calibri"/>
                      </a:endParaRPr>
                    </a:p>
                  </a:txBody>
                  <a:tcPr marL="67945" marR="67945" marT="0" marB="0" anchor="ctr"/>
                </a:tc>
                <a:extLst>
                  <a:ext uri="{0D108BD9-81ED-4DB2-BD59-A6C34878D82A}">
                    <a16:rowId xmlns:a16="http://schemas.microsoft.com/office/drawing/2014/main" val="3478443335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6855" algn="l"/>
                        </a:tabLst>
                      </a:pPr>
                      <a:r>
                        <a:rPr lang="en-GB" sz="1600" dirty="0">
                          <a:effectLst/>
                        </a:rPr>
                        <a:t>CR approval with expanded scope of 2.6.1</a:t>
                      </a:r>
                      <a:endParaRPr lang="en-US" sz="2800" dirty="0">
                        <a:effectLst/>
                        <a:latin typeface="Calibri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2018/12/07</a:t>
                      </a:r>
                      <a:endParaRPr lang="en-US" sz="2800" dirty="0">
                        <a:effectLst/>
                        <a:latin typeface="Calibri"/>
                      </a:endParaRPr>
                    </a:p>
                  </a:txBody>
                  <a:tcPr marL="67945" marR="67945" marT="0" marB="0"/>
                </a:tc>
                <a:extLst>
                  <a:ext uri="{0D108BD9-81ED-4DB2-BD59-A6C34878D82A}">
                    <a16:rowId xmlns:a16="http://schemas.microsoft.com/office/drawing/2014/main" val="3616250278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6855" algn="l"/>
                        </a:tabLst>
                      </a:pPr>
                      <a:r>
                        <a:rPr lang="en-GB" sz="1600" dirty="0">
                          <a:effectLst/>
                        </a:rPr>
                        <a:t>Functional CRs approved</a:t>
                      </a:r>
                      <a:endParaRPr lang="en-US" sz="2800" dirty="0">
                        <a:effectLst/>
                        <a:latin typeface="Calibri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2018/12/13</a:t>
                      </a:r>
                      <a:endParaRPr lang="en-US" sz="2800" dirty="0">
                        <a:effectLst/>
                        <a:latin typeface="Calibri"/>
                      </a:endParaRPr>
                    </a:p>
                  </a:txBody>
                  <a:tcPr marL="67945" marR="67945" marT="0" marB="0"/>
                </a:tc>
                <a:extLst>
                  <a:ext uri="{0D108BD9-81ED-4DB2-BD59-A6C34878D82A}">
                    <a16:rowId xmlns:a16="http://schemas.microsoft.com/office/drawing/2014/main" val="553983158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6855" algn="l"/>
                        </a:tabLst>
                      </a:pPr>
                      <a:r>
                        <a:rPr lang="en-GB" sz="1600" dirty="0">
                          <a:effectLst/>
                        </a:rPr>
                        <a:t>WG approval</a:t>
                      </a:r>
                      <a:endParaRPr lang="en-US" sz="2800" dirty="0">
                        <a:effectLst/>
                        <a:latin typeface="Calibri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2018/12/31</a:t>
                      </a:r>
                      <a:endParaRPr lang="en-US" sz="2800" dirty="0">
                        <a:effectLst/>
                        <a:latin typeface="Calibri"/>
                      </a:endParaRPr>
                    </a:p>
                  </a:txBody>
                  <a:tcPr marL="67945" marR="67945" marT="0" marB="0"/>
                </a:tc>
                <a:extLst>
                  <a:ext uri="{0D108BD9-81ED-4DB2-BD59-A6C34878D82A}">
                    <a16:rowId xmlns:a16="http://schemas.microsoft.com/office/drawing/2014/main" val="793367471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6855" algn="l"/>
                        </a:tabLst>
                      </a:pPr>
                      <a:r>
                        <a:rPr lang="en-GB" sz="1600" dirty="0">
                          <a:effectLst/>
                        </a:rPr>
                        <a:t>TB approval</a:t>
                      </a:r>
                      <a:endParaRPr lang="en-US" sz="2800" dirty="0">
                        <a:effectLst/>
                        <a:latin typeface="Calibri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2019/01/31</a:t>
                      </a:r>
                      <a:endParaRPr lang="en-US" sz="2800" dirty="0">
                        <a:effectLst/>
                        <a:latin typeface="Calibri"/>
                      </a:endParaRPr>
                    </a:p>
                  </a:txBody>
                  <a:tcPr marL="67945" marR="67945" marT="0" marB="0"/>
                </a:tc>
                <a:extLst>
                  <a:ext uri="{0D108BD9-81ED-4DB2-BD59-A6C34878D82A}">
                    <a16:rowId xmlns:a16="http://schemas.microsoft.com/office/drawing/2014/main" val="2669270684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F837100-A071-461D-9551-332611E469FA}"/>
              </a:ext>
            </a:extLst>
          </p:cNvPr>
          <p:cNvSpPr/>
          <p:nvPr/>
        </p:nvSpPr>
        <p:spPr>
          <a:xfrm>
            <a:off x="7907867" y="770283"/>
            <a:ext cx="4140199" cy="8890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On-going ETSI discussion</a:t>
            </a:r>
          </a:p>
        </p:txBody>
      </p:sp>
    </p:spTree>
    <p:extLst>
      <p:ext uri="{BB962C8B-B14F-4D97-AF65-F5344CB8AC3E}">
        <p14:creationId xmlns:p14="http://schemas.microsoft.com/office/powerpoint/2010/main" val="1247935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1CDE64ED-4F38-4B89-8331-4ED3AD8D88B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9424" y="1224238"/>
            <a:ext cx="11332205" cy="5013049"/>
          </a:xfrm>
        </p:spPr>
        <p:txBody>
          <a:bodyPr>
            <a:normAutofit fontScale="85000" lnSpcReduction="20000"/>
          </a:bodyPr>
          <a:lstStyle/>
          <a:p>
            <a:r>
              <a:rPr lang="sv-SE" dirty="0"/>
              <a:t>Internal package</a:t>
            </a:r>
          </a:p>
          <a:p>
            <a:pPr lvl="1" fontAlgn="base"/>
            <a:r>
              <a:rPr lang="sv-SE" dirty="0"/>
              <a:t>TOSCA_Metadata (TOSCA.Meta)</a:t>
            </a:r>
          </a:p>
          <a:p>
            <a:pPr lvl="2" fontAlgn="base"/>
            <a:r>
              <a:rPr lang="sv-SE" dirty="0"/>
              <a:t>TOSCA_Metadata/Tosca.meta is created by SDC, onboarded TOSCA_Metadata/Tosca.meta moved to Artifacts</a:t>
            </a:r>
            <a:r>
              <a:rPr lang="en-US" dirty="0"/>
              <a:t>​</a:t>
            </a:r>
          </a:p>
          <a:p>
            <a:pPr lvl="2" fontAlgn="base"/>
            <a:r>
              <a:rPr lang="sv-SE" dirty="0"/>
              <a:t>Missing artifacts entry points in the Tosca.meta file</a:t>
            </a:r>
            <a:r>
              <a:rPr lang="en-US" dirty="0"/>
              <a:t>​</a:t>
            </a:r>
          </a:p>
          <a:p>
            <a:pPr lvl="1" fontAlgn="base"/>
            <a:r>
              <a:rPr lang="en-US" dirty="0"/>
              <a:t>Manifest file</a:t>
            </a:r>
          </a:p>
          <a:p>
            <a:pPr lvl="2" fontAlgn="base"/>
            <a:r>
              <a:rPr lang="en-US" dirty="0"/>
              <a:t>Original manifest file is moved under </a:t>
            </a:r>
            <a:r>
              <a:rPr lang="sv-SE" dirty="0"/>
              <a:t>Artifacts folder</a:t>
            </a:r>
          </a:p>
          <a:p>
            <a:pPr lvl="2" fontAlgn="base"/>
            <a:r>
              <a:rPr lang="en-US" dirty="0"/>
              <a:t>Original n</a:t>
            </a:r>
            <a:r>
              <a:rPr lang="sv-SE" dirty="0"/>
              <a:t>on-mano-artifact-sets is not supported</a:t>
            </a:r>
            <a:r>
              <a:rPr lang="en-US" dirty="0"/>
              <a:t>​</a:t>
            </a:r>
          </a:p>
          <a:p>
            <a:pPr lvl="2" fontAlgn="base"/>
            <a:r>
              <a:rPr lang="en-US" dirty="0"/>
              <a:t>No manifest file in the SDC created CSAR</a:t>
            </a:r>
          </a:p>
          <a:p>
            <a:pPr lvl="1" fontAlgn="base"/>
            <a:r>
              <a:rPr lang="sv-SE" dirty="0"/>
              <a:t>Tosca descriptor:</a:t>
            </a:r>
          </a:p>
          <a:p>
            <a:pPr lvl="2" fontAlgn="base"/>
            <a:r>
              <a:rPr lang="sv-SE" dirty="0"/>
              <a:t>Definitions/MainServiceTemplate.yaml is created by SDC, </a:t>
            </a:r>
          </a:p>
          <a:p>
            <a:pPr lvl="2" fontAlgn="base"/>
            <a:r>
              <a:rPr lang="sv-SE" dirty="0"/>
              <a:t>original yaml is deleted (?)</a:t>
            </a:r>
            <a:r>
              <a:rPr lang="en-US" dirty="0"/>
              <a:t>​</a:t>
            </a:r>
          </a:p>
          <a:p>
            <a:pPr lvl="1" fontAlgn="base"/>
            <a:r>
              <a:rPr lang="sv-SE" dirty="0"/>
              <a:t>All onboarded dirs/files in Artifacts are copied in the Artifacts directory</a:t>
            </a:r>
            <a:r>
              <a:rPr lang="en-US" dirty="0"/>
              <a:t>​ of VF CSAR file</a:t>
            </a:r>
          </a:p>
          <a:p>
            <a:pPr lvl="1" fontAlgn="base"/>
            <a:r>
              <a:rPr lang="sv-SE" dirty="0"/>
              <a:t>X_license_model files are added in the Artifacts directory</a:t>
            </a:r>
            <a:r>
              <a:rPr lang="en-US" dirty="0"/>
              <a:t>​</a:t>
            </a:r>
          </a:p>
          <a:p>
            <a:pPr lvl="1" fontAlgn="base"/>
            <a:r>
              <a:rPr lang="sv-SE" dirty="0"/>
              <a:t>Artifacts type: All following directories in Deployment are created by SDC YANG_XML / Model_Inventory_Profile / VNF_Catalog / VNF_License / Vendor_License / APPC_Config / VF_Modules_Metadata / DCAE_TOSCA / DCAE_JSON / PLAN</a:t>
            </a:r>
          </a:p>
          <a:p>
            <a:pPr lvl="2" fontAlgn="base"/>
            <a:r>
              <a:rPr lang="sv-SE" dirty="0"/>
              <a:t>The wiki pagae needs to be updated </a:t>
            </a: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531C2AFD-465C-4199-A597-CD760B3F4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Current VNF package patterns</a:t>
            </a:r>
          </a:p>
        </p:txBody>
      </p:sp>
    </p:spTree>
    <p:extLst>
      <p:ext uri="{BB962C8B-B14F-4D97-AF65-F5344CB8AC3E}">
        <p14:creationId xmlns:p14="http://schemas.microsoft.com/office/powerpoint/2010/main" val="877532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llout: Line with Border and Accent Bar 3">
            <a:extLst>
              <a:ext uri="{FF2B5EF4-FFF2-40B4-BE49-F238E27FC236}">
                <a16:creationId xmlns:a16="http://schemas.microsoft.com/office/drawing/2014/main" id="{B6C6DB70-A50A-4971-A45E-045450062CDD}"/>
              </a:ext>
            </a:extLst>
          </p:cNvPr>
          <p:cNvSpPr/>
          <p:nvPr/>
        </p:nvSpPr>
        <p:spPr bwMode="auto">
          <a:xfrm>
            <a:off x="4781184" y="4065234"/>
            <a:ext cx="2370737" cy="2594628"/>
          </a:xfrm>
          <a:prstGeom prst="accentBorderCallout1">
            <a:avLst>
              <a:gd name="adj1" fmla="val 39939"/>
              <a:gd name="adj2" fmla="val -3388"/>
              <a:gd name="adj3" fmla="val 19258"/>
              <a:gd name="adj4" fmla="val -122236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AF9C200-2BE4-43C9-9E8C-A32B03AFD6CB}"/>
              </a:ext>
            </a:extLst>
          </p:cNvPr>
          <p:cNvGrpSpPr/>
          <p:nvPr/>
        </p:nvGrpSpPr>
        <p:grpSpPr>
          <a:xfrm>
            <a:off x="4853950" y="4722701"/>
            <a:ext cx="1376561" cy="329152"/>
            <a:chOff x="5181601" y="3935961"/>
            <a:chExt cx="1376561" cy="329152"/>
          </a:xfrm>
        </p:grpSpPr>
        <p:pic>
          <p:nvPicPr>
            <p:cNvPr id="6" name="Graphic 5" descr="Open Folder">
              <a:extLst>
                <a:ext uri="{FF2B5EF4-FFF2-40B4-BE49-F238E27FC236}">
                  <a16:creationId xmlns:a16="http://schemas.microsoft.com/office/drawing/2014/main" id="{0F168DA5-01A7-46DD-A2D6-C4FF178638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4F70F9A-53B7-4C2D-8DA6-0734054F8067}"/>
                </a:ext>
              </a:extLst>
            </p:cNvPr>
            <p:cNvSpPr/>
            <p:nvPr/>
          </p:nvSpPr>
          <p:spPr bwMode="auto">
            <a:xfrm>
              <a:off x="5489865" y="3975098"/>
              <a:ext cx="106829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  <a:latin typeface="+mn-lt"/>
                </a:rPr>
                <a:t>Informational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F2A4847-53D8-4991-B4DB-3D0C7BE2A3BA}"/>
              </a:ext>
            </a:extLst>
          </p:cNvPr>
          <p:cNvGrpSpPr/>
          <p:nvPr/>
        </p:nvGrpSpPr>
        <p:grpSpPr>
          <a:xfrm>
            <a:off x="4853950" y="5968313"/>
            <a:ext cx="1456760" cy="329153"/>
            <a:chOff x="5181601" y="4393160"/>
            <a:chExt cx="1456760" cy="329153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2FB8D360-A793-4C2C-BB17-5362E41922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1DAB49D-03B9-4F2E-BEB8-088E458DFD36}"/>
                </a:ext>
              </a:extLst>
            </p:cNvPr>
            <p:cNvSpPr/>
            <p:nvPr/>
          </p:nvSpPr>
          <p:spPr bwMode="auto">
            <a:xfrm>
              <a:off x="5510754" y="4428760"/>
              <a:ext cx="112760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ChangeLog.txt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692D53D-12BE-49DA-AEC3-BF4276187E1D}"/>
              </a:ext>
            </a:extLst>
          </p:cNvPr>
          <p:cNvGrpSpPr/>
          <p:nvPr/>
        </p:nvGrpSpPr>
        <p:grpSpPr>
          <a:xfrm>
            <a:off x="4853950" y="5656910"/>
            <a:ext cx="807494" cy="329152"/>
            <a:chOff x="5181601" y="3935961"/>
            <a:chExt cx="807494" cy="329152"/>
          </a:xfrm>
        </p:grpSpPr>
        <p:pic>
          <p:nvPicPr>
            <p:cNvPr id="12" name="Graphic 11" descr="Open Folder">
              <a:extLst>
                <a:ext uri="{FF2B5EF4-FFF2-40B4-BE49-F238E27FC236}">
                  <a16:creationId xmlns:a16="http://schemas.microsoft.com/office/drawing/2014/main" id="{527F825C-D3F6-40A4-B54B-4F581B31FD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D1F8300-EF81-4E08-8F5C-C6F34818C97D}"/>
                </a:ext>
              </a:extLst>
            </p:cNvPr>
            <p:cNvSpPr/>
            <p:nvPr/>
          </p:nvSpPr>
          <p:spPr bwMode="auto">
            <a:xfrm>
              <a:off x="5489865" y="3975098"/>
              <a:ext cx="499230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rgbClr val="0070C0"/>
                  </a:solidFill>
                  <a:effectLst/>
                  <a:latin typeface="+mn-lt"/>
                </a:rPr>
                <a:t>Tests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AA4A21E-3A25-43D1-AB3E-4CD1801E94B7}"/>
              </a:ext>
            </a:extLst>
          </p:cNvPr>
          <p:cNvGrpSpPr/>
          <p:nvPr/>
        </p:nvGrpSpPr>
        <p:grpSpPr>
          <a:xfrm>
            <a:off x="4853950" y="6279718"/>
            <a:ext cx="2259865" cy="329153"/>
            <a:chOff x="5181601" y="4393160"/>
            <a:chExt cx="2259865" cy="329153"/>
          </a:xfrm>
        </p:grpSpPr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58EADF6B-1C71-41C5-A6C6-4038CFE340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10AE9D-E053-4B01-8600-2513EB97F4E9}"/>
                </a:ext>
              </a:extLst>
            </p:cNvPr>
            <p:cNvSpPr/>
            <p:nvPr/>
          </p:nvSpPr>
          <p:spPr bwMode="auto">
            <a:xfrm>
              <a:off x="5510754" y="4428760"/>
              <a:ext cx="1930712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tx1"/>
                  </a:solidFill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.cert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9052562-E132-427E-9AE1-E6EEBE94187F}"/>
              </a:ext>
            </a:extLst>
          </p:cNvPr>
          <p:cNvGrpSpPr/>
          <p:nvPr/>
        </p:nvGrpSpPr>
        <p:grpSpPr>
          <a:xfrm>
            <a:off x="4853950" y="4099895"/>
            <a:ext cx="954970" cy="329152"/>
            <a:chOff x="5181601" y="3935961"/>
            <a:chExt cx="954970" cy="329152"/>
          </a:xfrm>
        </p:grpSpPr>
        <p:pic>
          <p:nvPicPr>
            <p:cNvPr id="18" name="Graphic 17" descr="Open Folder">
              <a:extLst>
                <a:ext uri="{FF2B5EF4-FFF2-40B4-BE49-F238E27FC236}">
                  <a16:creationId xmlns:a16="http://schemas.microsoft.com/office/drawing/2014/main" id="{C3050B9D-3A66-47A3-AB94-BE5F69B6A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AE1C3F6-2EC6-4DB6-BC17-26A4BC06A4FB}"/>
                </a:ext>
              </a:extLst>
            </p:cNvPr>
            <p:cNvSpPr/>
            <p:nvPr/>
          </p:nvSpPr>
          <p:spPr bwMode="auto">
            <a:xfrm>
              <a:off x="5489865" y="3975098"/>
              <a:ext cx="646706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sng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Images</a:t>
              </a:r>
            </a:p>
          </p:txBody>
        </p:sp>
      </p:grp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6B761A6A-B1A3-445C-8DDD-295D88859A60}"/>
              </a:ext>
            </a:extLst>
          </p:cNvPr>
          <p:cNvSpPr/>
          <p:nvPr/>
        </p:nvSpPr>
        <p:spPr bwMode="auto">
          <a:xfrm>
            <a:off x="738244" y="1909756"/>
            <a:ext cx="3221246" cy="1420957"/>
          </a:xfrm>
          <a:prstGeom prst="triangle">
            <a:avLst>
              <a:gd name="adj" fmla="val 4772"/>
            </a:avLst>
          </a:prstGeom>
          <a:gradFill flip="none" rotWithShape="1">
            <a:gsLst>
              <a:gs pos="0">
                <a:srgbClr val="FF7C80">
                  <a:tint val="66000"/>
                  <a:satMod val="160000"/>
                </a:srgbClr>
              </a:gs>
              <a:gs pos="50000">
                <a:srgbClr val="FF7C80">
                  <a:tint val="44500"/>
                  <a:satMod val="160000"/>
                </a:srgbClr>
              </a:gs>
              <a:gs pos="100000">
                <a:srgbClr val="FF7C8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7C8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89B4D012-164D-4EED-B073-ABA1B9FB6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-13273"/>
            <a:ext cx="9132806" cy="1116382"/>
          </a:xfrm>
        </p:spPr>
        <p:txBody>
          <a:bodyPr/>
          <a:lstStyle/>
          <a:p>
            <a:r>
              <a:rPr lang="en-US" dirty="0"/>
              <a:t>ONAP vendor provided VNF packaging</a:t>
            </a:r>
            <a:br>
              <a:rPr lang="en-US" dirty="0"/>
            </a:br>
            <a:r>
              <a:rPr lang="en-US" dirty="0"/>
              <a:t>(according to wiki)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2869293-C664-47B6-87D5-EC17B4FD44FF}"/>
              </a:ext>
            </a:extLst>
          </p:cNvPr>
          <p:cNvGrpSpPr/>
          <p:nvPr/>
        </p:nvGrpSpPr>
        <p:grpSpPr>
          <a:xfrm>
            <a:off x="755671" y="1387891"/>
            <a:ext cx="1516089" cy="624011"/>
            <a:chOff x="683716" y="1137618"/>
            <a:chExt cx="1516089" cy="62401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D4CC584-D932-474A-8EC0-CB0265EBBA3D}"/>
                </a:ext>
              </a:extLst>
            </p:cNvPr>
            <p:cNvSpPr txBox="1"/>
            <p:nvPr/>
          </p:nvSpPr>
          <p:spPr>
            <a:xfrm>
              <a:off x="1163559" y="1290152"/>
              <a:ext cx="1036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/>
                <a:t>CSAR file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ED416E2-6694-4501-87F0-EC921AB956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3716" y="1137618"/>
              <a:ext cx="479843" cy="624011"/>
            </a:xfrm>
            <a:prstGeom prst="rect">
              <a:avLst/>
            </a:prstGeom>
          </p:spPr>
        </p:pic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8A692A9-AF7E-48DF-AF85-009E8AE282B5}"/>
              </a:ext>
            </a:extLst>
          </p:cNvPr>
          <p:cNvSpPr/>
          <p:nvPr/>
        </p:nvSpPr>
        <p:spPr>
          <a:xfrm>
            <a:off x="738244" y="3689966"/>
            <a:ext cx="3221247" cy="18975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47FFC48-CFD5-4115-B2DE-708C645B3EA0}"/>
              </a:ext>
            </a:extLst>
          </p:cNvPr>
          <p:cNvSpPr/>
          <p:nvPr/>
        </p:nvSpPr>
        <p:spPr>
          <a:xfrm>
            <a:off x="738243" y="3330714"/>
            <a:ext cx="3221247" cy="35632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/>
              <a:t>ROOT</a:t>
            </a:r>
          </a:p>
        </p:txBody>
      </p:sp>
      <p:sp>
        <p:nvSpPr>
          <p:cNvPr id="27" name="Callout: Line with Border and Accent Bar 26">
            <a:extLst>
              <a:ext uri="{FF2B5EF4-FFF2-40B4-BE49-F238E27FC236}">
                <a16:creationId xmlns:a16="http://schemas.microsoft.com/office/drawing/2014/main" id="{D673699A-7DB3-47F6-A586-819D1BB7442A}"/>
              </a:ext>
            </a:extLst>
          </p:cNvPr>
          <p:cNvSpPr/>
          <p:nvPr/>
        </p:nvSpPr>
        <p:spPr bwMode="auto">
          <a:xfrm>
            <a:off x="4780074" y="3496214"/>
            <a:ext cx="2371848" cy="502261"/>
          </a:xfrm>
          <a:prstGeom prst="accentBorderCallout1">
            <a:avLst>
              <a:gd name="adj1" fmla="val 47699"/>
              <a:gd name="adj2" fmla="val -3272"/>
              <a:gd name="adj3" fmla="val 154248"/>
              <a:gd name="adj4" fmla="val -12071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B00352E-A67F-45FC-BB2D-17FE626C2BC9}"/>
              </a:ext>
            </a:extLst>
          </p:cNvPr>
          <p:cNvGrpSpPr/>
          <p:nvPr/>
        </p:nvGrpSpPr>
        <p:grpSpPr>
          <a:xfrm>
            <a:off x="891500" y="5156148"/>
            <a:ext cx="2162716" cy="329153"/>
            <a:chOff x="5181601" y="4393160"/>
            <a:chExt cx="2162716" cy="329153"/>
          </a:xfrm>
        </p:grpSpPr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0018C7DF-C16A-48A7-9D5B-AE84EB9C5B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1243067-2873-4398-8297-746222F57526}"/>
                </a:ext>
              </a:extLst>
            </p:cNvPr>
            <p:cNvSpPr/>
            <p:nvPr/>
          </p:nvSpPr>
          <p:spPr bwMode="auto">
            <a:xfrm>
              <a:off x="5510754" y="4428760"/>
              <a:ext cx="183356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.mf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1815AE4-454E-425A-921D-A03F9E2DB5E4}"/>
              </a:ext>
            </a:extLst>
          </p:cNvPr>
          <p:cNvGrpSpPr/>
          <p:nvPr/>
        </p:nvGrpSpPr>
        <p:grpSpPr>
          <a:xfrm>
            <a:off x="4875650" y="3603570"/>
            <a:ext cx="2282307" cy="329153"/>
            <a:chOff x="5181601" y="4393160"/>
            <a:chExt cx="2282307" cy="329153"/>
          </a:xfrm>
        </p:grpSpPr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38FA076F-5B72-4684-BB26-3243F85ED0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61D8DF9-A106-4EB0-8F63-B5235CE95A57}"/>
                </a:ext>
              </a:extLst>
            </p:cNvPr>
            <p:cNvSpPr/>
            <p:nvPr/>
          </p:nvSpPr>
          <p:spPr bwMode="auto">
            <a:xfrm>
              <a:off x="5510754" y="4428760"/>
              <a:ext cx="1953154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tx1"/>
                  </a:solidFill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</a:t>
              </a:r>
              <a:r>
                <a:rPr lang="en-US" sz="1200" err="1">
                  <a:solidFill>
                    <a:schemeClr val="accent1">
                      <a:lumMod val="75000"/>
                    </a:schemeClr>
                  </a:solidFill>
                </a:rPr>
                <a:t>yaml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6B4393-9DC8-4F6A-B0B6-22CE19C52F86}"/>
              </a:ext>
            </a:extLst>
          </p:cNvPr>
          <p:cNvGrpSpPr/>
          <p:nvPr/>
        </p:nvGrpSpPr>
        <p:grpSpPr>
          <a:xfrm>
            <a:off x="891500" y="3768147"/>
            <a:ext cx="1636247" cy="329152"/>
            <a:chOff x="5181601" y="3935961"/>
            <a:chExt cx="1636247" cy="329152"/>
          </a:xfrm>
        </p:grpSpPr>
        <p:pic>
          <p:nvPicPr>
            <p:cNvPr id="35" name="Graphic 34" descr="Open Folder">
              <a:extLst>
                <a:ext uri="{FF2B5EF4-FFF2-40B4-BE49-F238E27FC236}">
                  <a16:creationId xmlns:a16="http://schemas.microsoft.com/office/drawing/2014/main" id="{1CB75564-4817-4580-9BB7-B2A5842A97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23DABD0-4AFC-4851-9CFE-3BAA174DB58A}"/>
                </a:ext>
              </a:extLst>
            </p:cNvPr>
            <p:cNvSpPr/>
            <p:nvPr/>
          </p:nvSpPr>
          <p:spPr bwMode="auto">
            <a:xfrm>
              <a:off x="5489865" y="3975098"/>
              <a:ext cx="132798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TOSCA-Metadata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550F893-7C07-4680-9F5E-538CB78AC201}"/>
              </a:ext>
            </a:extLst>
          </p:cNvPr>
          <p:cNvGrpSpPr/>
          <p:nvPr/>
        </p:nvGrpSpPr>
        <p:grpSpPr>
          <a:xfrm>
            <a:off x="891500" y="4090901"/>
            <a:ext cx="1131557" cy="329152"/>
            <a:chOff x="5181601" y="3935961"/>
            <a:chExt cx="1131557" cy="329152"/>
          </a:xfrm>
        </p:grpSpPr>
        <p:pic>
          <p:nvPicPr>
            <p:cNvPr id="38" name="Graphic 37" descr="Open Folder">
              <a:extLst>
                <a:ext uri="{FF2B5EF4-FFF2-40B4-BE49-F238E27FC236}">
                  <a16:creationId xmlns:a16="http://schemas.microsoft.com/office/drawing/2014/main" id="{48E1CBD1-3CE4-440E-B641-F1933B47D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8FB0E85-CD17-4FBA-B1FB-5C64B03904B4}"/>
                </a:ext>
              </a:extLst>
            </p:cNvPr>
            <p:cNvSpPr/>
            <p:nvPr/>
          </p:nvSpPr>
          <p:spPr bwMode="auto">
            <a:xfrm>
              <a:off x="5489865" y="3975098"/>
              <a:ext cx="82329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accent6"/>
                  </a:solidFill>
                  <a:effectLst/>
                  <a:latin typeface="+mn-lt"/>
                </a:rPr>
                <a:t>Definitions</a:t>
              </a:r>
            </a:p>
          </p:txBody>
        </p:sp>
      </p:grpSp>
      <p:sp>
        <p:nvSpPr>
          <p:cNvPr id="40" name="Callout: Line with Border and Accent Bar 39">
            <a:extLst>
              <a:ext uri="{FF2B5EF4-FFF2-40B4-BE49-F238E27FC236}">
                <a16:creationId xmlns:a16="http://schemas.microsoft.com/office/drawing/2014/main" id="{42C6F1C7-D9F7-4BBF-9096-F7AA5CC0AA9B}"/>
              </a:ext>
            </a:extLst>
          </p:cNvPr>
          <p:cNvSpPr/>
          <p:nvPr/>
        </p:nvSpPr>
        <p:spPr bwMode="auto">
          <a:xfrm>
            <a:off x="4801201" y="2993192"/>
            <a:ext cx="2350719" cy="399389"/>
          </a:xfrm>
          <a:prstGeom prst="accentBorderCallout1">
            <a:avLst>
              <a:gd name="adj1" fmla="val 99240"/>
              <a:gd name="adj2" fmla="val -4505"/>
              <a:gd name="adj3" fmla="val 232820"/>
              <a:gd name="adj4" fmla="val -9801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CD1C0BE-430E-455F-98A4-51E6E5523FE9}"/>
              </a:ext>
            </a:extLst>
          </p:cNvPr>
          <p:cNvGrpSpPr/>
          <p:nvPr/>
        </p:nvGrpSpPr>
        <p:grpSpPr>
          <a:xfrm>
            <a:off x="4860463" y="3028309"/>
            <a:ext cx="1314621" cy="329153"/>
            <a:chOff x="1349947" y="4082743"/>
            <a:chExt cx="1314621" cy="329153"/>
          </a:xfrm>
        </p:grpSpPr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488BFB21-B502-4EF4-A5B6-FB9C561AA7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49947" y="4082743"/>
              <a:ext cx="329153" cy="329153"/>
            </a:xfrm>
            <a:prstGeom prst="rect">
              <a:avLst/>
            </a:prstGeom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7CEC7B0-9791-44F8-AABA-A23FB2DAFDC7}"/>
                </a:ext>
              </a:extLst>
            </p:cNvPr>
            <p:cNvSpPr/>
            <p:nvPr/>
          </p:nvSpPr>
          <p:spPr bwMode="auto">
            <a:xfrm>
              <a:off x="1665201" y="4118343"/>
              <a:ext cx="99936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TOSCA.meta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8467904-F4B0-48CA-B9D6-82246B9AFD77}"/>
              </a:ext>
            </a:extLst>
          </p:cNvPr>
          <p:cNvGrpSpPr/>
          <p:nvPr/>
        </p:nvGrpSpPr>
        <p:grpSpPr>
          <a:xfrm>
            <a:off x="891500" y="4413655"/>
            <a:ext cx="979208" cy="329152"/>
            <a:chOff x="5181601" y="3935961"/>
            <a:chExt cx="979208" cy="329152"/>
          </a:xfrm>
        </p:grpSpPr>
        <p:pic>
          <p:nvPicPr>
            <p:cNvPr id="45" name="Graphic 44" descr="Open Folder">
              <a:extLst>
                <a:ext uri="{FF2B5EF4-FFF2-40B4-BE49-F238E27FC236}">
                  <a16:creationId xmlns:a16="http://schemas.microsoft.com/office/drawing/2014/main" id="{D3215F38-360B-4722-B040-D49AFC4D55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F7353A4-B23F-4C04-B160-0FE926BBEE7B}"/>
                </a:ext>
              </a:extLst>
            </p:cNvPr>
            <p:cNvSpPr/>
            <p:nvPr/>
          </p:nvSpPr>
          <p:spPr bwMode="auto">
            <a:xfrm>
              <a:off x="5489865" y="3975098"/>
              <a:ext cx="670944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accent6"/>
                  </a:solidFill>
                  <a:effectLst/>
                  <a:latin typeface="+mn-lt"/>
                </a:rPr>
                <a:t>Artifacts</a:t>
              </a:r>
            </a:p>
          </p:txBody>
        </p:sp>
      </p:grpSp>
      <p:sp>
        <p:nvSpPr>
          <p:cNvPr id="47" name="Callout: Line with Border and Accent Bar 46">
            <a:extLst>
              <a:ext uri="{FF2B5EF4-FFF2-40B4-BE49-F238E27FC236}">
                <a16:creationId xmlns:a16="http://schemas.microsoft.com/office/drawing/2014/main" id="{C285ADA8-7E0E-4AA9-A6DC-2DCCEC40AD96}"/>
              </a:ext>
            </a:extLst>
          </p:cNvPr>
          <p:cNvSpPr/>
          <p:nvPr/>
        </p:nvSpPr>
        <p:spPr bwMode="auto">
          <a:xfrm>
            <a:off x="8512853" y="5638701"/>
            <a:ext cx="1265462" cy="1081088"/>
          </a:xfrm>
          <a:prstGeom prst="accentBorderCallout1">
            <a:avLst>
              <a:gd name="adj1" fmla="val 16174"/>
              <a:gd name="adj2" fmla="val -4883"/>
              <a:gd name="adj3" fmla="val -67479"/>
              <a:gd name="adj4" fmla="val -187553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2EA40DC-BB29-419C-9DAF-85B96D00659E}"/>
              </a:ext>
            </a:extLst>
          </p:cNvPr>
          <p:cNvGrpSpPr/>
          <p:nvPr/>
        </p:nvGrpSpPr>
        <p:grpSpPr>
          <a:xfrm>
            <a:off x="4853950" y="4411298"/>
            <a:ext cx="1222031" cy="329152"/>
            <a:chOff x="5181601" y="3935961"/>
            <a:chExt cx="1222031" cy="329152"/>
          </a:xfrm>
        </p:grpSpPr>
        <p:pic>
          <p:nvPicPr>
            <p:cNvPr id="49" name="Graphic 48" descr="Open Folder">
              <a:extLst>
                <a:ext uri="{FF2B5EF4-FFF2-40B4-BE49-F238E27FC236}">
                  <a16:creationId xmlns:a16="http://schemas.microsoft.com/office/drawing/2014/main" id="{631CBAAB-10AA-4256-AC38-42B0F91872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341FB385-E406-4513-80B9-C43BFAA3455E}"/>
                </a:ext>
              </a:extLst>
            </p:cNvPr>
            <p:cNvSpPr/>
            <p:nvPr/>
          </p:nvSpPr>
          <p:spPr bwMode="auto">
            <a:xfrm>
              <a:off x="5489865" y="3975098"/>
              <a:ext cx="91376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chemeClr val="accent6"/>
                  </a:solidFill>
                </a:rPr>
                <a:t>Deployment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</a:endParaRPr>
            </a:p>
          </p:txBody>
        </p:sp>
      </p:grpSp>
      <p:sp>
        <p:nvSpPr>
          <p:cNvPr id="51" name="Speech Bubble: Rectangle with Corners Rounded 50">
            <a:extLst>
              <a:ext uri="{FF2B5EF4-FFF2-40B4-BE49-F238E27FC236}">
                <a16:creationId xmlns:a16="http://schemas.microsoft.com/office/drawing/2014/main" id="{1EA6D7EF-4253-4D83-A98E-DEB7C60C617E}"/>
              </a:ext>
            </a:extLst>
          </p:cNvPr>
          <p:cNvSpPr/>
          <p:nvPr/>
        </p:nvSpPr>
        <p:spPr bwMode="auto">
          <a:xfrm>
            <a:off x="6786800" y="3980140"/>
            <a:ext cx="1356060" cy="455652"/>
          </a:xfrm>
          <a:prstGeom prst="wedgeRoundRectCallout">
            <a:avLst>
              <a:gd name="adj1" fmla="val -123599"/>
              <a:gd name="adj2" fmla="val 9945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Not supported by ONAP Casablanca </a:t>
            </a:r>
          </a:p>
        </p:txBody>
      </p:sp>
      <p:sp>
        <p:nvSpPr>
          <p:cNvPr id="52" name="Speech Bubble: Rectangle with Corners Rounded 51">
            <a:extLst>
              <a:ext uri="{FF2B5EF4-FFF2-40B4-BE49-F238E27FC236}">
                <a16:creationId xmlns:a16="http://schemas.microsoft.com/office/drawing/2014/main" id="{F6943D75-99A7-47DC-937A-92BC98A02795}"/>
              </a:ext>
            </a:extLst>
          </p:cNvPr>
          <p:cNvSpPr/>
          <p:nvPr/>
        </p:nvSpPr>
        <p:spPr bwMode="auto">
          <a:xfrm>
            <a:off x="7238551" y="3250896"/>
            <a:ext cx="1037971" cy="268366"/>
          </a:xfrm>
          <a:prstGeom prst="wedgeRoundRectCallout">
            <a:avLst>
              <a:gd name="adj1" fmla="val -61517"/>
              <a:gd name="adj2" fmla="val 93478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NF descriptor</a:t>
            </a:r>
          </a:p>
        </p:txBody>
      </p:sp>
      <p:sp>
        <p:nvSpPr>
          <p:cNvPr id="53" name="Speech Bubble: Rectangle with Corners Rounded 52">
            <a:extLst>
              <a:ext uri="{FF2B5EF4-FFF2-40B4-BE49-F238E27FC236}">
                <a16:creationId xmlns:a16="http://schemas.microsoft.com/office/drawing/2014/main" id="{67D9691C-960B-4304-85C3-77CC43BC8C27}"/>
              </a:ext>
            </a:extLst>
          </p:cNvPr>
          <p:cNvSpPr/>
          <p:nvPr/>
        </p:nvSpPr>
        <p:spPr bwMode="auto">
          <a:xfrm>
            <a:off x="169251" y="5506483"/>
            <a:ext cx="2696349" cy="1213306"/>
          </a:xfrm>
          <a:prstGeom prst="wedgeRoundRectCallout">
            <a:avLst>
              <a:gd name="adj1" fmla="val 3808"/>
              <a:gd name="adj2" fmla="val -58110"/>
              <a:gd name="adj3" fmla="val 16667"/>
            </a:avLst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metadata: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 err="1">
                <a:solidFill>
                  <a:schemeClr val="tx1"/>
                </a:solidFill>
              </a:rPr>
              <a:t>vnf_product_name</a:t>
            </a:r>
            <a:r>
              <a:rPr lang="en-US" sz="900" dirty="0">
                <a:solidFill>
                  <a:schemeClr val="tx1"/>
                </a:solidFill>
              </a:rPr>
              <a:t>: </a:t>
            </a:r>
            <a:r>
              <a:rPr lang="en-US" sz="900" dirty="0" err="1">
                <a:solidFill>
                  <a:schemeClr val="tx1"/>
                </a:solidFill>
              </a:rPr>
              <a:t>gNB</a:t>
            </a:r>
            <a:endParaRPr lang="en-US" sz="900" dirty="0">
              <a:solidFill>
                <a:schemeClr val="tx1"/>
              </a:solidFill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 err="1">
                <a:solidFill>
                  <a:schemeClr val="tx1"/>
                </a:solidFill>
              </a:rPr>
              <a:t>vnf_provider_id</a:t>
            </a:r>
            <a:r>
              <a:rPr lang="en-US" sz="900" dirty="0">
                <a:solidFill>
                  <a:schemeClr val="tx1"/>
                </a:solidFill>
              </a:rPr>
              <a:t>: Ericsson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vnf_package_version:1.0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vnf_release_date_time:2018-11-07T08:44-05:00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source: </a:t>
            </a:r>
            <a:r>
              <a:rPr lang="en-US" sz="900" dirty="0" err="1">
                <a:solidFill>
                  <a:schemeClr val="tx1"/>
                </a:solidFill>
              </a:rPr>
              <a:t>MainServiceTemplate.yaml</a:t>
            </a:r>
            <a:endParaRPr lang="en-US" sz="900" dirty="0">
              <a:solidFill>
                <a:schemeClr val="tx1"/>
              </a:solidFill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DB9279D-AC28-4EC9-B929-2A5A9AF4F054}"/>
              </a:ext>
            </a:extLst>
          </p:cNvPr>
          <p:cNvGrpSpPr/>
          <p:nvPr/>
        </p:nvGrpSpPr>
        <p:grpSpPr>
          <a:xfrm>
            <a:off x="891500" y="4833391"/>
            <a:ext cx="2282307" cy="329153"/>
            <a:chOff x="5181601" y="4393160"/>
            <a:chExt cx="2282307" cy="329153"/>
          </a:xfrm>
        </p:grpSpPr>
        <p:pic>
          <p:nvPicPr>
            <p:cNvPr id="55" name="Graphic 54">
              <a:extLst>
                <a:ext uri="{FF2B5EF4-FFF2-40B4-BE49-F238E27FC236}">
                  <a16:creationId xmlns:a16="http://schemas.microsoft.com/office/drawing/2014/main" id="{4CE261EC-B637-4F00-8626-117B3E8C5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CE9A769-4F3A-4393-803C-F2CCF1BFD7A2}"/>
                </a:ext>
              </a:extLst>
            </p:cNvPr>
            <p:cNvSpPr/>
            <p:nvPr/>
          </p:nvSpPr>
          <p:spPr bwMode="auto">
            <a:xfrm>
              <a:off x="5510754" y="4428760"/>
              <a:ext cx="1953154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latin typeface="+mn-lt"/>
                </a:rPr>
                <a:t>.</a:t>
              </a:r>
              <a:r>
                <a:rPr lang="en-US" sz="1200" err="1">
                  <a:solidFill>
                    <a:schemeClr val="accent2">
                      <a:lumMod val="75000"/>
                    </a:schemeClr>
                  </a:solidFill>
                </a:rPr>
                <a:t>yaml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endParaRPr>
            </a:p>
          </p:txBody>
        </p:sp>
      </p:grpSp>
      <p:sp>
        <p:nvSpPr>
          <p:cNvPr id="57" name="Flowchart: Document 56">
            <a:extLst>
              <a:ext uri="{FF2B5EF4-FFF2-40B4-BE49-F238E27FC236}">
                <a16:creationId xmlns:a16="http://schemas.microsoft.com/office/drawing/2014/main" id="{3041A9A3-4C3A-4FB0-9A43-C213ED94A5B7}"/>
              </a:ext>
            </a:extLst>
          </p:cNvPr>
          <p:cNvSpPr/>
          <p:nvPr/>
        </p:nvSpPr>
        <p:spPr bwMode="auto">
          <a:xfrm>
            <a:off x="2571755" y="1032355"/>
            <a:ext cx="5286458" cy="1689506"/>
          </a:xfrm>
          <a:prstGeom prst="flowChartDocumen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1200" dirty="0">
                <a:solidFill>
                  <a:srgbClr val="C00000"/>
                </a:solidFill>
              </a:rPr>
              <a:t>Note: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</a:rPr>
              <a:t>This is an example of the current vendor provided VNF package to SDC for onboarding. 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</a:rPr>
              <a:t>The files listed in the folder is example only. And not all files are listed here. 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</a:rPr>
              <a:t>Folder / file name in </a:t>
            </a:r>
            <a:r>
              <a:rPr lang="en-US" sz="1200" dirty="0">
                <a:solidFill>
                  <a:srgbClr val="0070C0"/>
                </a:solidFill>
              </a:rPr>
              <a:t>blue</a:t>
            </a:r>
            <a:r>
              <a:rPr lang="en-US" sz="1200" dirty="0">
                <a:solidFill>
                  <a:srgbClr val="C00000"/>
                </a:solidFill>
              </a:rPr>
              <a:t> is requested by SOL004. 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</a:rPr>
              <a:t>Folder / file name in </a:t>
            </a:r>
            <a:r>
              <a:rPr lang="en-US" sz="1200" dirty="0"/>
              <a:t>green</a:t>
            </a:r>
            <a:r>
              <a:rPr lang="en-US" sz="1200" dirty="0">
                <a:solidFill>
                  <a:srgbClr val="C00000"/>
                </a:solidFill>
              </a:rPr>
              <a:t> is expected by ONAP. 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</a:rPr>
              <a:t>Folder / file name in </a:t>
            </a:r>
            <a:r>
              <a:rPr lang="en-US" sz="1200" dirty="0">
                <a:solidFill>
                  <a:schemeClr val="tx1"/>
                </a:solidFill>
              </a:rPr>
              <a:t>black</a:t>
            </a:r>
            <a:r>
              <a:rPr lang="en-US" sz="1200" dirty="0">
                <a:solidFill>
                  <a:srgbClr val="C00000"/>
                </a:solidFill>
              </a:rPr>
              <a:t> is example only.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58" name="Speech Bubble: Rectangle with Corners Rounded 57">
            <a:extLst>
              <a:ext uri="{FF2B5EF4-FFF2-40B4-BE49-F238E27FC236}">
                <a16:creationId xmlns:a16="http://schemas.microsoft.com/office/drawing/2014/main" id="{B4DB4E2A-09F8-43DF-AD85-414768815CD9}"/>
              </a:ext>
            </a:extLst>
          </p:cNvPr>
          <p:cNvSpPr/>
          <p:nvPr/>
        </p:nvSpPr>
        <p:spPr bwMode="auto">
          <a:xfrm>
            <a:off x="3210449" y="5284494"/>
            <a:ext cx="1428838" cy="259853"/>
          </a:xfrm>
          <a:prstGeom prst="wedgeRoundRectCallout">
            <a:avLst>
              <a:gd name="adj1" fmla="val -58291"/>
              <a:gd name="adj2" fmla="val -148926"/>
              <a:gd name="adj3" fmla="val 16667"/>
            </a:avLst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05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rPr>
              <a:t>Copy of NF descriptor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269B242-CD81-4A89-BE5F-A9E75E669B29}"/>
              </a:ext>
            </a:extLst>
          </p:cNvPr>
          <p:cNvGrpSpPr/>
          <p:nvPr/>
        </p:nvGrpSpPr>
        <p:grpSpPr>
          <a:xfrm>
            <a:off x="9161274" y="391270"/>
            <a:ext cx="2277720" cy="5155269"/>
            <a:chOff x="8513211" y="670921"/>
            <a:chExt cx="2277720" cy="5155269"/>
          </a:xfrm>
        </p:grpSpPr>
        <p:sp>
          <p:nvSpPr>
            <p:cNvPr id="60" name="Callout: Line with Border and Accent Bar 59">
              <a:extLst>
                <a:ext uri="{FF2B5EF4-FFF2-40B4-BE49-F238E27FC236}">
                  <a16:creationId xmlns:a16="http://schemas.microsoft.com/office/drawing/2014/main" id="{520B7E2C-3F14-453F-A799-90FCBF7BA8CA}"/>
                </a:ext>
              </a:extLst>
            </p:cNvPr>
            <p:cNvSpPr/>
            <p:nvPr/>
          </p:nvSpPr>
          <p:spPr bwMode="auto">
            <a:xfrm>
              <a:off x="8513211" y="670921"/>
              <a:ext cx="2277720" cy="5155269"/>
            </a:xfrm>
            <a:prstGeom prst="accentBorderCallout1">
              <a:avLst>
                <a:gd name="adj1" fmla="val 82657"/>
                <a:gd name="adj2" fmla="val -4152"/>
                <a:gd name="adj3" fmla="val 81381"/>
                <a:gd name="adj4" fmla="val -135318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BD0E136-EE94-48A4-9CF0-216BD7D557F5}"/>
                </a:ext>
              </a:extLst>
            </p:cNvPr>
            <p:cNvGrpSpPr/>
            <p:nvPr/>
          </p:nvGrpSpPr>
          <p:grpSpPr>
            <a:xfrm>
              <a:off x="8545506" y="734908"/>
              <a:ext cx="775434" cy="329152"/>
              <a:chOff x="5181601" y="3935961"/>
              <a:chExt cx="775434" cy="329152"/>
            </a:xfrm>
          </p:grpSpPr>
          <p:pic>
            <p:nvPicPr>
              <p:cNvPr id="107" name="Graphic 106" descr="Open Folder">
                <a:extLst>
                  <a:ext uri="{FF2B5EF4-FFF2-40B4-BE49-F238E27FC236}">
                    <a16:creationId xmlns:a16="http://schemas.microsoft.com/office/drawing/2014/main" id="{9762132B-C904-4109-BE37-48620CF7CF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28EED564-3629-4946-A1A3-E27119CD4FF5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467170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sz="1000" b="0" i="0" u="none" strike="noStrike" cap="none" normalizeH="0" baseline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+mn-lt"/>
                  </a:rPr>
                  <a:t>HEAT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6CD4706D-F002-4BB7-9CC1-41C0B1C18D7B}"/>
                </a:ext>
              </a:extLst>
            </p:cNvPr>
            <p:cNvGrpSpPr/>
            <p:nvPr/>
          </p:nvGrpSpPr>
          <p:grpSpPr>
            <a:xfrm>
              <a:off x="8545506" y="1052383"/>
              <a:ext cx="1110462" cy="329152"/>
              <a:chOff x="5181601" y="3935961"/>
              <a:chExt cx="1110462" cy="329152"/>
            </a:xfrm>
          </p:grpSpPr>
          <p:pic>
            <p:nvPicPr>
              <p:cNvPr id="105" name="Graphic 104" descr="Open Folder">
                <a:extLst>
                  <a:ext uri="{FF2B5EF4-FFF2-40B4-BE49-F238E27FC236}">
                    <a16:creationId xmlns:a16="http://schemas.microsoft.com/office/drawing/2014/main" id="{B73D2AB6-BF84-4BCF-BD0C-BB708B9225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187FDBC3-73A4-4FAF-B82D-1977F3FD3DD0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802198" cy="23486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HEAT_VOL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8CB18CE0-67F5-4523-B5C7-C347010FC73E}"/>
                </a:ext>
              </a:extLst>
            </p:cNvPr>
            <p:cNvGrpSpPr/>
            <p:nvPr/>
          </p:nvGrpSpPr>
          <p:grpSpPr>
            <a:xfrm>
              <a:off x="8545506" y="1369858"/>
              <a:ext cx="1078402" cy="329152"/>
              <a:chOff x="5181601" y="3935961"/>
              <a:chExt cx="1078402" cy="329152"/>
            </a:xfrm>
          </p:grpSpPr>
          <p:pic>
            <p:nvPicPr>
              <p:cNvPr id="103" name="Graphic 102" descr="Open Folder">
                <a:extLst>
                  <a:ext uri="{FF2B5EF4-FFF2-40B4-BE49-F238E27FC236}">
                    <a16:creationId xmlns:a16="http://schemas.microsoft.com/office/drawing/2014/main" id="{CA58DA6F-4646-498A-8EDE-9BF81AD27E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47D02A79-4FD5-4D04-BE4B-6CC8B26C5361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770138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HEAT_NET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42B5F99-3023-4EC6-BB73-8F100B3CDA35}"/>
                </a:ext>
              </a:extLst>
            </p:cNvPr>
            <p:cNvGrpSpPr/>
            <p:nvPr/>
          </p:nvGrpSpPr>
          <p:grpSpPr>
            <a:xfrm>
              <a:off x="8545506" y="1687333"/>
              <a:ext cx="1086417" cy="329152"/>
              <a:chOff x="5181601" y="3935961"/>
              <a:chExt cx="1086417" cy="329152"/>
            </a:xfrm>
          </p:grpSpPr>
          <p:pic>
            <p:nvPicPr>
              <p:cNvPr id="101" name="Graphic 100" descr="Open Folder">
                <a:extLst>
                  <a:ext uri="{FF2B5EF4-FFF2-40B4-BE49-F238E27FC236}">
                    <a16:creationId xmlns:a16="http://schemas.microsoft.com/office/drawing/2014/main" id="{A0876E9B-329C-4A53-BAAC-12BE575F4B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4BB756D1-03C8-4080-9FD7-6B6345F8BAF8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778153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HEAT_ENV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39E840E-CF46-47A4-BB31-60420A2B33A2}"/>
                </a:ext>
              </a:extLst>
            </p:cNvPr>
            <p:cNvGrpSpPr/>
            <p:nvPr/>
          </p:nvGrpSpPr>
          <p:grpSpPr>
            <a:xfrm>
              <a:off x="8545506" y="2004808"/>
              <a:ext cx="1435871" cy="329152"/>
              <a:chOff x="5181601" y="3935961"/>
              <a:chExt cx="1435871" cy="329152"/>
            </a:xfrm>
          </p:grpSpPr>
          <p:pic>
            <p:nvPicPr>
              <p:cNvPr id="99" name="Graphic 98" descr="Open Folder">
                <a:extLst>
                  <a:ext uri="{FF2B5EF4-FFF2-40B4-BE49-F238E27FC236}">
                    <a16:creationId xmlns:a16="http://schemas.microsoft.com/office/drawing/2014/main" id="{0154D090-178E-49B9-BBAC-B790332EEA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3668F6C1-B064-407A-BCC2-AB657E3A78EA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1127607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HEAT_ARTIFACT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58023EB9-C585-46B0-A3A4-ABE5E7C8FCFC}"/>
                </a:ext>
              </a:extLst>
            </p:cNvPr>
            <p:cNvGrpSpPr/>
            <p:nvPr/>
          </p:nvGrpSpPr>
          <p:grpSpPr>
            <a:xfrm>
              <a:off x="8545506" y="2322283"/>
              <a:ext cx="1310837" cy="329152"/>
              <a:chOff x="5181601" y="3935961"/>
              <a:chExt cx="1310837" cy="329152"/>
            </a:xfrm>
          </p:grpSpPr>
          <p:pic>
            <p:nvPicPr>
              <p:cNvPr id="97" name="Graphic 96" descr="Open Folder">
                <a:extLst>
                  <a:ext uri="{FF2B5EF4-FFF2-40B4-BE49-F238E27FC236}">
                    <a16:creationId xmlns:a16="http://schemas.microsoft.com/office/drawing/2014/main" id="{B6CB16D2-79F9-4C22-848D-9E34CB6DE7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E5A13651-1423-4CA2-999B-B7B02A3913FA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1002573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HEAT_NESTED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8B797A6-7139-4BB2-A843-F2BE4A8D0370}"/>
                </a:ext>
              </a:extLst>
            </p:cNvPr>
            <p:cNvGrpSpPr/>
            <p:nvPr/>
          </p:nvGrpSpPr>
          <p:grpSpPr>
            <a:xfrm>
              <a:off x="8545506" y="2639758"/>
              <a:ext cx="1107256" cy="329152"/>
              <a:chOff x="5181601" y="3935961"/>
              <a:chExt cx="1107256" cy="329152"/>
            </a:xfrm>
          </p:grpSpPr>
          <p:pic>
            <p:nvPicPr>
              <p:cNvPr id="95" name="Graphic 94" descr="Open Folder">
                <a:extLst>
                  <a:ext uri="{FF2B5EF4-FFF2-40B4-BE49-F238E27FC236}">
                    <a16:creationId xmlns:a16="http://schemas.microsoft.com/office/drawing/2014/main" id="{CB99EBC1-9856-457A-A8F4-61385E0429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C12A5B8D-56AE-48CC-9B92-B32C0D47EB9E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798992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YANG_XML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454AD83A-09BD-48C1-8820-D0BD638F3544}"/>
                </a:ext>
              </a:extLst>
            </p:cNvPr>
            <p:cNvGrpSpPr/>
            <p:nvPr/>
          </p:nvGrpSpPr>
          <p:grpSpPr>
            <a:xfrm>
              <a:off x="8545506" y="3274708"/>
              <a:ext cx="1326867" cy="329152"/>
              <a:chOff x="5181601" y="3935961"/>
              <a:chExt cx="1326867" cy="329152"/>
            </a:xfrm>
          </p:grpSpPr>
          <p:pic>
            <p:nvPicPr>
              <p:cNvPr id="93" name="Graphic 92" descr="Open Folder">
                <a:extLst>
                  <a:ext uri="{FF2B5EF4-FFF2-40B4-BE49-F238E27FC236}">
                    <a16:creationId xmlns:a16="http://schemas.microsoft.com/office/drawing/2014/main" id="{31356684-2D79-43E5-95B8-4245806CF5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AC5AEA93-6A2C-47B6-943F-56123936DC3A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1018603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VNF_CATALOG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741F704-5030-4D3C-85DE-2066CA555943}"/>
                </a:ext>
              </a:extLst>
            </p:cNvPr>
            <p:cNvGrpSpPr/>
            <p:nvPr/>
          </p:nvGrpSpPr>
          <p:grpSpPr>
            <a:xfrm>
              <a:off x="8545506" y="2957233"/>
              <a:ext cx="2227755" cy="329152"/>
              <a:chOff x="5181601" y="3935961"/>
              <a:chExt cx="2227755" cy="329152"/>
            </a:xfrm>
          </p:grpSpPr>
          <p:pic>
            <p:nvPicPr>
              <p:cNvPr id="91" name="Graphic 90" descr="Open Folder">
                <a:extLst>
                  <a:ext uri="{FF2B5EF4-FFF2-40B4-BE49-F238E27FC236}">
                    <a16:creationId xmlns:a16="http://schemas.microsoft.com/office/drawing/2014/main" id="{ADE8FC19-BD0F-4C4F-91A9-726F4E5B43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FDAAD793-D127-4616-A5B2-5E9F8E9BC814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1919491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MODEL_INVENTORY_PROFILE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63C1AAED-C341-4CCD-863A-47E32F43A3E5}"/>
                </a:ext>
              </a:extLst>
            </p:cNvPr>
            <p:cNvGrpSpPr/>
            <p:nvPr/>
          </p:nvGrpSpPr>
          <p:grpSpPr>
            <a:xfrm>
              <a:off x="8545506" y="3592183"/>
              <a:ext cx="1269159" cy="329152"/>
              <a:chOff x="5181601" y="3935961"/>
              <a:chExt cx="1269159" cy="329152"/>
            </a:xfrm>
          </p:grpSpPr>
          <p:pic>
            <p:nvPicPr>
              <p:cNvPr id="89" name="Graphic 88" descr="Open Folder">
                <a:extLst>
                  <a:ext uri="{FF2B5EF4-FFF2-40B4-BE49-F238E27FC236}">
                    <a16:creationId xmlns:a16="http://schemas.microsoft.com/office/drawing/2014/main" id="{46640F83-F9D8-4C71-B0DD-E3CB57D290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E628AF1A-40FB-46FC-B800-867BA496782B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960895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VNF_LICENSE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9DC4FBED-B0E7-44EE-AC18-B30505C9CB53}"/>
                </a:ext>
              </a:extLst>
            </p:cNvPr>
            <p:cNvGrpSpPr/>
            <p:nvPr/>
          </p:nvGrpSpPr>
          <p:grpSpPr>
            <a:xfrm>
              <a:off x="8545506" y="3909658"/>
              <a:ext cx="1530449" cy="329152"/>
              <a:chOff x="5181601" y="3935961"/>
              <a:chExt cx="1530449" cy="329152"/>
            </a:xfrm>
          </p:grpSpPr>
          <p:pic>
            <p:nvPicPr>
              <p:cNvPr id="87" name="Graphic 86" descr="Open Folder">
                <a:extLst>
                  <a:ext uri="{FF2B5EF4-FFF2-40B4-BE49-F238E27FC236}">
                    <a16:creationId xmlns:a16="http://schemas.microsoft.com/office/drawing/2014/main" id="{54B2B89F-F768-4F04-A52F-F25C4145E5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24B025E8-ADCD-4AC6-9F7A-3960AF15DE9E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1222185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VENDOR_LICENSE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ADED8F21-8C1A-4B58-9C0B-F629DBCCF4B3}"/>
                </a:ext>
              </a:extLst>
            </p:cNvPr>
            <p:cNvGrpSpPr/>
            <p:nvPr/>
          </p:nvGrpSpPr>
          <p:grpSpPr>
            <a:xfrm>
              <a:off x="8545506" y="4227133"/>
              <a:ext cx="1294807" cy="329152"/>
              <a:chOff x="5181601" y="3935961"/>
              <a:chExt cx="1294807" cy="329152"/>
            </a:xfrm>
          </p:grpSpPr>
          <p:pic>
            <p:nvPicPr>
              <p:cNvPr id="85" name="Graphic 84" descr="Open Folder">
                <a:extLst>
                  <a:ext uri="{FF2B5EF4-FFF2-40B4-BE49-F238E27FC236}">
                    <a16:creationId xmlns:a16="http://schemas.microsoft.com/office/drawing/2014/main" id="{3DA64BB9-3F52-47AD-B392-D442059602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59204741-D381-48B7-89B8-CE85ABACC865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986543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sz="1000" b="0" i="0" u="none" strike="noStrike" cap="none" normalizeH="0" baseline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+mn-lt"/>
                  </a:rPr>
                  <a:t>APPC_CONFIG</a:t>
                </a: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4777828-C69F-4270-8BA1-CDC492122106}"/>
                </a:ext>
              </a:extLst>
            </p:cNvPr>
            <p:cNvGrpSpPr/>
            <p:nvPr/>
          </p:nvGrpSpPr>
          <p:grpSpPr>
            <a:xfrm>
              <a:off x="8545506" y="4544608"/>
              <a:ext cx="1982496" cy="329152"/>
              <a:chOff x="5181601" y="3935961"/>
              <a:chExt cx="1982496" cy="329152"/>
            </a:xfrm>
          </p:grpSpPr>
          <p:pic>
            <p:nvPicPr>
              <p:cNvPr id="83" name="Graphic 82" descr="Open Folder">
                <a:extLst>
                  <a:ext uri="{FF2B5EF4-FFF2-40B4-BE49-F238E27FC236}">
                    <a16:creationId xmlns:a16="http://schemas.microsoft.com/office/drawing/2014/main" id="{7B6EBD01-34EF-4E28-8F8B-C91CBF2AAD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357F1607-5B76-4E8F-B53C-D6C3B41C49CC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1674232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VF_MODULES_METADATA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2BA7D228-BF4A-4915-947B-5581A8F8C14A}"/>
                </a:ext>
              </a:extLst>
            </p:cNvPr>
            <p:cNvGrpSpPr/>
            <p:nvPr/>
          </p:nvGrpSpPr>
          <p:grpSpPr>
            <a:xfrm>
              <a:off x="8545506" y="4862083"/>
              <a:ext cx="1235496" cy="329152"/>
              <a:chOff x="5181601" y="3935961"/>
              <a:chExt cx="1235496" cy="329152"/>
            </a:xfrm>
          </p:grpSpPr>
          <p:pic>
            <p:nvPicPr>
              <p:cNvPr id="81" name="Graphic 80" descr="Open Folder">
                <a:extLst>
                  <a:ext uri="{FF2B5EF4-FFF2-40B4-BE49-F238E27FC236}">
                    <a16:creationId xmlns:a16="http://schemas.microsoft.com/office/drawing/2014/main" id="{243128C8-1F97-4E58-8570-C9A71D165D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9CAEACAD-6533-428B-952C-F7B65D0C5248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927232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DCAE_TOSCA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34956474-3765-413C-88F3-0561E81C266C}"/>
                </a:ext>
              </a:extLst>
            </p:cNvPr>
            <p:cNvGrpSpPr/>
            <p:nvPr/>
          </p:nvGrpSpPr>
          <p:grpSpPr>
            <a:xfrm>
              <a:off x="8545506" y="5179558"/>
              <a:ext cx="1147331" cy="329152"/>
              <a:chOff x="5181601" y="3935961"/>
              <a:chExt cx="1147331" cy="329152"/>
            </a:xfrm>
          </p:grpSpPr>
          <p:pic>
            <p:nvPicPr>
              <p:cNvPr id="79" name="Graphic 78" descr="Open Folder">
                <a:extLst>
                  <a:ext uri="{FF2B5EF4-FFF2-40B4-BE49-F238E27FC236}">
                    <a16:creationId xmlns:a16="http://schemas.microsoft.com/office/drawing/2014/main" id="{DF31CB7D-FCBC-487B-88DD-13B6CCDB40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1CBC05D8-97A2-45EE-B0E0-41DDFB944EAB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839067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DCAE_JSON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449CF516-F6CE-4B1F-B085-3F7F4C9A136B}"/>
                </a:ext>
              </a:extLst>
            </p:cNvPr>
            <p:cNvGrpSpPr/>
            <p:nvPr/>
          </p:nvGrpSpPr>
          <p:grpSpPr>
            <a:xfrm>
              <a:off x="8545506" y="5497038"/>
              <a:ext cx="773832" cy="329152"/>
              <a:chOff x="5181601" y="3935961"/>
              <a:chExt cx="773832" cy="329152"/>
            </a:xfrm>
          </p:grpSpPr>
          <p:pic>
            <p:nvPicPr>
              <p:cNvPr id="77" name="Graphic 76" descr="Open Folder">
                <a:extLst>
                  <a:ext uri="{FF2B5EF4-FFF2-40B4-BE49-F238E27FC236}">
                    <a16:creationId xmlns:a16="http://schemas.microsoft.com/office/drawing/2014/main" id="{81F6512B-8E6B-474E-B21B-4089D28FEE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B7450C27-1678-479A-BF7C-1B9687D9E327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465568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PLAN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5C858A0F-29EC-49B8-881E-F072C3213D4E}"/>
              </a:ext>
            </a:extLst>
          </p:cNvPr>
          <p:cNvGrpSpPr/>
          <p:nvPr/>
        </p:nvGrpSpPr>
        <p:grpSpPr>
          <a:xfrm>
            <a:off x="8584102" y="5673353"/>
            <a:ext cx="836348" cy="329152"/>
            <a:chOff x="5181601" y="3935961"/>
            <a:chExt cx="836348" cy="329152"/>
          </a:xfrm>
        </p:grpSpPr>
        <p:pic>
          <p:nvPicPr>
            <p:cNvPr id="110" name="Graphic 109" descr="Open Folder">
              <a:extLst>
                <a:ext uri="{FF2B5EF4-FFF2-40B4-BE49-F238E27FC236}">
                  <a16:creationId xmlns:a16="http://schemas.microsoft.com/office/drawing/2014/main" id="{96D5C55F-61C8-425A-B789-AFF3F34BB4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1ADB3335-A89B-428E-A1EF-4D15D5BBDD50}"/>
                </a:ext>
              </a:extLst>
            </p:cNvPr>
            <p:cNvSpPr/>
            <p:nvPr/>
          </p:nvSpPr>
          <p:spPr bwMode="auto">
            <a:xfrm>
              <a:off x="5489865" y="3975098"/>
              <a:ext cx="528084" cy="22717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B050"/>
                  </a:solidFill>
                </a:rPr>
                <a:t>GUIDE</a:t>
              </a:r>
              <a:endParaRPr kumimoji="0" lang="en-US" sz="1000" b="0" i="0" u="none" strike="noStrike" cap="none" normalizeH="0" baseline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400C11DF-F87F-4F84-ADA7-085B94B5E3BC}"/>
              </a:ext>
            </a:extLst>
          </p:cNvPr>
          <p:cNvGrpSpPr/>
          <p:nvPr/>
        </p:nvGrpSpPr>
        <p:grpSpPr>
          <a:xfrm>
            <a:off x="8584102" y="6330709"/>
            <a:ext cx="567094" cy="329153"/>
            <a:chOff x="5181601" y="4393160"/>
            <a:chExt cx="567094" cy="329153"/>
          </a:xfrm>
        </p:grpSpPr>
        <p:pic>
          <p:nvPicPr>
            <p:cNvPr id="113" name="Graphic 112">
              <a:extLst>
                <a:ext uri="{FF2B5EF4-FFF2-40B4-BE49-F238E27FC236}">
                  <a16:creationId xmlns:a16="http://schemas.microsoft.com/office/drawing/2014/main" id="{0AFAE3CF-3F5A-45DE-B10D-625078694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AFAB6150-D976-466C-B87A-D76DB96C8DA1}"/>
                </a:ext>
              </a:extLst>
            </p:cNvPr>
            <p:cNvSpPr/>
            <p:nvPr/>
          </p:nvSpPr>
          <p:spPr bwMode="auto">
            <a:xfrm>
              <a:off x="5510754" y="4428760"/>
              <a:ext cx="237941" cy="24256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…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228ECDD-F715-48C5-9833-F488A71AC50A}"/>
              </a:ext>
            </a:extLst>
          </p:cNvPr>
          <p:cNvGrpSpPr/>
          <p:nvPr/>
        </p:nvGrpSpPr>
        <p:grpSpPr>
          <a:xfrm>
            <a:off x="8587575" y="5951753"/>
            <a:ext cx="1089673" cy="329153"/>
            <a:chOff x="5181601" y="4393160"/>
            <a:chExt cx="1089673" cy="329153"/>
          </a:xfrm>
        </p:grpSpPr>
        <p:pic>
          <p:nvPicPr>
            <p:cNvPr id="116" name="Graphic 115">
              <a:extLst>
                <a:ext uri="{FF2B5EF4-FFF2-40B4-BE49-F238E27FC236}">
                  <a16:creationId xmlns:a16="http://schemas.microsoft.com/office/drawing/2014/main" id="{D53E45BD-FFF3-4485-8C4D-AB5FB8BF5E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37DF4467-9E5E-4D90-9185-8C11BD5ED32B}"/>
                </a:ext>
              </a:extLst>
            </p:cNvPr>
            <p:cNvSpPr/>
            <p:nvPr/>
          </p:nvSpPr>
          <p:spPr bwMode="auto">
            <a:xfrm>
              <a:off x="5510754" y="4428760"/>
              <a:ext cx="760520" cy="24256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1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Install.csh</a:t>
              </a: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E33A8BC3-6473-48F8-8E9D-E92CD6FC42E7}"/>
              </a:ext>
            </a:extLst>
          </p:cNvPr>
          <p:cNvSpPr/>
          <p:nvPr/>
        </p:nvSpPr>
        <p:spPr bwMode="auto">
          <a:xfrm>
            <a:off x="9151196" y="397141"/>
            <a:ext cx="2683060" cy="1950875"/>
          </a:xfrm>
          <a:prstGeom prst="roundRect">
            <a:avLst>
              <a:gd name="adj" fmla="val 6261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fontAlgn="base">
              <a:spcBef>
                <a:spcPts val="30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Provided by </a:t>
            </a:r>
            <a:r>
              <a:rPr lang="en-US" sz="1100">
                <a:solidFill>
                  <a:schemeClr val="bg1"/>
                </a:solidFill>
              </a:rPr>
              <a:t>vendor </a:t>
            </a:r>
            <a:br>
              <a:rPr lang="en-US" sz="1100">
                <a:solidFill>
                  <a:schemeClr val="bg1"/>
                </a:solidFill>
              </a:rPr>
            </a:br>
            <a:r>
              <a:rPr lang="en-US" sz="1100">
                <a:solidFill>
                  <a:schemeClr val="bg1"/>
                </a:solidFill>
              </a:rPr>
              <a:t>for HEAT  base template </a:t>
            </a:r>
            <a:endParaRPr kumimoji="0" lang="en-US" sz="11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F749EA30-F70F-4A9F-837C-7E4B779E15A0}"/>
              </a:ext>
            </a:extLst>
          </p:cNvPr>
          <p:cNvGrpSpPr/>
          <p:nvPr/>
        </p:nvGrpSpPr>
        <p:grpSpPr>
          <a:xfrm>
            <a:off x="4853950" y="5034104"/>
            <a:ext cx="829936" cy="329152"/>
            <a:chOff x="5181601" y="3935961"/>
            <a:chExt cx="829936" cy="329152"/>
          </a:xfrm>
        </p:grpSpPr>
        <p:pic>
          <p:nvPicPr>
            <p:cNvPr id="120" name="Graphic 119" descr="Open Folder">
              <a:extLst>
                <a:ext uri="{FF2B5EF4-FFF2-40B4-BE49-F238E27FC236}">
                  <a16:creationId xmlns:a16="http://schemas.microsoft.com/office/drawing/2014/main" id="{276D751C-C59D-4A7C-8CDB-EF37B4E90D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9232FA07-BA34-4B89-AD8A-804C1CDC7658}"/>
                </a:ext>
              </a:extLst>
            </p:cNvPr>
            <p:cNvSpPr/>
            <p:nvPr/>
          </p:nvSpPr>
          <p:spPr bwMode="auto">
            <a:xfrm>
              <a:off x="5489865" y="3975098"/>
              <a:ext cx="521672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chemeClr val="accent6"/>
                  </a:solidFill>
                </a:rPr>
                <a:t>Other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BA5782B2-DF3F-415A-9A9C-639DF4F3FCEF}"/>
              </a:ext>
            </a:extLst>
          </p:cNvPr>
          <p:cNvGrpSpPr/>
          <p:nvPr/>
        </p:nvGrpSpPr>
        <p:grpSpPr>
          <a:xfrm>
            <a:off x="4853950" y="5345507"/>
            <a:ext cx="1139573" cy="329152"/>
            <a:chOff x="5181601" y="3935961"/>
            <a:chExt cx="1139573" cy="329152"/>
          </a:xfrm>
        </p:grpSpPr>
        <p:pic>
          <p:nvPicPr>
            <p:cNvPr id="123" name="Graphic 122" descr="Open Folder">
              <a:extLst>
                <a:ext uri="{FF2B5EF4-FFF2-40B4-BE49-F238E27FC236}">
                  <a16:creationId xmlns:a16="http://schemas.microsoft.com/office/drawing/2014/main" id="{A9E58051-AE1B-46FD-A206-45A79BF1E7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EACAB1F3-6CBA-4EA7-8EF1-A46EDF596E88}"/>
                </a:ext>
              </a:extLst>
            </p:cNvPr>
            <p:cNvSpPr/>
            <p:nvPr/>
          </p:nvSpPr>
          <p:spPr bwMode="auto">
            <a:xfrm>
              <a:off x="5489865" y="3975098"/>
              <a:ext cx="83130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chemeClr val="accent6"/>
                  </a:solidFill>
                </a:rPr>
                <a:t>VFC[name]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</a:endParaRPr>
            </a:p>
          </p:txBody>
        </p:sp>
      </p:grpSp>
      <p:sp>
        <p:nvSpPr>
          <p:cNvPr id="125" name="Speech Bubble: Rectangle with Corners Rounded 124">
            <a:extLst>
              <a:ext uri="{FF2B5EF4-FFF2-40B4-BE49-F238E27FC236}">
                <a16:creationId xmlns:a16="http://schemas.microsoft.com/office/drawing/2014/main" id="{E9839811-561A-407D-A719-6BF9B7978013}"/>
              </a:ext>
            </a:extLst>
          </p:cNvPr>
          <p:cNvSpPr/>
          <p:nvPr/>
        </p:nvSpPr>
        <p:spPr bwMode="auto">
          <a:xfrm>
            <a:off x="7249216" y="5801356"/>
            <a:ext cx="1037971" cy="642937"/>
          </a:xfrm>
          <a:prstGeom prst="wedgeRoundRectCallout">
            <a:avLst>
              <a:gd name="adj1" fmla="val -195942"/>
              <a:gd name="adj2" fmla="val -130010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rPr>
              <a:t>Any unrecognized artifacts</a:t>
            </a:r>
          </a:p>
        </p:txBody>
      </p:sp>
      <p:sp>
        <p:nvSpPr>
          <p:cNvPr id="126" name="Speech Bubble: Rectangle with Corners Rounded 125">
            <a:extLst>
              <a:ext uri="{FF2B5EF4-FFF2-40B4-BE49-F238E27FC236}">
                <a16:creationId xmlns:a16="http://schemas.microsoft.com/office/drawing/2014/main" id="{3998FABA-8909-431F-BE64-F8B5136C1A8B}"/>
              </a:ext>
            </a:extLst>
          </p:cNvPr>
          <p:cNvSpPr/>
          <p:nvPr/>
        </p:nvSpPr>
        <p:spPr bwMode="auto">
          <a:xfrm>
            <a:off x="2996560" y="6002505"/>
            <a:ext cx="1632921" cy="498216"/>
          </a:xfrm>
          <a:prstGeom prst="wedgeRoundRectCallout">
            <a:avLst>
              <a:gd name="adj1" fmla="val 67746"/>
              <a:gd name="adj2" fmla="val -137718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rPr>
              <a:t>VFC[name]/Deployment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1100" dirty="0">
                <a:solidFill>
                  <a:schemeClr val="accent2"/>
                </a:solidFill>
              </a:rPr>
              <a:t>VFC[name]/Information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127" name="Speech Bubble: Rectangle with Corners Rounded 126">
            <a:extLst>
              <a:ext uri="{FF2B5EF4-FFF2-40B4-BE49-F238E27FC236}">
                <a16:creationId xmlns:a16="http://schemas.microsoft.com/office/drawing/2014/main" id="{C391E5C9-0B0F-407C-9A08-5DC787660E41}"/>
              </a:ext>
            </a:extLst>
          </p:cNvPr>
          <p:cNvSpPr/>
          <p:nvPr/>
        </p:nvSpPr>
        <p:spPr bwMode="auto">
          <a:xfrm>
            <a:off x="7113815" y="6498795"/>
            <a:ext cx="1356060" cy="455652"/>
          </a:xfrm>
          <a:prstGeom prst="wedgeRoundRectCallout">
            <a:avLst>
              <a:gd name="adj1" fmla="val -65801"/>
              <a:gd name="adj2" fmla="val -51214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Not supported by ONAP Casablanca </a:t>
            </a:r>
          </a:p>
        </p:txBody>
      </p:sp>
    </p:spTree>
    <p:extLst>
      <p:ext uri="{BB962C8B-B14F-4D97-AF65-F5344CB8AC3E}">
        <p14:creationId xmlns:p14="http://schemas.microsoft.com/office/powerpoint/2010/main" val="1295867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allout: Line with Border and Accent Bar 73">
            <a:extLst>
              <a:ext uri="{FF2B5EF4-FFF2-40B4-BE49-F238E27FC236}">
                <a16:creationId xmlns:a16="http://schemas.microsoft.com/office/drawing/2014/main" id="{5A30C77C-3446-43C8-9D63-8A2B32BB3F51}"/>
              </a:ext>
            </a:extLst>
          </p:cNvPr>
          <p:cNvSpPr/>
          <p:nvPr/>
        </p:nvSpPr>
        <p:spPr bwMode="auto">
          <a:xfrm>
            <a:off x="4781184" y="4065234"/>
            <a:ext cx="2370737" cy="2316516"/>
          </a:xfrm>
          <a:prstGeom prst="accentBorderCallout1">
            <a:avLst>
              <a:gd name="adj1" fmla="val 39939"/>
              <a:gd name="adj2" fmla="val -3388"/>
              <a:gd name="adj3" fmla="val 20130"/>
              <a:gd name="adj4" fmla="val -121541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3012467-5D93-4362-B254-E30741128702}"/>
              </a:ext>
            </a:extLst>
          </p:cNvPr>
          <p:cNvGrpSpPr/>
          <p:nvPr/>
        </p:nvGrpSpPr>
        <p:grpSpPr>
          <a:xfrm>
            <a:off x="4892057" y="4805159"/>
            <a:ext cx="902072" cy="329152"/>
            <a:chOff x="5181601" y="3935961"/>
            <a:chExt cx="902072" cy="329152"/>
          </a:xfrm>
        </p:grpSpPr>
        <p:pic>
          <p:nvPicPr>
            <p:cNvPr id="23" name="Graphic 22" descr="Open Folder">
              <a:extLst>
                <a:ext uri="{FF2B5EF4-FFF2-40B4-BE49-F238E27FC236}">
                  <a16:creationId xmlns:a16="http://schemas.microsoft.com/office/drawing/2014/main" id="{DC4A090A-2D09-45CB-9274-564F990BE2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2DADF84-F531-4396-8720-8F6359A5E1FF}"/>
                </a:ext>
              </a:extLst>
            </p:cNvPr>
            <p:cNvSpPr/>
            <p:nvPr/>
          </p:nvSpPr>
          <p:spPr bwMode="auto">
            <a:xfrm>
              <a:off x="5489865" y="3975098"/>
              <a:ext cx="593808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Scripts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EDD4562-D69F-4343-83BA-B5CB7F98049B}"/>
              </a:ext>
            </a:extLst>
          </p:cNvPr>
          <p:cNvGrpSpPr/>
          <p:nvPr/>
        </p:nvGrpSpPr>
        <p:grpSpPr>
          <a:xfrm>
            <a:off x="4892057" y="5433997"/>
            <a:ext cx="1456760" cy="329153"/>
            <a:chOff x="5181601" y="4393160"/>
            <a:chExt cx="1456760" cy="329153"/>
          </a:xfrm>
        </p:grpSpPr>
        <p:pic>
          <p:nvPicPr>
            <p:cNvPr id="58" name="Graphic 57">
              <a:extLst>
                <a:ext uri="{FF2B5EF4-FFF2-40B4-BE49-F238E27FC236}">
                  <a16:creationId xmlns:a16="http://schemas.microsoft.com/office/drawing/2014/main" id="{B88FA137-37E9-435A-A4E5-E24189A65C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E587E5D-9CC9-4DFD-B053-2973567B8B06}"/>
                </a:ext>
              </a:extLst>
            </p:cNvPr>
            <p:cNvSpPr/>
            <p:nvPr/>
          </p:nvSpPr>
          <p:spPr bwMode="auto">
            <a:xfrm>
              <a:off x="5510754" y="4428760"/>
              <a:ext cx="112760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ChangeLog.txt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5C73D29-C238-48B3-A506-5F787603CED0}"/>
              </a:ext>
            </a:extLst>
          </p:cNvPr>
          <p:cNvGrpSpPr/>
          <p:nvPr/>
        </p:nvGrpSpPr>
        <p:grpSpPr>
          <a:xfrm>
            <a:off x="4892057" y="5119578"/>
            <a:ext cx="807494" cy="329152"/>
            <a:chOff x="5181601" y="3935961"/>
            <a:chExt cx="807494" cy="329152"/>
          </a:xfrm>
        </p:grpSpPr>
        <p:pic>
          <p:nvPicPr>
            <p:cNvPr id="65" name="Graphic 64" descr="Open Folder">
              <a:extLst>
                <a:ext uri="{FF2B5EF4-FFF2-40B4-BE49-F238E27FC236}">
                  <a16:creationId xmlns:a16="http://schemas.microsoft.com/office/drawing/2014/main" id="{39FD2AE1-D981-40BA-B6AD-E2907A611C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D50408D9-DCAA-4460-B2B1-47CA50865285}"/>
                </a:ext>
              </a:extLst>
            </p:cNvPr>
            <p:cNvSpPr/>
            <p:nvPr/>
          </p:nvSpPr>
          <p:spPr bwMode="auto">
            <a:xfrm>
              <a:off x="5489865" y="3975098"/>
              <a:ext cx="499230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0070C0"/>
                  </a:solidFill>
                  <a:effectLst/>
                  <a:latin typeface="+mn-lt"/>
                </a:rPr>
                <a:t>Tests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34A32E4-EA3B-4738-9F16-A927CE1F4B61}"/>
              </a:ext>
            </a:extLst>
          </p:cNvPr>
          <p:cNvGrpSpPr/>
          <p:nvPr/>
        </p:nvGrpSpPr>
        <p:grpSpPr>
          <a:xfrm>
            <a:off x="4892057" y="5748417"/>
            <a:ext cx="2259865" cy="329153"/>
            <a:chOff x="5181601" y="4393160"/>
            <a:chExt cx="2259865" cy="329153"/>
          </a:xfrm>
        </p:grpSpPr>
        <p:pic>
          <p:nvPicPr>
            <p:cNvPr id="68" name="Graphic 67">
              <a:extLst>
                <a:ext uri="{FF2B5EF4-FFF2-40B4-BE49-F238E27FC236}">
                  <a16:creationId xmlns:a16="http://schemas.microsoft.com/office/drawing/2014/main" id="{FD1A68E5-927C-4E57-A480-5E3057F44F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F00967FE-BFB1-4127-9DFB-CDD8148961AA}"/>
                </a:ext>
              </a:extLst>
            </p:cNvPr>
            <p:cNvSpPr/>
            <p:nvPr/>
          </p:nvSpPr>
          <p:spPr bwMode="auto">
            <a:xfrm>
              <a:off x="5510754" y="4428760"/>
              <a:ext cx="1930712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dirty="0" err="1">
                  <a:solidFill>
                    <a:schemeClr val="tx1"/>
                  </a:solidFill>
                </a:rPr>
                <a:t>MainServiceTemplate</a:t>
              </a: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.cert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F9A47B2-C539-404F-BB64-282AE24AAA42}"/>
              </a:ext>
            </a:extLst>
          </p:cNvPr>
          <p:cNvGrpSpPr/>
          <p:nvPr/>
        </p:nvGrpSpPr>
        <p:grpSpPr>
          <a:xfrm>
            <a:off x="4892057" y="4176321"/>
            <a:ext cx="899186" cy="329152"/>
            <a:chOff x="5181601" y="3935961"/>
            <a:chExt cx="899186" cy="329152"/>
          </a:xfrm>
        </p:grpSpPr>
        <p:pic>
          <p:nvPicPr>
            <p:cNvPr id="84" name="Graphic 83" descr="Open Folder">
              <a:extLst>
                <a:ext uri="{FF2B5EF4-FFF2-40B4-BE49-F238E27FC236}">
                  <a16:creationId xmlns:a16="http://schemas.microsoft.com/office/drawing/2014/main" id="{3E605406-8B4C-4D7D-BA35-C52D662BF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4A5370C6-7E30-4374-BE9F-73655D56ECBA}"/>
                </a:ext>
              </a:extLst>
            </p:cNvPr>
            <p:cNvSpPr/>
            <p:nvPr/>
          </p:nvSpPr>
          <p:spPr bwMode="auto">
            <a:xfrm>
              <a:off x="5489865" y="3975098"/>
              <a:ext cx="590922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sng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Images</a:t>
              </a:r>
            </a:p>
          </p:txBody>
        </p:sp>
      </p:grpSp>
      <p:sp>
        <p:nvSpPr>
          <p:cNvPr id="89" name="Callout: Line with Border and Accent Bar 88">
            <a:extLst>
              <a:ext uri="{FF2B5EF4-FFF2-40B4-BE49-F238E27FC236}">
                <a16:creationId xmlns:a16="http://schemas.microsoft.com/office/drawing/2014/main" id="{7381931B-77B6-4D9F-AD18-F78DE269AB83}"/>
              </a:ext>
            </a:extLst>
          </p:cNvPr>
          <p:cNvSpPr/>
          <p:nvPr/>
        </p:nvSpPr>
        <p:spPr bwMode="auto">
          <a:xfrm>
            <a:off x="7560161" y="4247268"/>
            <a:ext cx="2277720" cy="1515882"/>
          </a:xfrm>
          <a:prstGeom prst="accentBorderCallout1">
            <a:avLst>
              <a:gd name="adj1" fmla="val 48754"/>
              <a:gd name="adj2" fmla="val -3740"/>
              <a:gd name="adj3" fmla="val 28725"/>
              <a:gd name="adj4" fmla="val -65686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87AF5E60-E3CE-45FB-83D6-9C093C4029A3}"/>
              </a:ext>
            </a:extLst>
          </p:cNvPr>
          <p:cNvSpPr/>
          <p:nvPr/>
        </p:nvSpPr>
        <p:spPr bwMode="auto">
          <a:xfrm>
            <a:off x="738244" y="1909756"/>
            <a:ext cx="3221246" cy="1420957"/>
          </a:xfrm>
          <a:prstGeom prst="triangle">
            <a:avLst>
              <a:gd name="adj" fmla="val 4772"/>
            </a:avLst>
          </a:prstGeom>
          <a:gradFill flip="none" rotWithShape="1">
            <a:gsLst>
              <a:gs pos="0">
                <a:srgbClr val="FF7C80">
                  <a:tint val="66000"/>
                  <a:satMod val="160000"/>
                </a:srgbClr>
              </a:gs>
              <a:gs pos="50000">
                <a:srgbClr val="FF7C80">
                  <a:tint val="44500"/>
                  <a:satMod val="160000"/>
                </a:srgbClr>
              </a:gs>
              <a:gs pos="100000">
                <a:srgbClr val="FF7C8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7C8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F36879-A971-4F1E-B348-B2743074F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30095"/>
            <a:ext cx="10822889" cy="1527243"/>
          </a:xfrm>
        </p:spPr>
        <p:txBody>
          <a:bodyPr/>
          <a:lstStyle/>
          <a:p>
            <a:r>
              <a:rPr lang="en-US" dirty="0"/>
              <a:t>PNF packaging with TOSCA-Metadata </a:t>
            </a:r>
            <a:br>
              <a:rPr lang="en-US" dirty="0"/>
            </a:br>
            <a:r>
              <a:rPr lang="en-US" dirty="0"/>
              <a:t>proposed for Dublin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476A9B-E6F1-4E25-98F2-765550140CA2}"/>
              </a:ext>
            </a:extLst>
          </p:cNvPr>
          <p:cNvGrpSpPr/>
          <p:nvPr/>
        </p:nvGrpSpPr>
        <p:grpSpPr>
          <a:xfrm>
            <a:off x="755671" y="1387891"/>
            <a:ext cx="1516089" cy="624011"/>
            <a:chOff x="683716" y="1137618"/>
            <a:chExt cx="1516089" cy="62401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7B2AEC7-53F8-4DD7-A57F-9EE0AFCB98E9}"/>
                </a:ext>
              </a:extLst>
            </p:cNvPr>
            <p:cNvSpPr txBox="1"/>
            <p:nvPr/>
          </p:nvSpPr>
          <p:spPr>
            <a:xfrm>
              <a:off x="1163559" y="1290152"/>
              <a:ext cx="1036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/>
                <a:t>CSAR file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D4F08E5-82A9-4686-A443-108A8859998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3716" y="1137618"/>
              <a:ext cx="479843" cy="624011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26B165A7-BC7A-4A35-A840-2B08C25CBB4C}"/>
              </a:ext>
            </a:extLst>
          </p:cNvPr>
          <p:cNvSpPr/>
          <p:nvPr/>
        </p:nvSpPr>
        <p:spPr>
          <a:xfrm>
            <a:off x="738244" y="3689966"/>
            <a:ext cx="3221247" cy="12945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4E9D6F-AC84-473F-837F-FF480D9A2071}"/>
              </a:ext>
            </a:extLst>
          </p:cNvPr>
          <p:cNvSpPr/>
          <p:nvPr/>
        </p:nvSpPr>
        <p:spPr>
          <a:xfrm>
            <a:off x="738243" y="3330714"/>
            <a:ext cx="3221247" cy="35632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/>
              <a:t>ROOT</a:t>
            </a:r>
          </a:p>
        </p:txBody>
      </p:sp>
      <p:sp>
        <p:nvSpPr>
          <p:cNvPr id="70" name="Callout: Line with Border and Accent Bar 69">
            <a:extLst>
              <a:ext uri="{FF2B5EF4-FFF2-40B4-BE49-F238E27FC236}">
                <a16:creationId xmlns:a16="http://schemas.microsoft.com/office/drawing/2014/main" id="{12C77C48-0CFB-42CC-B65F-664F0B20E092}"/>
              </a:ext>
            </a:extLst>
          </p:cNvPr>
          <p:cNvSpPr/>
          <p:nvPr/>
        </p:nvSpPr>
        <p:spPr bwMode="auto">
          <a:xfrm>
            <a:off x="4791697" y="3469362"/>
            <a:ext cx="2360223" cy="502261"/>
          </a:xfrm>
          <a:prstGeom prst="accentBorderCallout1">
            <a:avLst>
              <a:gd name="adj1" fmla="val 47699"/>
              <a:gd name="adj2" fmla="val -3605"/>
              <a:gd name="adj3" fmla="val 160889"/>
              <a:gd name="adj4" fmla="val -11665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092B5C6-F29D-4E2C-9A5F-01D12C31C14B}"/>
              </a:ext>
            </a:extLst>
          </p:cNvPr>
          <p:cNvGrpSpPr/>
          <p:nvPr/>
        </p:nvGrpSpPr>
        <p:grpSpPr>
          <a:xfrm>
            <a:off x="891500" y="4655316"/>
            <a:ext cx="2028840" cy="329153"/>
            <a:chOff x="5181601" y="4393160"/>
            <a:chExt cx="2028840" cy="329153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1A40289A-B940-4D81-A7F9-A5E2DA35A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4D53CDF-E7CF-4D62-B8C5-6DC37F8C5B9F}"/>
                </a:ext>
              </a:extLst>
            </p:cNvPr>
            <p:cNvSpPr/>
            <p:nvPr/>
          </p:nvSpPr>
          <p:spPr bwMode="auto">
            <a:xfrm>
              <a:off x="5510754" y="4428760"/>
              <a:ext cx="169968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MainServiceTemplate</a:t>
              </a: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.mf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E178563-8269-416E-A0B1-959849A5CFA5}"/>
              </a:ext>
            </a:extLst>
          </p:cNvPr>
          <p:cNvGrpSpPr/>
          <p:nvPr/>
        </p:nvGrpSpPr>
        <p:grpSpPr>
          <a:xfrm>
            <a:off x="4892057" y="3571172"/>
            <a:ext cx="2282307" cy="329153"/>
            <a:chOff x="5181601" y="4393160"/>
            <a:chExt cx="2282307" cy="329153"/>
          </a:xfrm>
        </p:grpSpPr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24EC940F-8772-4B85-8F1F-A5E9CC99F0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958DBAA-CCD6-439E-A55A-4FFD5D9D3780}"/>
                </a:ext>
              </a:extLst>
            </p:cNvPr>
            <p:cNvSpPr/>
            <p:nvPr/>
          </p:nvSpPr>
          <p:spPr bwMode="auto">
            <a:xfrm>
              <a:off x="5510754" y="4428760"/>
              <a:ext cx="1953154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</a:t>
              </a:r>
              <a:r>
                <a:rPr lang="en-US" sz="1200" err="1">
                  <a:solidFill>
                    <a:schemeClr val="accent1">
                      <a:lumMod val="75000"/>
                    </a:schemeClr>
                  </a:solidFill>
                </a:rPr>
                <a:t>yaml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E20FB1F-1EE2-4C5A-9E5B-49998688FBAD}"/>
              </a:ext>
            </a:extLst>
          </p:cNvPr>
          <p:cNvGrpSpPr/>
          <p:nvPr/>
        </p:nvGrpSpPr>
        <p:grpSpPr>
          <a:xfrm>
            <a:off x="891500" y="3768147"/>
            <a:ext cx="1636247" cy="329152"/>
            <a:chOff x="5181601" y="3935961"/>
            <a:chExt cx="1636247" cy="329152"/>
          </a:xfrm>
        </p:grpSpPr>
        <p:pic>
          <p:nvPicPr>
            <p:cNvPr id="35" name="Graphic 34" descr="Open Folder">
              <a:extLst>
                <a:ext uri="{FF2B5EF4-FFF2-40B4-BE49-F238E27FC236}">
                  <a16:creationId xmlns:a16="http://schemas.microsoft.com/office/drawing/2014/main" id="{920EBFBA-0297-4A6F-B0F7-6D13CA762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FC443B2-E6FB-4F0A-A35F-1B25DC1F3D34}"/>
                </a:ext>
              </a:extLst>
            </p:cNvPr>
            <p:cNvSpPr/>
            <p:nvPr/>
          </p:nvSpPr>
          <p:spPr bwMode="auto">
            <a:xfrm>
              <a:off x="5489865" y="3975098"/>
              <a:ext cx="132798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TOSCA-Metadata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78D305C-6DF1-48DB-A09E-CB4CF9B01525}"/>
              </a:ext>
            </a:extLst>
          </p:cNvPr>
          <p:cNvGrpSpPr/>
          <p:nvPr/>
        </p:nvGrpSpPr>
        <p:grpSpPr>
          <a:xfrm>
            <a:off x="891500" y="4063870"/>
            <a:ext cx="1131557" cy="329152"/>
            <a:chOff x="5181601" y="3935961"/>
            <a:chExt cx="1131557" cy="329152"/>
          </a:xfrm>
        </p:grpSpPr>
        <p:pic>
          <p:nvPicPr>
            <p:cNvPr id="38" name="Graphic 37" descr="Open Folder">
              <a:extLst>
                <a:ext uri="{FF2B5EF4-FFF2-40B4-BE49-F238E27FC236}">
                  <a16:creationId xmlns:a16="http://schemas.microsoft.com/office/drawing/2014/main" id="{DD8743D7-20AB-4E52-A90D-A8B902F30B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B7C34FF-0B45-4742-9526-6EEFAE6CF7D8}"/>
                </a:ext>
              </a:extLst>
            </p:cNvPr>
            <p:cNvSpPr/>
            <p:nvPr/>
          </p:nvSpPr>
          <p:spPr bwMode="auto">
            <a:xfrm>
              <a:off x="5489865" y="3975098"/>
              <a:ext cx="82329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Definitions</a:t>
              </a:r>
            </a:p>
          </p:txBody>
        </p:sp>
      </p:grpSp>
      <p:sp>
        <p:nvSpPr>
          <p:cNvPr id="63" name="Callout: Line with Border and Accent Bar 62">
            <a:extLst>
              <a:ext uri="{FF2B5EF4-FFF2-40B4-BE49-F238E27FC236}">
                <a16:creationId xmlns:a16="http://schemas.microsoft.com/office/drawing/2014/main" id="{7A4F6AF4-07EA-4D14-BB40-121BDE26495F}"/>
              </a:ext>
            </a:extLst>
          </p:cNvPr>
          <p:cNvSpPr/>
          <p:nvPr/>
        </p:nvSpPr>
        <p:spPr bwMode="auto">
          <a:xfrm>
            <a:off x="4791697" y="2948425"/>
            <a:ext cx="2370736" cy="399389"/>
          </a:xfrm>
          <a:prstGeom prst="accentBorderCallout1">
            <a:avLst>
              <a:gd name="adj1" fmla="val 99240"/>
              <a:gd name="adj2" fmla="val -4505"/>
              <a:gd name="adj3" fmla="val 250070"/>
              <a:gd name="adj4" fmla="val -97806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37FBF33-1A8E-4B8E-BBB7-4A6E68C7BFFA}"/>
              </a:ext>
            </a:extLst>
          </p:cNvPr>
          <p:cNvGrpSpPr/>
          <p:nvPr/>
        </p:nvGrpSpPr>
        <p:grpSpPr>
          <a:xfrm>
            <a:off x="4850958" y="2983542"/>
            <a:ext cx="1314621" cy="329153"/>
            <a:chOff x="1349947" y="4082743"/>
            <a:chExt cx="1314621" cy="329153"/>
          </a:xfrm>
        </p:grpSpPr>
        <p:pic>
          <p:nvPicPr>
            <p:cNvPr id="61" name="Graphic 60">
              <a:extLst>
                <a:ext uri="{FF2B5EF4-FFF2-40B4-BE49-F238E27FC236}">
                  <a16:creationId xmlns:a16="http://schemas.microsoft.com/office/drawing/2014/main" id="{402A47A6-1E8B-453C-A485-50C12A550E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49947" y="4082743"/>
              <a:ext cx="329153" cy="329153"/>
            </a:xfrm>
            <a:prstGeom prst="rect">
              <a:avLst/>
            </a:prstGeom>
          </p:spPr>
        </p:pic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154BF99-F3FB-48A8-9FAA-F2D2E36D4DCC}"/>
                </a:ext>
              </a:extLst>
            </p:cNvPr>
            <p:cNvSpPr/>
            <p:nvPr/>
          </p:nvSpPr>
          <p:spPr bwMode="auto">
            <a:xfrm>
              <a:off x="1665201" y="4118343"/>
              <a:ext cx="99936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TOSCA.meta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A5E54BB-0828-4D7D-8ED1-1E6C03685730}"/>
              </a:ext>
            </a:extLst>
          </p:cNvPr>
          <p:cNvGrpSpPr/>
          <p:nvPr/>
        </p:nvGrpSpPr>
        <p:grpSpPr>
          <a:xfrm>
            <a:off x="891500" y="4359593"/>
            <a:ext cx="979208" cy="329152"/>
            <a:chOff x="5181601" y="3935961"/>
            <a:chExt cx="979208" cy="329152"/>
          </a:xfrm>
        </p:grpSpPr>
        <p:pic>
          <p:nvPicPr>
            <p:cNvPr id="72" name="Graphic 71" descr="Open Folder">
              <a:extLst>
                <a:ext uri="{FF2B5EF4-FFF2-40B4-BE49-F238E27FC236}">
                  <a16:creationId xmlns:a16="http://schemas.microsoft.com/office/drawing/2014/main" id="{785C92B9-B41B-4036-BCC2-83E9F7448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C3F5072F-6560-49CF-A1D3-DEB8086A2B1E}"/>
                </a:ext>
              </a:extLst>
            </p:cNvPr>
            <p:cNvSpPr/>
            <p:nvPr/>
          </p:nvSpPr>
          <p:spPr bwMode="auto">
            <a:xfrm>
              <a:off x="5489865" y="3975098"/>
              <a:ext cx="670944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Artifacts</a:t>
              </a:r>
            </a:p>
          </p:txBody>
        </p:sp>
      </p:grpSp>
      <p:sp>
        <p:nvSpPr>
          <p:cNvPr id="97" name="Callout: Line with Border and Accent Bar 96">
            <a:extLst>
              <a:ext uri="{FF2B5EF4-FFF2-40B4-BE49-F238E27FC236}">
                <a16:creationId xmlns:a16="http://schemas.microsoft.com/office/drawing/2014/main" id="{4188A826-C458-4336-87A1-868AE4A8FE25}"/>
              </a:ext>
            </a:extLst>
          </p:cNvPr>
          <p:cNvSpPr/>
          <p:nvPr/>
        </p:nvSpPr>
        <p:spPr bwMode="auto">
          <a:xfrm>
            <a:off x="7556908" y="5904401"/>
            <a:ext cx="2277720" cy="746509"/>
          </a:xfrm>
          <a:prstGeom prst="accentBorderCallout1">
            <a:avLst>
              <a:gd name="adj1" fmla="val 16174"/>
              <a:gd name="adj2" fmla="val -4883"/>
              <a:gd name="adj3" fmla="val -125174"/>
              <a:gd name="adj4" fmla="val -8009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9E978C12-ECB1-479F-8482-16A1C2F56C9B}"/>
              </a:ext>
            </a:extLst>
          </p:cNvPr>
          <p:cNvGrpSpPr/>
          <p:nvPr/>
        </p:nvGrpSpPr>
        <p:grpSpPr>
          <a:xfrm>
            <a:off x="7613337" y="6293131"/>
            <a:ext cx="576712" cy="329153"/>
            <a:chOff x="5181601" y="4393160"/>
            <a:chExt cx="576712" cy="329153"/>
          </a:xfrm>
        </p:grpSpPr>
        <p:pic>
          <p:nvPicPr>
            <p:cNvPr id="99" name="Graphic 98">
              <a:extLst>
                <a:ext uri="{FF2B5EF4-FFF2-40B4-BE49-F238E27FC236}">
                  <a16:creationId xmlns:a16="http://schemas.microsoft.com/office/drawing/2014/main" id="{F5B758D9-746A-4036-9AD5-F46157B077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991FB1C1-7AB9-42B4-A82F-773686CF4239}"/>
                </a:ext>
              </a:extLst>
            </p:cNvPr>
            <p:cNvSpPr/>
            <p:nvPr/>
          </p:nvSpPr>
          <p:spPr bwMode="auto">
            <a:xfrm>
              <a:off x="5510754" y="4428760"/>
              <a:ext cx="24755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…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347A214D-B64A-4E63-8589-6E829ABC353D}"/>
              </a:ext>
            </a:extLst>
          </p:cNvPr>
          <p:cNvGrpSpPr/>
          <p:nvPr/>
        </p:nvGrpSpPr>
        <p:grpSpPr>
          <a:xfrm>
            <a:off x="7628606" y="4286476"/>
            <a:ext cx="1366943" cy="329152"/>
            <a:chOff x="5181601" y="3935961"/>
            <a:chExt cx="1366943" cy="329152"/>
          </a:xfrm>
        </p:grpSpPr>
        <p:pic>
          <p:nvPicPr>
            <p:cNvPr id="107" name="Graphic 106" descr="Open Folder">
              <a:extLst>
                <a:ext uri="{FF2B5EF4-FFF2-40B4-BE49-F238E27FC236}">
                  <a16:creationId xmlns:a16="http://schemas.microsoft.com/office/drawing/2014/main" id="{59556FB3-9337-4DA6-BA1C-B41136A97B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433C83FF-860A-498F-BF55-42893D268401}"/>
                </a:ext>
              </a:extLst>
            </p:cNvPr>
            <p:cNvSpPr/>
            <p:nvPr/>
          </p:nvSpPr>
          <p:spPr bwMode="auto">
            <a:xfrm>
              <a:off x="5489865" y="3975098"/>
              <a:ext cx="105867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Configuration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00A4634-5E24-4CD3-A5F8-0D9952435E40}"/>
              </a:ext>
            </a:extLst>
          </p:cNvPr>
          <p:cNvGrpSpPr/>
          <p:nvPr/>
        </p:nvGrpSpPr>
        <p:grpSpPr>
          <a:xfrm>
            <a:off x="4892057" y="4490740"/>
            <a:ext cx="1222031" cy="329152"/>
            <a:chOff x="5181601" y="3935961"/>
            <a:chExt cx="1222031" cy="329152"/>
          </a:xfrm>
        </p:grpSpPr>
        <p:pic>
          <p:nvPicPr>
            <p:cNvPr id="114" name="Graphic 113" descr="Open Folder">
              <a:extLst>
                <a:ext uri="{FF2B5EF4-FFF2-40B4-BE49-F238E27FC236}">
                  <a16:creationId xmlns:a16="http://schemas.microsoft.com/office/drawing/2014/main" id="{C9D9EEA5-8A95-4208-A3EC-49DC304D62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992824C9-4E35-494F-9B6B-B74BC74B5DF5}"/>
                </a:ext>
              </a:extLst>
            </p:cNvPr>
            <p:cNvSpPr/>
            <p:nvPr/>
          </p:nvSpPr>
          <p:spPr bwMode="auto">
            <a:xfrm>
              <a:off x="5489865" y="3975098"/>
              <a:ext cx="91376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Deployment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333108D7-21ED-4293-BBF7-06236A8BFE36}"/>
              </a:ext>
            </a:extLst>
          </p:cNvPr>
          <p:cNvGrpSpPr/>
          <p:nvPr/>
        </p:nvGrpSpPr>
        <p:grpSpPr>
          <a:xfrm>
            <a:off x="7628606" y="4585407"/>
            <a:ext cx="1300771" cy="329152"/>
            <a:chOff x="5181601" y="3935961"/>
            <a:chExt cx="1300771" cy="329152"/>
          </a:xfrm>
        </p:grpSpPr>
        <p:pic>
          <p:nvPicPr>
            <p:cNvPr id="117" name="Graphic 116" descr="Open Folder">
              <a:extLst>
                <a:ext uri="{FF2B5EF4-FFF2-40B4-BE49-F238E27FC236}">
                  <a16:creationId xmlns:a16="http://schemas.microsoft.com/office/drawing/2014/main" id="{1BD24804-4CFF-467A-BB55-CFE19825A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1E911812-E145-4B62-9437-DE88F0F2C92A}"/>
                </a:ext>
              </a:extLst>
            </p:cNvPr>
            <p:cNvSpPr/>
            <p:nvPr/>
          </p:nvSpPr>
          <p:spPr bwMode="auto">
            <a:xfrm>
              <a:off x="5489865" y="3975098"/>
              <a:ext cx="99250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tx1"/>
                  </a:solidFill>
                </a:rPr>
                <a:t>Yang_module</a:t>
              </a:r>
              <a:endParaRPr 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70D3EB8-690D-4500-822D-674C2A7B5B84}"/>
              </a:ext>
            </a:extLst>
          </p:cNvPr>
          <p:cNvGrpSpPr/>
          <p:nvPr/>
        </p:nvGrpSpPr>
        <p:grpSpPr>
          <a:xfrm>
            <a:off x="7628606" y="4870050"/>
            <a:ext cx="1434269" cy="329152"/>
            <a:chOff x="5181601" y="3935961"/>
            <a:chExt cx="1434269" cy="329152"/>
          </a:xfrm>
        </p:grpSpPr>
        <p:pic>
          <p:nvPicPr>
            <p:cNvPr id="120" name="Graphic 119" descr="Open Folder">
              <a:extLst>
                <a:ext uri="{FF2B5EF4-FFF2-40B4-BE49-F238E27FC236}">
                  <a16:creationId xmlns:a16="http://schemas.microsoft.com/office/drawing/2014/main" id="{01EFF146-7F03-4484-B739-7DF5406B7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C7AAF449-EE5D-4C35-AC05-BA18A9A1FE74}"/>
                </a:ext>
              </a:extLst>
            </p:cNvPr>
            <p:cNvSpPr/>
            <p:nvPr/>
          </p:nvSpPr>
          <p:spPr bwMode="auto">
            <a:xfrm>
              <a:off x="5489865" y="3975098"/>
              <a:ext cx="1126005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tx1"/>
                  </a:solidFill>
                </a:rPr>
                <a:t>Measurements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ABFA87AE-8A46-4034-8254-2D04FE544D34}"/>
              </a:ext>
            </a:extLst>
          </p:cNvPr>
          <p:cNvGrpSpPr/>
          <p:nvPr/>
        </p:nvGrpSpPr>
        <p:grpSpPr>
          <a:xfrm>
            <a:off x="7628606" y="5154692"/>
            <a:ext cx="906880" cy="329152"/>
            <a:chOff x="5181601" y="3935961"/>
            <a:chExt cx="906880" cy="329152"/>
          </a:xfrm>
        </p:grpSpPr>
        <p:pic>
          <p:nvPicPr>
            <p:cNvPr id="123" name="Graphic 122" descr="Open Folder">
              <a:extLst>
                <a:ext uri="{FF2B5EF4-FFF2-40B4-BE49-F238E27FC236}">
                  <a16:creationId xmlns:a16="http://schemas.microsoft.com/office/drawing/2014/main" id="{B182DD37-EFFC-4CAE-895E-5637A270EB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DEA25214-4A64-4AB0-B6B9-C781FBE1ECBD}"/>
                </a:ext>
              </a:extLst>
            </p:cNvPr>
            <p:cNvSpPr/>
            <p:nvPr/>
          </p:nvSpPr>
          <p:spPr bwMode="auto">
            <a:xfrm>
              <a:off x="5489865" y="3975098"/>
              <a:ext cx="598616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tx1"/>
                  </a:solidFill>
                </a:rPr>
                <a:t>Events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125" name="Callout: Line with Border and Accent Bar 124">
            <a:extLst>
              <a:ext uri="{FF2B5EF4-FFF2-40B4-BE49-F238E27FC236}">
                <a16:creationId xmlns:a16="http://schemas.microsoft.com/office/drawing/2014/main" id="{B8EE4D4F-108D-49B5-AD81-765399E76295}"/>
              </a:ext>
            </a:extLst>
          </p:cNvPr>
          <p:cNvSpPr/>
          <p:nvPr/>
        </p:nvSpPr>
        <p:spPr bwMode="auto">
          <a:xfrm>
            <a:off x="10097220" y="5722144"/>
            <a:ext cx="1893893" cy="471488"/>
          </a:xfrm>
          <a:prstGeom prst="accentBorderCallout1">
            <a:avLst>
              <a:gd name="adj1" fmla="val 15045"/>
              <a:gd name="adj2" fmla="val -3942"/>
              <a:gd name="adj3" fmla="val -82069"/>
              <a:gd name="adj4" fmla="val -82161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20607ED-E772-43F8-B7E3-3D7F0976E766}"/>
              </a:ext>
            </a:extLst>
          </p:cNvPr>
          <p:cNvGrpSpPr/>
          <p:nvPr/>
        </p:nvGrpSpPr>
        <p:grpSpPr>
          <a:xfrm>
            <a:off x="10154784" y="5768713"/>
            <a:ext cx="1778964" cy="329153"/>
            <a:chOff x="5181601" y="4393160"/>
            <a:chExt cx="1778964" cy="329153"/>
          </a:xfrm>
        </p:grpSpPr>
        <p:pic>
          <p:nvPicPr>
            <p:cNvPr id="49" name="Graphic 48">
              <a:extLst>
                <a:ext uri="{FF2B5EF4-FFF2-40B4-BE49-F238E27FC236}">
                  <a16:creationId xmlns:a16="http://schemas.microsoft.com/office/drawing/2014/main" id="{55E1DDBE-B95D-4E7B-A3EF-52A461259E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5F5F040-96ED-47D3-8B36-553B9B0B83D7}"/>
                </a:ext>
              </a:extLst>
            </p:cNvPr>
            <p:cNvSpPr/>
            <p:nvPr/>
          </p:nvSpPr>
          <p:spPr bwMode="auto">
            <a:xfrm>
              <a:off x="5510754" y="4428760"/>
              <a:ext cx="1449811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ves-dictionary.</a:t>
              </a:r>
              <a:r>
                <a:rPr lang="en-US" sz="1200" err="1">
                  <a:solidFill>
                    <a:schemeClr val="tx1"/>
                  </a:solidFill>
                </a:rPr>
                <a:t>yaml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126" name="Callout: Line with Border and Accent Bar 125">
            <a:extLst>
              <a:ext uri="{FF2B5EF4-FFF2-40B4-BE49-F238E27FC236}">
                <a16:creationId xmlns:a16="http://schemas.microsoft.com/office/drawing/2014/main" id="{2FCAADB3-07C3-41D5-BA41-306C20272194}"/>
              </a:ext>
            </a:extLst>
          </p:cNvPr>
          <p:cNvSpPr/>
          <p:nvPr/>
        </p:nvSpPr>
        <p:spPr bwMode="auto">
          <a:xfrm>
            <a:off x="10097221" y="4309451"/>
            <a:ext cx="1893892" cy="504913"/>
          </a:xfrm>
          <a:prstGeom prst="accentBorderCallout1">
            <a:avLst>
              <a:gd name="adj1" fmla="val 63581"/>
              <a:gd name="adj2" fmla="val -3942"/>
              <a:gd name="adj3" fmla="val 86164"/>
              <a:gd name="adj4" fmla="val -5345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BB4849BC-B621-4A7A-B74C-F83C1717A577}"/>
              </a:ext>
            </a:extLst>
          </p:cNvPr>
          <p:cNvGrpSpPr/>
          <p:nvPr/>
        </p:nvGrpSpPr>
        <p:grpSpPr>
          <a:xfrm>
            <a:off x="10154784" y="4393379"/>
            <a:ext cx="1727668" cy="329153"/>
            <a:chOff x="5181601" y="4393160"/>
            <a:chExt cx="1727668" cy="329153"/>
          </a:xfrm>
        </p:grpSpPr>
        <p:pic>
          <p:nvPicPr>
            <p:cNvPr id="94" name="Graphic 93">
              <a:extLst>
                <a:ext uri="{FF2B5EF4-FFF2-40B4-BE49-F238E27FC236}">
                  <a16:creationId xmlns:a16="http://schemas.microsoft.com/office/drawing/2014/main" id="{388FC3DF-53F8-461D-B912-E3A7A318553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554B9706-F6ED-4252-9908-A3B21920F576}"/>
                </a:ext>
              </a:extLst>
            </p:cNvPr>
            <p:cNvSpPr/>
            <p:nvPr/>
          </p:nvSpPr>
          <p:spPr bwMode="auto">
            <a:xfrm>
              <a:off x="5510754" y="4428760"/>
              <a:ext cx="1398515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yang-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module.yang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127" name="Callout: Line with Border and Accent Bar 126">
            <a:extLst>
              <a:ext uri="{FF2B5EF4-FFF2-40B4-BE49-F238E27FC236}">
                <a16:creationId xmlns:a16="http://schemas.microsoft.com/office/drawing/2014/main" id="{9FAF083F-B3A7-4A93-8723-50FBD48BAD1A}"/>
              </a:ext>
            </a:extLst>
          </p:cNvPr>
          <p:cNvSpPr/>
          <p:nvPr/>
        </p:nvSpPr>
        <p:spPr bwMode="auto">
          <a:xfrm>
            <a:off x="10097220" y="5029932"/>
            <a:ext cx="1893892" cy="447995"/>
          </a:xfrm>
          <a:prstGeom prst="accentBorderCallout1">
            <a:avLst>
              <a:gd name="adj1" fmla="val 57938"/>
              <a:gd name="adj2" fmla="val -3942"/>
              <a:gd name="adj3" fmla="val 7839"/>
              <a:gd name="adj4" fmla="val -54143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BC8634B-89EE-48B9-8865-56615140601E}"/>
              </a:ext>
            </a:extLst>
          </p:cNvPr>
          <p:cNvGrpSpPr/>
          <p:nvPr/>
        </p:nvGrpSpPr>
        <p:grpSpPr>
          <a:xfrm>
            <a:off x="10154784" y="5085591"/>
            <a:ext cx="1769346" cy="329153"/>
            <a:chOff x="5181601" y="4393160"/>
            <a:chExt cx="1769346" cy="329153"/>
          </a:xfrm>
        </p:grpSpPr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74768B28-D79E-4943-BB57-7437F1BC01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17C4753-831F-4EC0-A52B-AD964FEEF00D}"/>
                </a:ext>
              </a:extLst>
            </p:cNvPr>
            <p:cNvSpPr/>
            <p:nvPr/>
          </p:nvSpPr>
          <p:spPr bwMode="auto">
            <a:xfrm>
              <a:off x="5510754" y="4428760"/>
              <a:ext cx="144019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pm-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dictionary.</a:t>
              </a:r>
              <a:r>
                <a:rPr lang="en-US" sz="1200" err="1">
                  <a:solidFill>
                    <a:schemeClr val="tx1"/>
                  </a:solidFill>
                </a:rPr>
                <a:t>yaml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099AC43F-320C-47FB-960C-15DF6839CBC2}"/>
              </a:ext>
            </a:extLst>
          </p:cNvPr>
          <p:cNvGrpSpPr/>
          <p:nvPr/>
        </p:nvGrpSpPr>
        <p:grpSpPr>
          <a:xfrm>
            <a:off x="7613337" y="5966222"/>
            <a:ext cx="1148984" cy="329153"/>
            <a:chOff x="5181601" y="4393160"/>
            <a:chExt cx="1148984" cy="329153"/>
          </a:xfrm>
        </p:grpSpPr>
        <p:pic>
          <p:nvPicPr>
            <p:cNvPr id="132" name="Graphic 131">
              <a:extLst>
                <a:ext uri="{FF2B5EF4-FFF2-40B4-BE49-F238E27FC236}">
                  <a16:creationId xmlns:a16="http://schemas.microsoft.com/office/drawing/2014/main" id="{3019C7ED-2808-4D2F-8E29-70E950B4E3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95934AA9-4AB3-465E-A3C1-224BE86FB959}"/>
                </a:ext>
              </a:extLst>
            </p:cNvPr>
            <p:cNvSpPr/>
            <p:nvPr/>
          </p:nvSpPr>
          <p:spPr bwMode="auto">
            <a:xfrm>
              <a:off x="5510754" y="4428760"/>
              <a:ext cx="819831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Install.csh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136" name="Speech Bubble: Rectangle with Corners Rounded 135">
            <a:extLst>
              <a:ext uri="{FF2B5EF4-FFF2-40B4-BE49-F238E27FC236}">
                <a16:creationId xmlns:a16="http://schemas.microsoft.com/office/drawing/2014/main" id="{F660CAAF-939B-4689-BFC2-8F96A8A16DCD}"/>
              </a:ext>
            </a:extLst>
          </p:cNvPr>
          <p:cNvSpPr/>
          <p:nvPr/>
        </p:nvSpPr>
        <p:spPr bwMode="auto">
          <a:xfrm>
            <a:off x="7463650" y="3068053"/>
            <a:ext cx="1036222" cy="268366"/>
          </a:xfrm>
          <a:prstGeom prst="wedgeRoundRectCallout">
            <a:avLst>
              <a:gd name="adj1" fmla="val -85489"/>
              <a:gd name="adj2" fmla="val 166574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kumimoji="0" lang="en-US" sz="1100" i="0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NF </a:t>
            </a:r>
            <a:r>
              <a:rPr lang="en-US" sz="1100">
                <a:solidFill>
                  <a:schemeClr val="tx1"/>
                </a:solidFill>
              </a:rPr>
              <a:t>descriptor</a:t>
            </a:r>
            <a:endParaRPr kumimoji="0" lang="en-US" sz="1000" i="0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724E51C3-87D5-4164-9A95-03B355C22835}"/>
              </a:ext>
            </a:extLst>
          </p:cNvPr>
          <p:cNvGrpSpPr/>
          <p:nvPr/>
        </p:nvGrpSpPr>
        <p:grpSpPr>
          <a:xfrm>
            <a:off x="4892057" y="6062838"/>
            <a:ext cx="1596750" cy="329153"/>
            <a:chOff x="1349947" y="4082743"/>
            <a:chExt cx="1596750" cy="329153"/>
          </a:xfrm>
        </p:grpSpPr>
        <p:pic>
          <p:nvPicPr>
            <p:cNvPr id="140" name="Graphic 139">
              <a:extLst>
                <a:ext uri="{FF2B5EF4-FFF2-40B4-BE49-F238E27FC236}">
                  <a16:creationId xmlns:a16="http://schemas.microsoft.com/office/drawing/2014/main" id="{315A467F-AA15-46A6-97D1-FBC88B10C7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49947" y="4082743"/>
              <a:ext cx="329153" cy="329153"/>
            </a:xfrm>
            <a:prstGeom prst="rect">
              <a:avLst/>
            </a:prstGeom>
          </p:spPr>
        </p:pic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7C9F980C-A5E5-4D8D-9687-39FF19A5A936}"/>
                </a:ext>
              </a:extLst>
            </p:cNvPr>
            <p:cNvSpPr/>
            <p:nvPr/>
          </p:nvSpPr>
          <p:spPr bwMode="auto">
            <a:xfrm>
              <a:off x="1665201" y="4118343"/>
              <a:ext cx="1281496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tx1"/>
                  </a:solidFill>
                </a:rPr>
                <a:t>License_term.txt 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43" name="Speech Bubble: Rectangle with Corners Rounded 142">
            <a:extLst>
              <a:ext uri="{FF2B5EF4-FFF2-40B4-BE49-F238E27FC236}">
                <a16:creationId xmlns:a16="http://schemas.microsoft.com/office/drawing/2014/main" id="{FFDBBDFC-1D9B-4DFB-8577-2963A1E1CCEA}"/>
              </a:ext>
            </a:extLst>
          </p:cNvPr>
          <p:cNvSpPr/>
          <p:nvPr/>
        </p:nvSpPr>
        <p:spPr bwMode="auto">
          <a:xfrm>
            <a:off x="33177" y="4966262"/>
            <a:ext cx="3221246" cy="1604902"/>
          </a:xfrm>
          <a:prstGeom prst="wedgeRoundRectCallout">
            <a:avLst>
              <a:gd name="adj1" fmla="val -5148"/>
              <a:gd name="adj2" fmla="val -52585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metadata: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 err="1">
                <a:solidFill>
                  <a:schemeClr val="tx1"/>
                </a:solidFill>
              </a:rPr>
              <a:t>pnf_product_name</a:t>
            </a:r>
            <a:r>
              <a:rPr lang="en-US" sz="900" dirty="0">
                <a:solidFill>
                  <a:schemeClr val="tx1"/>
                </a:solidFill>
              </a:rPr>
              <a:t>: </a:t>
            </a:r>
            <a:r>
              <a:rPr lang="en-US" sz="900" dirty="0" err="1">
                <a:solidFill>
                  <a:schemeClr val="tx1"/>
                </a:solidFill>
              </a:rPr>
              <a:t>gNB</a:t>
            </a:r>
            <a:endParaRPr lang="en-US" sz="900" dirty="0">
              <a:solidFill>
                <a:schemeClr val="tx1"/>
              </a:solidFill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 err="1">
                <a:solidFill>
                  <a:schemeClr val="tx1"/>
                </a:solidFill>
              </a:rPr>
              <a:t>pnf_provider_id</a:t>
            </a:r>
            <a:r>
              <a:rPr lang="en-US" sz="900" dirty="0">
                <a:solidFill>
                  <a:schemeClr val="tx1"/>
                </a:solidFill>
              </a:rPr>
              <a:t>: Ericsson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pnf_package_version:1.0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pnf_release_date_time:2018-12-03T08:44:00-05:00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 err="1">
                <a:solidFill>
                  <a:schemeClr val="tx1"/>
                </a:solidFill>
              </a:rPr>
              <a:t>non_mano_artifact_sets</a:t>
            </a:r>
            <a:r>
              <a:rPr lang="en-US" sz="900" dirty="0">
                <a:solidFill>
                  <a:schemeClr val="tx1"/>
                </a:solidFill>
              </a:rPr>
              <a:t>:	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Events: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source: Artifacts/Deployment/Events/</a:t>
            </a:r>
            <a:r>
              <a:rPr lang="en-US" sz="900" dirty="0" err="1">
                <a:solidFill>
                  <a:schemeClr val="tx1"/>
                </a:solidFill>
              </a:rPr>
              <a:t>VES_registration.yaml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5" name="Flowchart: Document 4">
            <a:extLst>
              <a:ext uri="{FF2B5EF4-FFF2-40B4-BE49-F238E27FC236}">
                <a16:creationId xmlns:a16="http://schemas.microsoft.com/office/drawing/2014/main" id="{0739BBCE-8C1F-4FE8-AA4D-1F2276C76351}"/>
              </a:ext>
            </a:extLst>
          </p:cNvPr>
          <p:cNvSpPr/>
          <p:nvPr/>
        </p:nvSpPr>
        <p:spPr bwMode="auto">
          <a:xfrm>
            <a:off x="2561449" y="1100512"/>
            <a:ext cx="5286458" cy="1243863"/>
          </a:xfrm>
          <a:prstGeom prst="flowChartDocumen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1200" dirty="0">
                <a:solidFill>
                  <a:srgbClr val="C00000"/>
                </a:solidFill>
              </a:rPr>
              <a:t>Note: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</a:rPr>
              <a:t>This is an example of the package. 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</a:rPr>
              <a:t>The files listed in the folder is example only. And not all files are listed here. 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</a:rPr>
              <a:t>Folder / file name in </a:t>
            </a:r>
            <a:r>
              <a:rPr lang="en-US" sz="1200" dirty="0">
                <a:solidFill>
                  <a:srgbClr val="0070C0"/>
                </a:solidFill>
              </a:rPr>
              <a:t>blue</a:t>
            </a:r>
            <a:r>
              <a:rPr lang="en-US" sz="1200" dirty="0">
                <a:solidFill>
                  <a:srgbClr val="C00000"/>
                </a:solidFill>
              </a:rPr>
              <a:t> is requested by SOL004. 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</a:rPr>
              <a:t>Folder / file name in </a:t>
            </a:r>
            <a:r>
              <a:rPr lang="en-US" sz="1200" dirty="0">
                <a:solidFill>
                  <a:schemeClr val="tx1"/>
                </a:solidFill>
              </a:rPr>
              <a:t>black</a:t>
            </a:r>
            <a:r>
              <a:rPr lang="en-US" sz="1200" dirty="0">
                <a:solidFill>
                  <a:srgbClr val="C00000"/>
                </a:solidFill>
              </a:rPr>
              <a:t> is example only.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659917B9-65E4-4D17-AC57-7506F738EE3A}"/>
              </a:ext>
            </a:extLst>
          </p:cNvPr>
          <p:cNvGrpSpPr/>
          <p:nvPr/>
        </p:nvGrpSpPr>
        <p:grpSpPr>
          <a:xfrm>
            <a:off x="7630238" y="5445686"/>
            <a:ext cx="555823" cy="329152"/>
            <a:chOff x="5181601" y="3935961"/>
            <a:chExt cx="555823" cy="329152"/>
          </a:xfrm>
        </p:grpSpPr>
        <p:pic>
          <p:nvPicPr>
            <p:cNvPr id="138" name="Graphic 137" descr="Open Folder">
              <a:extLst>
                <a:ext uri="{FF2B5EF4-FFF2-40B4-BE49-F238E27FC236}">
                  <a16:creationId xmlns:a16="http://schemas.microsoft.com/office/drawing/2014/main" id="{7590CFAC-CE58-4317-A641-C44F2C8A5C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D1D2C066-BAB0-4597-A137-0C1F565DBD1D}"/>
                </a:ext>
              </a:extLst>
            </p:cNvPr>
            <p:cNvSpPr/>
            <p:nvPr/>
          </p:nvSpPr>
          <p:spPr bwMode="auto">
            <a:xfrm>
              <a:off x="5489865" y="3975098"/>
              <a:ext cx="24755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tx1"/>
                  </a:solidFill>
                </a:rPr>
                <a:t>…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109" name="Speech Bubble: Rectangle with Corners Rounded 108">
            <a:extLst>
              <a:ext uri="{FF2B5EF4-FFF2-40B4-BE49-F238E27FC236}">
                <a16:creationId xmlns:a16="http://schemas.microsoft.com/office/drawing/2014/main" id="{F4C08F39-E12D-42D3-9F89-2558C86CD175}"/>
              </a:ext>
            </a:extLst>
          </p:cNvPr>
          <p:cNvSpPr/>
          <p:nvPr/>
        </p:nvSpPr>
        <p:spPr bwMode="auto">
          <a:xfrm>
            <a:off x="8352405" y="940944"/>
            <a:ext cx="3243263" cy="1604902"/>
          </a:xfrm>
          <a:prstGeom prst="wedgeRoundRectCallout">
            <a:avLst>
              <a:gd name="adj1" fmla="val -120138"/>
              <a:gd name="adj2" fmla="val 87366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TOSCA-Meta-Version: 1.0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CSAR-Version: 1.1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Created-By: Ericsson (Zu Qiang 2018-12-03)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Entry-Definitions: Definitions/</a:t>
            </a:r>
            <a:r>
              <a:rPr lang="en-US" sz="900" dirty="0" err="1">
                <a:solidFill>
                  <a:schemeClr val="tx1"/>
                </a:solidFill>
              </a:rPr>
              <a:t>MainServiceTemplate.yaml</a:t>
            </a:r>
            <a:endParaRPr lang="en-US" sz="900" dirty="0">
              <a:solidFill>
                <a:schemeClr val="tx1"/>
              </a:solidFill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Entry-Manifest: </a:t>
            </a:r>
            <a:r>
              <a:rPr lang="en-US" sz="900" dirty="0" err="1">
                <a:solidFill>
                  <a:schemeClr val="tx1"/>
                </a:solidFill>
              </a:rPr>
              <a:t>MainServiceTemplate.mf</a:t>
            </a:r>
            <a:endParaRPr lang="en-US" sz="900" dirty="0">
              <a:solidFill>
                <a:schemeClr val="tx1"/>
              </a:solidFill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Entry-Change-Log: Artifacts/ChangLog.txt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Entry-Tests: Artifacts/Tests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Entry-Certificate: Artifacts/License_term.txt </a:t>
            </a:r>
          </a:p>
        </p:txBody>
      </p:sp>
      <p:sp>
        <p:nvSpPr>
          <p:cNvPr id="110" name="Speech Bubble: Rectangle with Corners Rounded 109">
            <a:extLst>
              <a:ext uri="{FF2B5EF4-FFF2-40B4-BE49-F238E27FC236}">
                <a16:creationId xmlns:a16="http://schemas.microsoft.com/office/drawing/2014/main" id="{25E80F18-7345-4243-A70F-035A2EBB9429}"/>
              </a:ext>
            </a:extLst>
          </p:cNvPr>
          <p:cNvSpPr/>
          <p:nvPr/>
        </p:nvSpPr>
        <p:spPr bwMode="auto">
          <a:xfrm>
            <a:off x="8384845" y="3628305"/>
            <a:ext cx="1356060" cy="455652"/>
          </a:xfrm>
          <a:prstGeom prst="wedgeRoundRectCallout">
            <a:avLst>
              <a:gd name="adj1" fmla="val -245229"/>
              <a:gd name="adj2" fmla="val 104409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Not supported by ONAP Casablanca </a:t>
            </a:r>
          </a:p>
        </p:txBody>
      </p:sp>
      <p:sp>
        <p:nvSpPr>
          <p:cNvPr id="134" name="Speech Bubble: Rectangle with Corners Rounded 133">
            <a:extLst>
              <a:ext uri="{FF2B5EF4-FFF2-40B4-BE49-F238E27FC236}">
                <a16:creationId xmlns:a16="http://schemas.microsoft.com/office/drawing/2014/main" id="{A2871206-A170-46C3-8C2C-8A28B6B0345C}"/>
              </a:ext>
            </a:extLst>
          </p:cNvPr>
          <p:cNvSpPr/>
          <p:nvPr/>
        </p:nvSpPr>
        <p:spPr bwMode="auto">
          <a:xfrm>
            <a:off x="3384882" y="5623636"/>
            <a:ext cx="1160876" cy="455652"/>
          </a:xfrm>
          <a:prstGeom prst="wedgeRoundRectCallout">
            <a:avLst>
              <a:gd name="adj1" fmla="val 72895"/>
              <a:gd name="adj2" fmla="val 29544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No ONAP requirement yet</a:t>
            </a:r>
          </a:p>
        </p:txBody>
      </p:sp>
    </p:spTree>
    <p:extLst>
      <p:ext uri="{BB962C8B-B14F-4D97-AF65-F5344CB8AC3E}">
        <p14:creationId xmlns:p14="http://schemas.microsoft.com/office/powerpoint/2010/main" val="1906781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211220D098C84B99FF29185656C1DC" ma:contentTypeVersion="4" ma:contentTypeDescription="Create a new document." ma:contentTypeScope="" ma:versionID="f703f1646aed2b99c0db379f28b5bc10">
  <xsd:schema xmlns:xsd="http://www.w3.org/2001/XMLSchema" xmlns:xs="http://www.w3.org/2001/XMLSchema" xmlns:p="http://schemas.microsoft.com/office/2006/metadata/properties" xmlns:ns2="763aa34c-cc81-4119-9cda-68682073e045" xmlns:ns3="25936cc9-e5dc-4a71-81d2-3f4874aefcd8" targetNamespace="http://schemas.microsoft.com/office/2006/metadata/properties" ma:root="true" ma:fieldsID="0001318e4f0e1868564bdcb16e93a8b1" ns2:_="" ns3:_="">
    <xsd:import namespace="763aa34c-cc81-4119-9cda-68682073e045"/>
    <xsd:import namespace="25936cc9-e5dc-4a71-81d2-3f4874aef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3aa34c-cc81-4119-9cda-68682073e0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936cc9-e5dc-4a71-81d2-3f4874aef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1623615-6F94-47B2-B108-E787C956BB4F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763aa34c-cc81-4119-9cda-68682073e045"/>
    <ds:schemaRef ds:uri="http://schemas.openxmlformats.org/package/2006/metadata/core-properties"/>
    <ds:schemaRef ds:uri="25936cc9-e5dc-4a71-81d2-3f4874aefcd8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94D8DB4-7FD7-4511-8E47-0D3223490E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3aa34c-cc81-4119-9cda-68682073e045"/>
    <ds:schemaRef ds:uri="25936cc9-e5dc-4a71-81d2-3f4874aefc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A0C73F1-2E2A-401D-8C35-2B9E1B60F44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12982</TotalTime>
  <Words>2716</Words>
  <Application>Microsoft Office PowerPoint</Application>
  <PresentationFormat>Widescreen</PresentationFormat>
  <Paragraphs>733</Paragraphs>
  <Slides>31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5" baseType="lpstr">
      <vt:lpstr>.AppleSystemUIFont</vt:lpstr>
      <vt:lpstr>MS PGothic</vt:lpstr>
      <vt:lpstr>SimSun</vt:lpstr>
      <vt:lpstr>SimSun</vt:lpstr>
      <vt:lpstr>Arial</vt:lpstr>
      <vt:lpstr>Calibri</vt:lpstr>
      <vt:lpstr>Centaur</vt:lpstr>
      <vt:lpstr>Ericsson Hilda</vt:lpstr>
      <vt:lpstr>Symbol</vt:lpstr>
      <vt:lpstr>Times New Roman</vt:lpstr>
      <vt:lpstr>Wingdings</vt:lpstr>
      <vt:lpstr>Office Theme</vt:lpstr>
      <vt:lpstr>Package</vt:lpstr>
      <vt:lpstr>Packager Shell Object</vt:lpstr>
      <vt:lpstr>PNF Package Discussion</vt:lpstr>
      <vt:lpstr>PNF Package</vt:lpstr>
      <vt:lpstr>ONAP onboarding procedure</vt:lpstr>
      <vt:lpstr>NFV Release 2: stage 2 and stage 3 specification summary</vt:lpstr>
      <vt:lpstr>VNFD/PNFD/NSD properties alignment</vt:lpstr>
      <vt:lpstr>SOL004 expanded scope option</vt:lpstr>
      <vt:lpstr>Current VNF package patterns</vt:lpstr>
      <vt:lpstr>ONAP vendor provided VNF packaging (according to wiki)</vt:lpstr>
      <vt:lpstr>PNF packaging with TOSCA-Metadata  proposed for Dublin</vt:lpstr>
      <vt:lpstr>SDC VF CSAR from onboarding HEAT zip file</vt:lpstr>
      <vt:lpstr>SDC VF CSAR from onboarding VNF  package/TOSCA VNFD</vt:lpstr>
      <vt:lpstr>SDC PNF CSAR from manually onboarding</vt:lpstr>
      <vt:lpstr>Valid onboarding  SDC TOSCA manifest file</vt:lpstr>
      <vt:lpstr>SOL004 required PNF manifest file</vt:lpstr>
      <vt:lpstr>Valid onboarding SDC TOSCA.meta file</vt:lpstr>
      <vt:lpstr>SOL004 required TOSCA.meta file</vt:lpstr>
      <vt:lpstr>SDC Requirements</vt:lpstr>
      <vt:lpstr>SDC impacts consideration</vt:lpstr>
      <vt:lpstr>SDC Next step before M1</vt:lpstr>
      <vt:lpstr>PNF descriptor </vt:lpstr>
      <vt:lpstr>PNF Package Structure</vt:lpstr>
      <vt:lpstr>PNF Package artifacts</vt:lpstr>
      <vt:lpstr>VNFSDK impacts</vt:lpstr>
      <vt:lpstr>ONAP VNF Descrriptor(5.1.9) </vt:lpstr>
      <vt:lpstr>ONAP VNF CSAR Package (5.1.6) </vt:lpstr>
      <vt:lpstr>PNF on-boarding requirements (7.2)</vt:lpstr>
      <vt:lpstr>VNF requirements impacts</vt:lpstr>
      <vt:lpstr>Impacts</vt:lpstr>
      <vt:lpstr>PowerPoint Presentation</vt:lpstr>
      <vt:lpstr>ETSI PNFD latest proposal (not yet approved)</vt:lpstr>
      <vt:lpstr>PNFD with LCM, min add classes with separation – Modeling and files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mark.scott@ericsson.com</dc:creator>
  <cp:lastModifiedBy>Zu Qiang</cp:lastModifiedBy>
  <cp:revision>228</cp:revision>
  <cp:lastPrinted>2017-12-06T19:47:24Z</cp:lastPrinted>
  <dcterms:created xsi:type="dcterms:W3CDTF">2017-02-27T16:23:08Z</dcterms:created>
  <dcterms:modified xsi:type="dcterms:W3CDTF">2018-12-18T16:05:11Z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(3)Sw+7vRpICnPn4NJKRFNe1PhvDy+Bhdxxo+2b680ys24iDfd91KxDn0xjJ/wvz1B0MHwZg2/m
ITegeZ+2ni9VrAlButjShuAh7UdBy9e6RSS65lkSaFk0okYdIoQnCH0hWertMUM9WltyIXMG
I13QeI8Fa7UKh/4pMfFPvnaMscm5K0G+G4DlMWFNM/V/PKbRyLUedp/1rExrY3kJPHipd4pg
8Ek7n6oOojwRd2/cfQ</vt:lpwstr>
  </property>
  <property fmtid="{D5CDD505-2E9C-101B-9397-08002B2CF9AE}" pid="3" name="_2015_ms_pID_7253431">
    <vt:lpwstr>UWqWWq1LkIW8cfmTku8PKes95CM3fXC5NOPxzO7iRGjP8L7YjY/bzI
xln/hj7hkCAQfCH+fFPqs8cspYmfjSJR6uSyOB4tqXsmKUYL84bTlN+d5AVQzrilXXf4Q76f
bKnb948DzLMFYEYgCFCNHetFRa3hPt4tfbGYfLxoU985OHAvC+BG4KKQcycpwQXePC2jQZWW
MenX9dg8jIiai3JZVwmha5FPDh3eJ0u4FviO</vt:lpwstr>
  </property>
  <property fmtid="{D5CDD505-2E9C-101B-9397-08002B2CF9AE}" pid="4" name="_2015_ms_pID_7253432">
    <vt:lpwstr>Vg==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1530788087</vt:lpwstr>
  </property>
  <property fmtid="{D5CDD505-2E9C-101B-9397-08002B2CF9AE}" pid="9" name="UpdateProcess">
    <vt:lpwstr>End</vt:lpwstr>
  </property>
  <property fmtid="{D5CDD505-2E9C-101B-9397-08002B2CF9AE}" pid="10" name="ContentTypeId">
    <vt:lpwstr>0x01010067211220D098C84B99FF29185656C1DC</vt:lpwstr>
  </property>
</Properties>
</file>