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notesSlides/notesSlide1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notesSlides/notesSlide2.xml" ContentType="application/vnd.openxmlformats-officedocument.presentationml.notesSlide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62" r:id="rId3"/>
    <p:sldId id="257" r:id="rId4"/>
    <p:sldId id="258" r:id="rId5"/>
    <p:sldId id="259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hul Ghugikar" initials="RG" lastIdx="1" clrIdx="0">
    <p:extLst>
      <p:ext uri="{19B8F6BF-5375-455C-9EA6-DF929625EA0E}">
        <p15:presenceInfo xmlns:p15="http://schemas.microsoft.com/office/powerpoint/2012/main" userId="S-1-5-21-266749940-1637964444-929701000-13726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413" autoAdjust="0"/>
    <p:restoredTop sz="94140" autoAdjust="0"/>
  </p:normalViewPr>
  <p:slideViewPr>
    <p:cSldViewPr snapToGrid="0" snapToObjects="1">
      <p:cViewPr varScale="1">
        <p:scale>
          <a:sx n="83" d="100"/>
          <a:sy n="83" d="100"/>
        </p:scale>
        <p:origin x="30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648" units="cm"/>
          <inkml:channel name="Y" type="integer" max="155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943" units="1/cm"/>
          <inkml:channelProperty channel="Y" name="resolution" value="1000.1286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07T13:37:03.85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11879 15873 177 0,'-1'1'52'16,"1"-1"2"-16,-1 0-14 15,1 1-9-15,0-1-8 0,0 0-6 0,0 0-3 16,0 0-3-16,0 0-3 0,0 0-2 16,0 0-3-16,0 0-1 0,0 0 0 15,0 0 1-15,1 0 2 0,-1 0 1 16,0 0 3-16,0 0 0 0,0-1 3 0,0 1 1 15,0 0 1 1,0 0 2-16,0 0 1 0,0 1 1 0,0-1-2 0,0-1 0 16,0 2-3-16,0 0-2 0,0-1-3 15,0 0-4-15,1 3-1 0,2-3-1 16,-2 3-2-16,3 0-1 0,-1-1 1 16,3 2-1-16,-1 0 1 0,1-1-2 15,2 1 1-15,-2-2 0 16,-1 0 0-16,-1-2 3 0,-1 0 0 0,1 0 2 15,-3 0 2-15,0 0 0 0,1 0 0 16,-2 0 0-16,2 2-1 0,0-1-1 0,1 1-1 16,2-1-1-16,-2 1-1 0,1-1 0 15,1 2-1-15,-1-2 0 0,-1 0 0 16,1-1-1-16,-3-1 1 0,2-1 0 16,-2-2 0-16,0 0 1 0,-2 1-1 15,0-4 0-15,-2 1-2 0,0 0-3 16,-1-1-3-1,0 0-6-15,-1-2-5 0,3 0-8 0,-1 2-69 0,1 1-71 32,-3-1-171-32</inkml:trace>
  <inkml:trace contextRef="#ctx0" brushRef="#br0" timeOffset="856.6034">11952 15917 249 0,'0'0'58'0,"1"0"1"0,-1 0-28 16,-1 0-21-16,1 0-10 0,0 0 0 0,0 1 1 16,1 1 3-16,-1 1 3 15,0-1 4-15,0 1 5 0,1-1 4 0,-1-1 4 16,0 1 1-16,-1-1 2 0,1-1 1 16,0 0-1-16,-1-1-3 0,-1 1-4 15,1 0-2-15,-1 1-3 0,-1-1-2 16,0 0-2-16,-1 1-1 0,0 1-2 15,1 1 1-15,-1-1-1 0,-1 2 0 16,0-2 0-16,0 2-1 0,0 0 0 16,2 0 2-16,-2-1 0 0,1 1 2 15,2-2 0-15,-1 1 1 0,2-1 0 0,0-1-1 16,-1 1 0-16,2-2-2 0,-1 0-1 16,1 1-2-16,0 0 0 15,1 0-2 1,1 1 2-16,-1 1 0 0,-1 0 0 0,1-1 0 0,0 1 0 0,1-2 1 15,-2 1 0-15,0-2 0 16,0-1 0-16,0 1-1 0,0 0 0 0,1-1 1 0,-1-4-1 16,0-1-2-16,0-2-1 0,0-1 0 15,1-1-1-15,0 0-1 0,-1 0 0 32,3 4 0-32,-2 1-2 0,1 2-1 0,0 1-1 0,-1 0-3 0,-1 2-2 15,0 1-2-15,0 0-4 0,0 2-4 16,-1-1-3-16,1 3-5 0,0 1-3 15,-2 3-3-15</inkml:trace>
  <inkml:trace contextRef="#ctx0" brushRef="#br0" timeOffset="1776.2379">12186 15821 161 0,'0'1'42'16,"0"1"1"-16,0-4-18 0,1 4-7 0,-1-4 0 15,1 2 1-15,1 0 5 0,2 0 5 16,0 2 5-16,-1 0 3 0,2 3 0 16,0 1-5-16,1 3-4 0,1-2-7 15,-3 3-6-15,3-3-7 0,-1-1-3 16,-1 0-4-16,-1-3-1 0,1-1-2 16,-1-2 0-16,0 0 0 0,-1-1 0 15,-1 0 0-15,0 0 1 0,1-2 1 16,-2 1 0-16,-1-1 1 0,1 1-1 15,0-1 1-15,0 1-2 0,-1-1-1 0,2 2-2 16,-2 0-2-16,1 0-2 0,-1 1-6 16,0 0-8-16,0 1-33 0,0 0-27 15,-1 3-54-15,-2 1-122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648" units="cm"/>
          <inkml:channel name="Y" type="integer" max="155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943" units="1/cm"/>
          <inkml:channelProperty channel="Y" name="resolution" value="1000.1286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07T13:37:03.85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11879 15873 177 0,'-1'1'52'16,"1"-1"2"-16,-1 0-14 15,1 1-9-15,0-1-8 0,0 0-6 0,0 0-3 16,0 0-3-16,0 0-3 0,0 0-2 16,0 0-3-16,0 0-1 0,0 0 0 15,0 0 1-15,1 0 2 0,-1 0 1 16,0 0 3-16,0 0 0 0,0-1 3 0,0 1 1 15,0 0 1 1,0 0 2-16,0 0 1 0,0 1 1 0,0-1-2 0,0-1 0 16,0 2-3-16,0 0-2 0,0-1-3 15,0 0-4-15,1 3-1 0,2-3-1 16,-2 3-2-16,3 0-1 0,-1-1 1 16,3 2-1-16,-1 0 1 0,1-1-2 15,2 1 1-15,-2-2 0 16,-1 0 0-16,-1-2 3 0,-1 0 0 0,1 0 2 15,-3 0 2-15,0 0 0 0,1 0 0 16,-2 0 0-16,2 2-1 0,0-1-1 0,1 1-1 16,2-1-1-16,-2 1-1 0,1-1 0 15,1 2-1-15,-1-2 0 0,-1 0 0 16,1-1-1-16,-3-1 1 0,2-1 0 16,-2-2 0-16,0 0 1 0,-2 1-1 15,0-4 0-15,-2 1-2 0,0 0-3 16,-1-1-3-1,0 0-6-15,-1-2-5 0,3 0-8 0,-1 2-69 0,1 1-71 32,-3-1-171-32</inkml:trace>
  <inkml:trace contextRef="#ctx0" brushRef="#br0" timeOffset="856.6034">11952 15917 249 0,'0'0'58'0,"1"0"1"0,-1 0-28 16,-1 0-21-16,1 0-10 0,0 0 0 0,0 1 1 16,1 1 3-16,-1 1 3 15,0-1 4-15,0 1 5 0,1-1 4 0,-1-1 4 16,0 1 1-16,-1-1 2 0,1-1 1 16,0 0-1-16,-1-1-3 0,-1 1-4 15,1 0-2-15,-1 1-3 0,-1-1-2 16,0 0-2-16,-1 1-1 0,0 1-2 15,1 1 1-15,-1-1-1 0,-1 2 0 16,0-2 0-16,0 2-1 0,0 0 0 16,2 0 2-16,-2-1 0 0,1 1 2 15,2-2 0-15,-1 1 1 0,2-1 0 0,0-1-1 16,-1 1 0-16,2-2-2 0,-1 0-1 16,1 1-2-16,0 0 0 15,1 0-2 1,1 1 2-16,-1 1 0 0,-1 0 0 0,1-1 0 0,0 1 0 0,1-2 1 15,-2 1 0-15,0-2 0 16,0-1 0-16,0 1-1 0,0 0 0 0,1-1 1 0,-1-4-1 16,0-1-2-16,0-2-1 0,0-1 0 15,1-1-1-15,0 0-1 0,-1 0 0 32,3 4 0-32,-2 1-2 0,1 2-1 0,0 1-1 0,-1 0-3 0,-1 2-2 15,0 1-2-15,0 0-4 0,0 2-4 16,-1-1-3-16,1 3-5 0,0 1-3 15,-2 3-3-15</inkml:trace>
  <inkml:trace contextRef="#ctx0" brushRef="#br0" timeOffset="1776.2379">12186 15821 161 0,'0'1'42'16,"0"1"1"-16,0-4-18 0,1 4-7 0,-1-4 0 15,1 2 1-15,1 0 5 0,2 0 5 16,0 2 5-16,-1 0 3 0,2 3 0 16,0 1-5-16,1 3-4 0,1-2-7 15,-3 3-6-15,3-3-7 0,-1-1-3 16,-1 0-4-16,-1-3-1 0,1-1-2 16,-1-2 0-16,0 0 0 0,-1-1 0 15,-1 0 0-15,0 0 1 0,1-2 1 16,-2 1 0-16,-1-1 1 0,1 1-1 15,0-1 1-15,0 1-2 0,-1-1-1 0,2 2-2 16,-2 0-2-16,1 0-2 0,-1 1-6 16,0 0-8-16,0 1-33 0,0 0-27 15,-1 3-54-15,-2 1-122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648" units="cm"/>
          <inkml:channel name="Y" type="integer" max="155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943" units="1/cm"/>
          <inkml:channelProperty channel="Y" name="resolution" value="1000.1286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07T13:37:03.85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11879 15873 177 0,'-1'1'52'16,"1"-1"2"-16,-1 0-14 15,1 1-9-15,0-1-8 0,0 0-6 0,0 0-3 16,0 0-3-16,0 0-3 0,0 0-2 16,0 0-3-16,0 0-1 0,0 0 0 15,0 0 1-15,1 0 2 0,-1 0 1 16,0 0 3-16,0 0 0 0,0-1 3 0,0 1 1 15,0 0 1 1,0 0 2-16,0 0 1 0,0 1 1 0,0-1-2 0,0-1 0 16,0 2-3-16,0 0-2 0,0-1-3 15,0 0-4-15,1 3-1 0,2-3-1 16,-2 3-2-16,3 0-1 0,-1-1 1 16,3 2-1-16,-1 0 1 0,1-1-2 15,2 1 1-15,-2-2 0 16,-1 0 0-16,-1-2 3 0,-1 0 0 0,1 0 2 15,-3 0 2-15,0 0 0 0,1 0 0 16,-2 0 0-16,2 2-1 0,0-1-1 0,1 1-1 16,2-1-1-16,-2 1-1 0,1-1 0 15,1 2-1-15,-1-2 0 0,-1 0 0 16,1-1-1-16,-3-1 1 0,2-1 0 16,-2-2 0-16,0 0 1 0,-2 1-1 15,0-4 0-15,-2 1-2 0,0 0-3 16,-1-1-3-1,0 0-6-15,-1-2-5 0,3 0-8 0,-1 2-69 0,1 1-71 32,-3-1-171-32</inkml:trace>
  <inkml:trace contextRef="#ctx0" brushRef="#br0" timeOffset="856.6034">11952 15917 249 0,'0'0'58'0,"1"0"1"0,-1 0-28 16,-1 0-21-16,1 0-10 0,0 0 0 0,0 1 1 16,1 1 3-16,-1 1 3 15,0-1 4-15,0 1 5 0,1-1 4 0,-1-1 4 16,0 1 1-16,-1-1 2 0,1-1 1 16,0 0-1-16,-1-1-3 0,-1 1-4 15,1 0-2-15,-1 1-3 0,-1-1-2 16,0 0-2-16,-1 1-1 0,0 1-2 15,1 1 1-15,-1-1-1 0,-1 2 0 16,0-2 0-16,0 2-1 0,0 0 0 16,2 0 2-16,-2-1 0 0,1 1 2 15,2-2 0-15,-1 1 1 0,2-1 0 0,0-1-1 16,-1 1 0-16,2-2-2 0,-1 0-1 16,1 1-2-16,0 0 0 15,1 0-2 1,1 1 2-16,-1 1 0 0,-1 0 0 0,1-1 0 0,0 1 0 0,1-2 1 15,-2 1 0-15,0-2 0 16,0-1 0-16,0 1-1 0,0 0 0 0,1-1 1 0,-1-4-1 16,0-1-2-16,0-2-1 0,0-1 0 15,1-1-1-15,0 0-1 0,-1 0 0 32,3 4 0-32,-2 1-2 0,1 2-1 0,0 1-1 0,-1 0-3 0,-1 2-2 15,0 1-2-15,0 0-4 0,0 2-4 16,-1-1-3-16,1 3-5 0,0 1-3 15,-2 3-3-15</inkml:trace>
  <inkml:trace contextRef="#ctx0" brushRef="#br0" timeOffset="1776.2379">12186 15821 161 0,'0'1'42'16,"0"1"1"-16,0-4-18 0,1 4-7 0,-1-4 0 15,1 2 1-15,1 0 5 0,2 0 5 16,0 2 5-16,-1 0 3 0,2 3 0 16,0 1-5-16,1 3-4 0,1-2-7 15,-3 3-6-15,3-3-7 0,-1-1-3 16,-1 0-4-16,-1-3-1 0,1-1-2 16,-1-2 0-16,0 0 0 0,-1-1 0 15,-1 0 0-15,0 0 1 0,1-2 1 16,-2 1 0-16,-1-1 1 0,1 1-1 15,0-1 1-15,0 1-2 0,-1-1-1 0,2 2-2 16,-2 0-2-16,1 0-2 0,-1 1-6 16,0 0-8-16,0 1-33 0,0 0-27 15,-1 3-54-15,-2 1-122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648" units="cm"/>
          <inkml:channel name="Y" type="integer" max="155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943" units="1/cm"/>
          <inkml:channelProperty channel="Y" name="resolution" value="1000.1286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07T13:37:03.85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11879 15873 177 0,'-1'1'52'16,"1"-1"2"-16,-1 0-14 15,1 1-9-15,0-1-8 0,0 0-6 0,0 0-3 16,0 0-3-16,0 0-3 0,0 0-2 16,0 0-3-16,0 0-1 0,0 0 0 15,0 0 1-15,1 0 2 0,-1 0 1 16,0 0 3-16,0 0 0 0,0-1 3 0,0 1 1 15,0 0 1 1,0 0 2-16,0 0 1 0,0 1 1 0,0-1-2 0,0-1 0 16,0 2-3-16,0 0-2 0,0-1-3 15,0 0-4-15,1 3-1 0,2-3-1 16,-2 3-2-16,3 0-1 0,-1-1 1 16,3 2-1-16,-1 0 1 0,1-1-2 15,2 1 1-15,-2-2 0 16,-1 0 0-16,-1-2 3 0,-1 0 0 0,1 0 2 15,-3 0 2-15,0 0 0 0,1 0 0 16,-2 0 0-16,2 2-1 0,0-1-1 0,1 1-1 16,2-1-1-16,-2 1-1 0,1-1 0 15,1 2-1-15,-1-2 0 0,-1 0 0 16,1-1-1-16,-3-1 1 0,2-1 0 16,-2-2 0-16,0 0 1 0,-2 1-1 15,0-4 0-15,-2 1-2 0,0 0-3 16,-1-1-3-1,0 0-6-15,-1-2-5 0,3 0-8 0,-1 2-69 0,1 1-71 32,-3-1-171-32</inkml:trace>
  <inkml:trace contextRef="#ctx0" brushRef="#br0" timeOffset="856.6034">11952 15917 249 0,'0'0'58'0,"1"0"1"0,-1 0-28 16,-1 0-21-16,1 0-10 0,0 0 0 0,0 1 1 16,1 1 3-16,-1 1 3 15,0-1 4-15,0 1 5 0,1-1 4 0,-1-1 4 16,0 1 1-16,-1-1 2 0,1-1 1 16,0 0-1-16,-1-1-3 0,-1 1-4 15,1 0-2-15,-1 1-3 0,-1-1-2 16,0 0-2-16,-1 1-1 0,0 1-2 15,1 1 1-15,-1-1-1 0,-1 2 0 16,0-2 0-16,0 2-1 0,0 0 0 16,2 0 2-16,-2-1 0 0,1 1 2 15,2-2 0-15,-1 1 1 0,2-1 0 0,0-1-1 16,-1 1 0-16,2-2-2 0,-1 0-1 16,1 1-2-16,0 0 0 15,1 0-2 1,1 1 2-16,-1 1 0 0,-1 0 0 0,1-1 0 0,0 1 0 0,1-2 1 15,-2 1 0-15,0-2 0 16,0-1 0-16,0 1-1 0,0 0 0 0,1-1 1 0,-1-4-1 16,0-1-2-16,0-2-1 0,0-1 0 15,1-1-1-15,0 0-1 0,-1 0 0 32,3 4 0-32,-2 1-2 0,1 2-1 0,0 1-1 0,-1 0-3 0,-1 2-2 15,0 1-2-15,0 0-4 0,0 2-4 16,-1-1-3-16,1 3-5 0,0 1-3 15,-2 3-3-15</inkml:trace>
  <inkml:trace contextRef="#ctx0" brushRef="#br0" timeOffset="1776.2379">12186 15821 161 0,'0'1'42'16,"0"1"1"-16,0-4-18 0,1 4-7 0,-1-4 0 15,1 2 1-15,1 0 5 0,2 0 5 16,0 2 5-16,-1 0 3 0,2 3 0 16,0 1-5-16,1 3-4 0,1-2-7 15,-3 3-6-15,3-3-7 0,-1-1-3 16,-1 0-4-16,-1-3-1 0,1-1-2 16,-1-2 0-16,0 0 0 0,-1-1 0 15,-1 0 0-15,0 0 1 0,1-2 1 16,-2 1 0-16,-1-1 1 0,1 1-1 15,0-1 1-15,0 1-2 0,-1-1-1 0,2 2-2 16,-2 0-2-16,1 0-2 0,-1 1-6 16,0 0-8-16,0 1-33 0,0 0-27 15,-1 3-54-15,-2 1-122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648" units="cm"/>
          <inkml:channel name="Y" type="integer" max="155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943" units="1/cm"/>
          <inkml:channelProperty channel="Y" name="resolution" value="1000.1286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07T13:37:03.85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11879 15873 177 0,'-1'1'52'16,"1"-1"2"-16,-1 0-14 15,1 1-9-15,0-1-8 0,0 0-6 0,0 0-3 16,0 0-3-16,0 0-3 0,0 0-2 16,0 0-3-16,0 0-1 0,0 0 0 15,0 0 1-15,1 0 2 0,-1 0 1 16,0 0 3-16,0 0 0 0,0-1 3 0,0 1 1 15,0 0 1 1,0 0 2-16,0 0 1 0,0 1 1 0,0-1-2 0,0-1 0 16,0 2-3-16,0 0-2 0,0-1-3 15,0 0-4-15,1 3-1 0,2-3-1 16,-2 3-2-16,3 0-1 0,-1-1 1 16,3 2-1-16,-1 0 1 0,1-1-2 15,2 1 1-15,-2-2 0 16,-1 0 0-16,-1-2 3 0,-1 0 0 0,1 0 2 15,-3 0 2-15,0 0 0 0,1 0 0 16,-2 0 0-16,2 2-1 0,0-1-1 0,1 1-1 16,2-1-1-16,-2 1-1 0,1-1 0 15,1 2-1-15,-1-2 0 0,-1 0 0 16,1-1-1-16,-3-1 1 0,2-1 0 16,-2-2 0-16,0 0 1 0,-2 1-1 15,0-4 0-15,-2 1-2 0,0 0-3 16,-1-1-3-1,0 0-6-15,-1-2-5 0,3 0-8 0,-1 2-69 0,1 1-71 32,-3-1-171-32</inkml:trace>
  <inkml:trace contextRef="#ctx0" brushRef="#br0" timeOffset="856.6034">11952 15917 249 0,'0'0'58'0,"1"0"1"0,-1 0-28 16,-1 0-21-16,1 0-10 0,0 0 0 0,0 1 1 16,1 1 3-16,-1 1 3 15,0-1 4-15,0 1 5 0,1-1 4 0,-1-1 4 16,0 1 1-16,-1-1 2 0,1-1 1 16,0 0-1-16,-1-1-3 0,-1 1-4 15,1 0-2-15,-1 1-3 0,-1-1-2 16,0 0-2-16,-1 1-1 0,0 1-2 15,1 1 1-15,-1-1-1 0,-1 2 0 16,0-2 0-16,0 2-1 0,0 0 0 16,2 0 2-16,-2-1 0 0,1 1 2 15,2-2 0-15,-1 1 1 0,2-1 0 0,0-1-1 16,-1 1 0-16,2-2-2 0,-1 0-1 16,1 1-2-16,0 0 0 15,1 0-2 1,1 1 2-16,-1 1 0 0,-1 0 0 0,1-1 0 0,0 1 0 0,1-2 1 15,-2 1 0-15,0-2 0 16,0-1 0-16,0 1-1 0,0 0 0 0,1-1 1 0,-1-4-1 16,0-1-2-16,0-2-1 0,0-1 0 15,1-1-1-15,0 0-1 0,-1 0 0 32,3 4 0-32,-2 1-2 0,1 2-1 0,0 1-1 0,-1 0-3 0,-1 2-2 15,0 1-2-15,0 0-4 0,0 2-4 16,-1-1-3-16,1 3-5 0,0 1-3 15,-2 3-3-15</inkml:trace>
  <inkml:trace contextRef="#ctx0" brushRef="#br0" timeOffset="1776.2379">12186 15821 161 0,'0'1'42'16,"0"1"1"-16,0-4-18 0,1 4-7 0,-1-4 0 15,1 2 1-15,1 0 5 0,2 0 5 16,0 2 5-16,-1 0 3 0,2 3 0 16,0 1-5-16,1 3-4 0,1-2-7 15,-3 3-6-15,3-3-7 0,-1-1-3 16,-1 0-4-16,-1-3-1 0,1-1-2 16,-1-2 0-16,0 0 0 0,-1-1 0 15,-1 0 0-15,0 0 1 0,1-2 1 16,-2 1 0-16,-1-1 1 0,1 1-1 15,0-1 1-15,0 1-2 0,-1-1-1 0,2 2-2 16,-2 0-2-16,1 0-2 0,-1 1-6 16,0 0-8-16,0 1-33 0,0 0-27 15,-1 3-54-15,-2 1-122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648" units="cm"/>
          <inkml:channel name="Y" type="integer" max="155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943" units="1/cm"/>
          <inkml:channelProperty channel="Y" name="resolution" value="1000.1286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07T13:37:03.85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11879 15873 177 0,'-1'1'52'16,"1"-1"2"-16,-1 0-14 15,1 1-9-15,0-1-8 0,0 0-6 0,0 0-3 16,0 0-3-16,0 0-3 0,0 0-2 16,0 0-3-16,0 0-1 0,0 0 0 15,0 0 1-15,1 0 2 0,-1 0 1 16,0 0 3-16,0 0 0 0,0-1 3 0,0 1 1 15,0 0 1 1,0 0 2-16,0 0 1 0,0 1 1 0,0-1-2 0,0-1 0 16,0 2-3-16,0 0-2 0,0-1-3 15,0 0-4-15,1 3-1 0,2-3-1 16,-2 3-2-16,3 0-1 0,-1-1 1 16,3 2-1-16,-1 0 1 0,1-1-2 15,2 1 1-15,-2-2 0 16,-1 0 0-16,-1-2 3 0,-1 0 0 0,1 0 2 15,-3 0 2-15,0 0 0 0,1 0 0 16,-2 0 0-16,2 2-1 0,0-1-1 0,1 1-1 16,2-1-1-16,-2 1-1 0,1-1 0 15,1 2-1-15,-1-2 0 0,-1 0 0 16,1-1-1-16,-3-1 1 0,2-1 0 16,-2-2 0-16,0 0 1 0,-2 1-1 15,0-4 0-15,-2 1-2 0,0 0-3 16,-1-1-3-1,0 0-6-15,-1-2-5 0,3 0-8 0,-1 2-69 0,1 1-71 32,-3-1-171-32</inkml:trace>
  <inkml:trace contextRef="#ctx0" brushRef="#br0" timeOffset="856.6034">11952 15917 249 0,'0'0'58'0,"1"0"1"0,-1 0-28 16,-1 0-21-16,1 0-10 0,0 0 0 0,0 1 1 16,1 1 3-16,-1 1 3 15,0-1 4-15,0 1 5 0,1-1 4 0,-1-1 4 16,0 1 1-16,-1-1 2 0,1-1 1 16,0 0-1-16,-1-1-3 0,-1 1-4 15,1 0-2-15,-1 1-3 0,-1-1-2 16,0 0-2-16,-1 1-1 0,0 1-2 15,1 1 1-15,-1-1-1 0,-1 2 0 16,0-2 0-16,0 2-1 0,0 0 0 16,2 0 2-16,-2-1 0 0,1 1 2 15,2-2 0-15,-1 1 1 0,2-1 0 0,0-1-1 16,-1 1 0-16,2-2-2 0,-1 0-1 16,1 1-2-16,0 0 0 15,1 0-2 1,1 1 2-16,-1 1 0 0,-1 0 0 0,1-1 0 0,0 1 0 0,1-2 1 15,-2 1 0-15,0-2 0 16,0-1 0-16,0 1-1 0,0 0 0 0,1-1 1 0,-1-4-1 16,0-1-2-16,0-2-1 0,0-1 0 15,1-1-1-15,0 0-1 0,-1 0 0 32,3 4 0-32,-2 1-2 0,1 2-1 0,0 1-1 0,-1 0-3 0,-1 2-2 15,0 1-2-15,0 0-4 0,0 2-4 16,-1-1-3-16,1 3-5 0,0 1-3 15,-2 3-3-15</inkml:trace>
  <inkml:trace contextRef="#ctx0" brushRef="#br0" timeOffset="1776.2379">12186 15821 161 0,'0'1'42'16,"0"1"1"-16,0-4-18 0,1 4-7 0,-1-4 0 15,1 2 1-15,1 0 5 0,2 0 5 16,0 2 5-16,-1 0 3 0,2 3 0 16,0 1-5-16,1 3-4 0,1-2-7 15,-3 3-6-15,3-3-7 0,-1-1-3 16,-1 0-4-16,-1-3-1 0,1-1-2 16,-1-2 0-16,0 0 0 0,-1-1 0 15,-1 0 0-15,0 0 1 0,1-2 1 16,-2 1 0-16,-1-1 1 0,1 1-1 15,0-1 1-15,0 1-2 0,-1-1-1 0,2 2-2 16,-2 0-2-16,1 0-2 0,-1 1-6 16,0 0-8-16,0 1-33 0,0 0-27 15,-1 3-54-15,-2 1-122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648" units="cm"/>
          <inkml:channel name="Y" type="integer" max="155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943" units="1/cm"/>
          <inkml:channelProperty channel="Y" name="resolution" value="1000.1286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07T13:37:03.85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11879 15873 177 0,'-1'1'52'16,"1"-1"2"-16,-1 0-14 15,1 1-9-15,0-1-8 0,0 0-6 0,0 0-3 16,0 0-3-16,0 0-3 0,0 0-2 16,0 0-3-16,0 0-1 0,0 0 0 15,0 0 1-15,1 0 2 0,-1 0 1 16,0 0 3-16,0 0 0 0,0-1 3 0,0 1 1 15,0 0 1 1,0 0 2-16,0 0 1 0,0 1 1 0,0-1-2 0,0-1 0 16,0 2-3-16,0 0-2 0,0-1-3 15,0 0-4-15,1 3-1 0,2-3-1 16,-2 3-2-16,3 0-1 0,-1-1 1 16,3 2-1-16,-1 0 1 0,1-1-2 15,2 1 1-15,-2-2 0 16,-1 0 0-16,-1-2 3 0,-1 0 0 0,1 0 2 15,-3 0 2-15,0 0 0 0,1 0 0 16,-2 0 0-16,2 2-1 0,0-1-1 0,1 1-1 16,2-1-1-16,-2 1-1 0,1-1 0 15,1 2-1-15,-1-2 0 0,-1 0 0 16,1-1-1-16,-3-1 1 0,2-1 0 16,-2-2 0-16,0 0 1 0,-2 1-1 15,0-4 0-15,-2 1-2 0,0 0-3 16,-1-1-3-1,0 0-6-15,-1-2-5 0,3 0-8 0,-1 2-69 0,1 1-71 32,-3-1-171-32</inkml:trace>
  <inkml:trace contextRef="#ctx0" brushRef="#br0" timeOffset="856.6034">11952 15917 249 0,'0'0'58'0,"1"0"1"0,-1 0-28 16,-1 0-21-16,1 0-10 0,0 0 0 0,0 1 1 16,1 1 3-16,-1 1 3 15,0-1 4-15,0 1 5 0,1-1 4 0,-1-1 4 16,0 1 1-16,-1-1 2 0,1-1 1 16,0 0-1-16,-1-1-3 0,-1 1-4 15,1 0-2-15,-1 1-3 0,-1-1-2 16,0 0-2-16,-1 1-1 0,0 1-2 15,1 1 1-15,-1-1-1 0,-1 2 0 16,0-2 0-16,0 2-1 0,0 0 0 16,2 0 2-16,-2-1 0 0,1 1 2 15,2-2 0-15,-1 1 1 0,2-1 0 0,0-1-1 16,-1 1 0-16,2-2-2 0,-1 0-1 16,1 1-2-16,0 0 0 15,1 0-2 1,1 1 2-16,-1 1 0 0,-1 0 0 0,1-1 0 0,0 1 0 0,1-2 1 15,-2 1 0-15,0-2 0 16,0-1 0-16,0 1-1 0,0 0 0 0,1-1 1 0,-1-4-1 16,0-1-2-16,0-2-1 0,0-1 0 15,1-1-1-15,0 0-1 0,-1 0 0 32,3 4 0-32,-2 1-2 0,1 2-1 0,0 1-1 0,-1 0-3 0,-1 2-2 15,0 1-2-15,0 0-4 0,0 2-4 16,-1-1-3-16,1 3-5 0,0 1-3 15,-2 3-3-15</inkml:trace>
  <inkml:trace contextRef="#ctx0" brushRef="#br0" timeOffset="1776.2379">12186 15821 161 0,'0'1'42'16,"0"1"1"-16,0-4-18 0,1 4-7 0,-1-4 0 15,1 2 1-15,1 0 5 0,2 0 5 16,0 2 5-16,-1 0 3 0,2 3 0 16,0 1-5-16,1 3-4 0,1-2-7 15,-3 3-6-15,3-3-7 0,-1-1-3 16,-1 0-4-16,-1-3-1 0,1-1-2 16,-1-2 0-16,0 0 0 0,-1-1 0 15,-1 0 0-15,0 0 1 0,1-2 1 16,-2 1 0-16,-1-1 1 0,1 1-1 15,0-1 1-15,0 1-2 0,-1-1-1 0,2 2-2 16,-2 0-2-16,1 0-2 0,-1 1-6 16,0 0-8-16,0 1-33 0,0 0-27 15,-1 3-54-15,-2 1-122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648" units="cm"/>
          <inkml:channel name="Y" type="integer" max="155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943" units="1/cm"/>
          <inkml:channelProperty channel="Y" name="resolution" value="1000.1286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07T13:37:03.85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11879 15873 177 0,'-1'1'52'16,"1"-1"2"-16,-1 0-14 15,1 1-9-15,0-1-8 0,0 0-6 0,0 0-3 16,0 0-3-16,0 0-3 0,0 0-2 16,0 0-3-16,0 0-1 0,0 0 0 15,0 0 1-15,1 0 2 0,-1 0 1 16,0 0 3-16,0 0 0 0,0-1 3 0,0 1 1 15,0 0 1 1,0 0 2-16,0 0 1 0,0 1 1 0,0-1-2 0,0-1 0 16,0 2-3-16,0 0-2 0,0-1-3 15,0 0-4-15,1 3-1 0,2-3-1 16,-2 3-2-16,3 0-1 0,-1-1 1 16,3 2-1-16,-1 0 1 0,1-1-2 15,2 1 1-15,-2-2 0 16,-1 0 0-16,-1-2 3 0,-1 0 0 0,1 0 2 15,-3 0 2-15,0 0 0 0,1 0 0 16,-2 0 0-16,2 2-1 0,0-1-1 0,1 1-1 16,2-1-1-16,-2 1-1 0,1-1 0 15,1 2-1-15,-1-2 0 0,-1 0 0 16,1-1-1-16,-3-1 1 0,2-1 0 16,-2-2 0-16,0 0 1 0,-2 1-1 15,0-4 0-15,-2 1-2 0,0 0-3 16,-1-1-3-1,0 0-6-15,-1-2-5 0,3 0-8 0,-1 2-69 0,1 1-71 32,-3-1-171-32</inkml:trace>
  <inkml:trace contextRef="#ctx0" brushRef="#br0" timeOffset="856.6034">11952 15917 249 0,'0'0'58'0,"1"0"1"0,-1 0-28 16,-1 0-21-16,1 0-10 0,0 0 0 0,0 1 1 16,1 1 3-16,-1 1 3 15,0-1 4-15,0 1 5 0,1-1 4 0,-1-1 4 16,0 1 1-16,-1-1 2 0,1-1 1 16,0 0-1-16,-1-1-3 0,-1 1-4 15,1 0-2-15,-1 1-3 0,-1-1-2 16,0 0-2-16,-1 1-1 0,0 1-2 15,1 1 1-15,-1-1-1 0,-1 2 0 16,0-2 0-16,0 2-1 0,0 0 0 16,2 0 2-16,-2-1 0 0,1 1 2 15,2-2 0-15,-1 1 1 0,2-1 0 0,0-1-1 16,-1 1 0-16,2-2-2 0,-1 0-1 16,1 1-2-16,0 0 0 15,1 0-2 1,1 1 2-16,-1 1 0 0,-1 0 0 0,1-1 0 0,0 1 0 0,1-2 1 15,-2 1 0-15,0-2 0 16,0-1 0-16,0 1-1 0,0 0 0 0,1-1 1 0,-1-4-1 16,0-1-2-16,0-2-1 0,0-1 0 15,1-1-1-15,0 0-1 0,-1 0 0 32,3 4 0-32,-2 1-2 0,1 2-1 0,0 1-1 0,-1 0-3 0,-1 2-2 15,0 1-2-15,0 0-4 0,0 2-4 16,-1-1-3-16,1 3-5 0,0 1-3 15,-2 3-3-15</inkml:trace>
  <inkml:trace contextRef="#ctx0" brushRef="#br0" timeOffset="1776.2379">12186 15821 161 0,'0'1'42'16,"0"1"1"-16,0-4-18 0,1 4-7 0,-1-4 0 15,1 2 1-15,1 0 5 0,2 0 5 16,0 2 5-16,-1 0 3 0,2 3 0 16,0 1-5-16,1 3-4 0,1-2-7 15,-3 3-6-15,3-3-7 0,-1-1-3 16,-1 0-4-16,-1-3-1 0,1-1-2 16,-1-2 0-16,0 0 0 0,-1-1 0 15,-1 0 0-15,0 0 1 0,1-2 1 16,-2 1 0-16,-1-1 1 0,1 1-1 15,0-1 1-15,0 1-2 0,-1-1-1 0,2 2-2 16,-2 0-2-16,1 0-2 0,-1 1-6 16,0 0-8-16,0 1-33 0,0 0-27 15,-1 3-54-15,-2 1-122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648" units="cm"/>
          <inkml:channel name="Y" type="integer" max="155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943" units="1/cm"/>
          <inkml:channelProperty channel="Y" name="resolution" value="1000.1286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07T13:37:03.85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11879 15873 177 0,'-1'1'52'16,"1"-1"2"-16,-1 0-14 15,1 1-9-15,0-1-8 0,0 0-6 0,0 0-3 16,0 0-3-16,0 0-3 0,0 0-2 16,0 0-3-16,0 0-1 0,0 0 0 15,0 0 1-15,1 0 2 0,-1 0 1 16,0 0 3-16,0 0 0 0,0-1 3 0,0 1 1 15,0 0 1 1,0 0 2-16,0 0 1 0,0 1 1 0,0-1-2 0,0-1 0 16,0 2-3-16,0 0-2 0,0-1-3 15,0 0-4-15,1 3-1 0,2-3-1 16,-2 3-2-16,3 0-1 0,-1-1 1 16,3 2-1-16,-1 0 1 0,1-1-2 15,2 1 1-15,-2-2 0 16,-1 0 0-16,-1-2 3 0,-1 0 0 0,1 0 2 15,-3 0 2-15,0 0 0 0,1 0 0 16,-2 0 0-16,2 2-1 0,0-1-1 0,1 1-1 16,2-1-1-16,-2 1-1 0,1-1 0 15,1 2-1-15,-1-2 0 0,-1 0 0 16,1-1-1-16,-3-1 1 0,2-1 0 16,-2-2 0-16,0 0 1 0,-2 1-1 15,0-4 0-15,-2 1-2 0,0 0-3 16,-1-1-3-1,0 0-6-15,-1-2-5 0,3 0-8 0,-1 2-69 0,1 1-71 32,-3-1-171-32</inkml:trace>
  <inkml:trace contextRef="#ctx0" brushRef="#br0" timeOffset="856.6034">11952 15917 249 0,'0'0'58'0,"1"0"1"0,-1 0-28 16,-1 0-21-16,1 0-10 0,0 0 0 0,0 1 1 16,1 1 3-16,-1 1 3 15,0-1 4-15,0 1 5 0,1-1 4 0,-1-1 4 16,0 1 1-16,-1-1 2 0,1-1 1 16,0 0-1-16,-1-1-3 0,-1 1-4 15,1 0-2-15,-1 1-3 0,-1-1-2 16,0 0-2-16,-1 1-1 0,0 1-2 15,1 1 1-15,-1-1-1 0,-1 2 0 16,0-2 0-16,0 2-1 0,0 0 0 16,2 0 2-16,-2-1 0 0,1 1 2 15,2-2 0-15,-1 1 1 0,2-1 0 0,0-1-1 16,-1 1 0-16,2-2-2 0,-1 0-1 16,1 1-2-16,0 0 0 15,1 0-2 1,1 1 2-16,-1 1 0 0,-1 0 0 0,1-1 0 0,0 1 0 0,1-2 1 15,-2 1 0-15,0-2 0 16,0-1 0-16,0 1-1 0,0 0 0 0,1-1 1 0,-1-4-1 16,0-1-2-16,0-2-1 0,0-1 0 15,1-1-1-15,0 0-1 0,-1 0 0 32,3 4 0-32,-2 1-2 0,1 2-1 0,0 1-1 0,-1 0-3 0,-1 2-2 15,0 1-2-15,0 0-4 0,0 2-4 16,-1-1-3-16,1 3-5 0,0 1-3 15,-2 3-3-15</inkml:trace>
  <inkml:trace contextRef="#ctx0" brushRef="#br0" timeOffset="1776.2379">12186 15821 161 0,'0'1'42'16,"0"1"1"-16,0-4-18 0,1 4-7 0,-1-4 0 15,1 2 1-15,1 0 5 0,2 0 5 16,0 2 5-16,-1 0 3 0,2 3 0 16,0 1-5-16,1 3-4 0,1-2-7 15,-3 3-6-15,3-3-7 0,-1-1-3 16,-1 0-4-16,-1-3-1 0,1-1-2 16,-1-2 0-16,0 0 0 0,-1-1 0 15,-1 0 0-15,0 0 1 0,1-2 1 16,-2 1 0-16,-1-1 1 0,1 1-1 15,0-1 1-15,0 1-2 0,-1-1-1 0,2 2-2 16,-2 0-2-16,1 0-2 0,-1 1-6 16,0 0-8-16,0 1-33 0,0 0-27 15,-1 3-54-15,-2 1-122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648" units="cm"/>
          <inkml:channel name="Y" type="integer" max="155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943" units="1/cm"/>
          <inkml:channelProperty channel="Y" name="resolution" value="1000.1286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07T13:37:03.85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11879 15873 177 0,'-1'1'52'16,"1"-1"2"-16,-1 0-14 15,1 1-9-15,0-1-8 0,0 0-6 0,0 0-3 16,0 0-3-16,0 0-3 0,0 0-2 16,0 0-3-16,0 0-1 0,0 0 0 15,0 0 1-15,1 0 2 0,-1 0 1 16,0 0 3-16,0 0 0 0,0-1 3 0,0 1 1 15,0 0 1 1,0 0 2-16,0 0 1 0,0 1 1 0,0-1-2 0,0-1 0 16,0 2-3-16,0 0-2 0,0-1-3 15,0 0-4-15,1 3-1 0,2-3-1 16,-2 3-2-16,3 0-1 0,-1-1 1 16,3 2-1-16,-1 0 1 0,1-1-2 15,2 1 1-15,-2-2 0 16,-1 0 0-16,-1-2 3 0,-1 0 0 0,1 0 2 15,-3 0 2-15,0 0 0 0,1 0 0 16,-2 0 0-16,2 2-1 0,0-1-1 0,1 1-1 16,2-1-1-16,-2 1-1 0,1-1 0 15,1 2-1-15,-1-2 0 0,-1 0 0 16,1-1-1-16,-3-1 1 0,2-1 0 16,-2-2 0-16,0 0 1 0,-2 1-1 15,0-4 0-15,-2 1-2 0,0 0-3 16,-1-1-3-1,0 0-6-15,-1-2-5 0,3 0-8 0,-1 2-69 0,1 1-71 32,-3-1-171-32</inkml:trace>
  <inkml:trace contextRef="#ctx0" brushRef="#br0" timeOffset="856.6034">11952 15917 249 0,'0'0'58'0,"1"0"1"0,-1 0-28 16,-1 0-21-16,1 0-10 0,0 0 0 0,0 1 1 16,1 1 3-16,-1 1 3 15,0-1 4-15,0 1 5 0,1-1 4 0,-1-1 4 16,0 1 1-16,-1-1 2 0,1-1 1 16,0 0-1-16,-1-1-3 0,-1 1-4 15,1 0-2-15,-1 1-3 0,-1-1-2 16,0 0-2-16,-1 1-1 0,0 1-2 15,1 1 1-15,-1-1-1 0,-1 2 0 16,0-2 0-16,0 2-1 0,0 0 0 16,2 0 2-16,-2-1 0 0,1 1 2 15,2-2 0-15,-1 1 1 0,2-1 0 0,0-1-1 16,-1 1 0-16,2-2-2 0,-1 0-1 16,1 1-2-16,0 0 0 15,1 0-2 1,1 1 2-16,-1 1 0 0,-1 0 0 0,1-1 0 0,0 1 0 0,1-2 1 15,-2 1 0-15,0-2 0 16,0-1 0-16,0 1-1 0,0 0 0 0,1-1 1 0,-1-4-1 16,0-1-2-16,0-2-1 0,0-1 0 15,1-1-1-15,0 0-1 0,-1 0 0 32,3 4 0-32,-2 1-2 0,1 2-1 0,0 1-1 0,-1 0-3 0,-1 2-2 15,0 1-2-15,0 0-4 0,0 2-4 16,-1-1-3-16,1 3-5 0,0 1-3 15,-2 3-3-15</inkml:trace>
  <inkml:trace contextRef="#ctx0" brushRef="#br0" timeOffset="1776.2379">12186 15821 161 0,'0'1'42'16,"0"1"1"-16,0-4-18 0,1 4-7 0,-1-4 0 15,1 2 1-15,1 0 5 0,2 0 5 16,0 2 5-16,-1 0 3 0,2 3 0 16,0 1-5-16,1 3-4 0,1-2-7 15,-3 3-6-15,3-3-7 0,-1-1-3 16,-1 0-4-16,-1-3-1 0,1-1-2 16,-1-2 0-16,0 0 0 0,-1-1 0 15,-1 0 0-15,0 0 1 0,1-2 1 16,-2 1 0-16,-1-1 1 0,1 1-1 15,0-1 1-15,0 1-2 0,-1-1-1 0,2 2-2 16,-2 0-2-16,1 0-2 0,-1 1-6 16,0 0-8-16,0 1-33 0,0 0-27 15,-1 3-54-15,-2 1-122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648" units="cm"/>
          <inkml:channel name="Y" type="integer" max="155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943" units="1/cm"/>
          <inkml:channelProperty channel="Y" name="resolution" value="1000.1286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07T13:37:03.85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11879 15873 177 0,'-1'1'52'16,"1"-1"2"-16,-1 0-14 15,1 1-9-15,0-1-8 0,0 0-6 0,0 0-3 16,0 0-3-16,0 0-3 0,0 0-2 16,0 0-3-16,0 0-1 0,0 0 0 15,0 0 1-15,1 0 2 0,-1 0 1 16,0 0 3-16,0 0 0 0,0-1 3 0,0 1 1 15,0 0 1 1,0 0 2-16,0 0 1 0,0 1 1 0,0-1-2 0,0-1 0 16,0 2-3-16,0 0-2 0,0-1-3 15,0 0-4-15,1 3-1 0,2-3-1 16,-2 3-2-16,3 0-1 0,-1-1 1 16,3 2-1-16,-1 0 1 0,1-1-2 15,2 1 1-15,-2-2 0 16,-1 0 0-16,-1-2 3 0,-1 0 0 0,1 0 2 15,-3 0 2-15,0 0 0 0,1 0 0 16,-2 0 0-16,2 2-1 0,0-1-1 0,1 1-1 16,2-1-1-16,-2 1-1 0,1-1 0 15,1 2-1-15,-1-2 0 0,-1 0 0 16,1-1-1-16,-3-1 1 0,2-1 0 16,-2-2 0-16,0 0 1 0,-2 1-1 15,0-4 0-15,-2 1-2 0,0 0-3 16,-1-1-3-1,0 0-6-15,-1-2-5 0,3 0-8 0,-1 2-69 0,1 1-71 32,-3-1-171-32</inkml:trace>
  <inkml:trace contextRef="#ctx0" brushRef="#br0" timeOffset="856.6034">11952 15917 249 0,'0'0'58'0,"1"0"1"0,-1 0-28 16,-1 0-21-16,1 0-10 0,0 0 0 0,0 1 1 16,1 1 3-16,-1 1 3 15,0-1 4-15,0 1 5 0,1-1 4 0,-1-1 4 16,0 1 1-16,-1-1 2 0,1-1 1 16,0 0-1-16,-1-1-3 0,-1 1-4 15,1 0-2-15,-1 1-3 0,-1-1-2 16,0 0-2-16,-1 1-1 0,0 1-2 15,1 1 1-15,-1-1-1 0,-1 2 0 16,0-2 0-16,0 2-1 0,0 0 0 16,2 0 2-16,-2-1 0 0,1 1 2 15,2-2 0-15,-1 1 1 0,2-1 0 0,0-1-1 16,-1 1 0-16,2-2-2 0,-1 0-1 16,1 1-2-16,0 0 0 15,1 0-2 1,1 1 2-16,-1 1 0 0,-1 0 0 0,1-1 0 0,0 1 0 0,1-2 1 15,-2 1 0-15,0-2 0 16,0-1 0-16,0 1-1 0,0 0 0 0,1-1 1 0,-1-4-1 16,0-1-2-16,0-2-1 0,0-1 0 15,1-1-1-15,0 0-1 0,-1 0 0 32,3 4 0-32,-2 1-2 0,1 2-1 0,0 1-1 0,-1 0-3 0,-1 2-2 15,0 1-2-15,0 0-4 0,0 2-4 16,-1-1-3-16,1 3-5 0,0 1-3 15,-2 3-3-15</inkml:trace>
  <inkml:trace contextRef="#ctx0" brushRef="#br0" timeOffset="1776.2379">12186 15821 161 0,'0'1'42'16,"0"1"1"-16,0-4-18 0,1 4-7 0,-1-4 0 15,1 2 1-15,1 0 5 0,2 0 5 16,0 2 5-16,-1 0 3 0,2 3 0 16,0 1-5-16,1 3-4 0,1-2-7 15,-3 3-6-15,3-3-7 0,-1-1-3 16,-1 0-4-16,-1-3-1 0,1-1-2 16,-1-2 0-16,0 0 0 0,-1-1 0 15,-1 0 0-15,0 0 1 0,1-2 1 16,-2 1 0-16,-1-1 1 0,1 1-1 15,0-1 1-15,0 1-2 0,-1-1-1 0,2 2-2 16,-2 0-2-16,1 0-2 0,-1 1-6 16,0 0-8-16,0 1-33 0,0 0-27 15,-1 3-54-15,-2 1-122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648" units="cm"/>
          <inkml:channel name="Y" type="integer" max="155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943" units="1/cm"/>
          <inkml:channelProperty channel="Y" name="resolution" value="1000.1286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07T13:37:03.85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11879 15873 177 0,'-1'1'52'16,"1"-1"2"-16,-1 0-14 15,1 1-9-15,0-1-8 0,0 0-6 0,0 0-3 16,0 0-3-16,0 0-3 0,0 0-2 16,0 0-3-16,0 0-1 0,0 0 0 15,0 0 1-15,1 0 2 0,-1 0 1 16,0 0 3-16,0 0 0 0,0-1 3 0,0 1 1 15,0 0 1 1,0 0 2-16,0 0 1 0,0 1 1 0,0-1-2 0,0-1 0 16,0 2-3-16,0 0-2 0,0-1-3 15,0 0-4-15,1 3-1 0,2-3-1 16,-2 3-2-16,3 0-1 0,-1-1 1 16,3 2-1-16,-1 0 1 0,1-1-2 15,2 1 1-15,-2-2 0 16,-1 0 0-16,-1-2 3 0,-1 0 0 0,1 0 2 15,-3 0 2-15,0 0 0 0,1 0 0 16,-2 0 0-16,2 2-1 0,0-1-1 0,1 1-1 16,2-1-1-16,-2 1-1 0,1-1 0 15,1 2-1-15,-1-2 0 0,-1 0 0 16,1-1-1-16,-3-1 1 0,2-1 0 16,-2-2 0-16,0 0 1 0,-2 1-1 15,0-4 0-15,-2 1-2 0,0 0-3 16,-1-1-3-1,0 0-6-15,-1-2-5 0,3 0-8 0,-1 2-69 0,1 1-71 32,-3-1-171-32</inkml:trace>
  <inkml:trace contextRef="#ctx0" brushRef="#br0" timeOffset="856.6034">11952 15917 249 0,'0'0'58'0,"1"0"1"0,-1 0-28 16,-1 0-21-16,1 0-10 0,0 0 0 0,0 1 1 16,1 1 3-16,-1 1 3 15,0-1 4-15,0 1 5 0,1-1 4 0,-1-1 4 16,0 1 1-16,-1-1 2 0,1-1 1 16,0 0-1-16,-1-1-3 0,-1 1-4 15,1 0-2-15,-1 1-3 0,-1-1-2 16,0 0-2-16,-1 1-1 0,0 1-2 15,1 1 1-15,-1-1-1 0,-1 2 0 16,0-2 0-16,0 2-1 0,0 0 0 16,2 0 2-16,-2-1 0 0,1 1 2 15,2-2 0-15,-1 1 1 0,2-1 0 0,0-1-1 16,-1 1 0-16,2-2-2 0,-1 0-1 16,1 1-2-16,0 0 0 15,1 0-2 1,1 1 2-16,-1 1 0 0,-1 0 0 0,1-1 0 0,0 1 0 0,1-2 1 15,-2 1 0-15,0-2 0 16,0-1 0-16,0 1-1 0,0 0 0 0,1-1 1 0,-1-4-1 16,0-1-2-16,0-2-1 0,0-1 0 15,1-1-1-15,0 0-1 0,-1 0 0 32,3 4 0-32,-2 1-2 0,1 2-1 0,0 1-1 0,-1 0-3 0,-1 2-2 15,0 1-2-15,0 0-4 0,0 2-4 16,-1-1-3-16,1 3-5 0,0 1-3 15,-2 3-3-15</inkml:trace>
  <inkml:trace contextRef="#ctx0" brushRef="#br0" timeOffset="1776.2379">12186 15821 161 0,'0'1'42'16,"0"1"1"-16,0-4-18 0,1 4-7 0,-1-4 0 15,1 2 1-15,1 0 5 0,2 0 5 16,0 2 5-16,-1 0 3 0,2 3 0 16,0 1-5-16,1 3-4 0,1-2-7 15,-3 3-6-15,3-3-7 0,-1-1-3 16,-1 0-4-16,-1-3-1 0,1-1-2 16,-1-2 0-16,0 0 0 0,-1-1 0 15,-1 0 0-15,0 0 1 0,1-2 1 16,-2 1 0-16,-1-1 1 0,1 1-1 15,0-1 1-15,0 1-2 0,-1-1-1 0,2 2-2 16,-2 0-2-16,1 0-2 0,-1 1-6 16,0 0-8-16,0 1-33 0,0 0-27 15,-1 3-54-15,-2 1-122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648" units="cm"/>
          <inkml:channel name="Y" type="integer" max="155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943" units="1/cm"/>
          <inkml:channelProperty channel="Y" name="resolution" value="1000.1286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07T13:37:03.85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11879 15873 177 0,'-1'1'52'16,"1"-1"2"-16,-1 0-14 15,1 1-9-15,0-1-8 0,0 0-6 0,0 0-3 16,0 0-3-16,0 0-3 0,0 0-2 16,0 0-3-16,0 0-1 0,0 0 0 15,0 0 1-15,1 0 2 0,-1 0 1 16,0 0 3-16,0 0 0 0,0-1 3 0,0 1 1 15,0 0 1 1,0 0 2-16,0 0 1 0,0 1 1 0,0-1-2 0,0-1 0 16,0 2-3-16,0 0-2 0,0-1-3 15,0 0-4-15,1 3-1 0,2-3-1 16,-2 3-2-16,3 0-1 0,-1-1 1 16,3 2-1-16,-1 0 1 0,1-1-2 15,2 1 1-15,-2-2 0 16,-1 0 0-16,-1-2 3 0,-1 0 0 0,1 0 2 15,-3 0 2-15,0 0 0 0,1 0 0 16,-2 0 0-16,2 2-1 0,0-1-1 0,1 1-1 16,2-1-1-16,-2 1-1 0,1-1 0 15,1 2-1-15,-1-2 0 0,-1 0 0 16,1-1-1-16,-3-1 1 0,2-1 0 16,-2-2 0-16,0 0 1 0,-2 1-1 15,0-4 0-15,-2 1-2 0,0 0-3 16,-1-1-3-1,0 0-6-15,-1-2-5 0,3 0-8 0,-1 2-69 0,1 1-71 32,-3-1-171-32</inkml:trace>
  <inkml:trace contextRef="#ctx0" brushRef="#br0" timeOffset="856.6034">11952 15917 249 0,'0'0'58'0,"1"0"1"0,-1 0-28 16,-1 0-21-16,1 0-10 0,0 0 0 0,0 1 1 16,1 1 3-16,-1 1 3 15,0-1 4-15,0 1 5 0,1-1 4 0,-1-1 4 16,0 1 1-16,-1-1 2 0,1-1 1 16,0 0-1-16,-1-1-3 0,-1 1-4 15,1 0-2-15,-1 1-3 0,-1-1-2 16,0 0-2-16,-1 1-1 0,0 1-2 15,1 1 1-15,-1-1-1 0,-1 2 0 16,0-2 0-16,0 2-1 0,0 0 0 16,2 0 2-16,-2-1 0 0,1 1 2 15,2-2 0-15,-1 1 1 0,2-1 0 0,0-1-1 16,-1 1 0-16,2-2-2 0,-1 0-1 16,1 1-2-16,0 0 0 15,1 0-2 1,1 1 2-16,-1 1 0 0,-1 0 0 0,1-1 0 0,0 1 0 0,1-2 1 15,-2 1 0-15,0-2 0 16,0-1 0-16,0 1-1 0,0 0 0 0,1-1 1 0,-1-4-1 16,0-1-2-16,0-2-1 0,0-1 0 15,1-1-1-15,0 0-1 0,-1 0 0 32,3 4 0-32,-2 1-2 0,1 2-1 0,0 1-1 0,-1 0-3 0,-1 2-2 15,0 1-2-15,0 0-4 0,0 2-4 16,-1-1-3-16,1 3-5 0,0 1-3 15,-2 3-3-15</inkml:trace>
  <inkml:trace contextRef="#ctx0" brushRef="#br0" timeOffset="1776.2379">12186 15821 161 0,'0'1'42'16,"0"1"1"-16,0-4-18 0,1 4-7 0,-1-4 0 15,1 2 1-15,1 0 5 0,2 0 5 16,0 2 5-16,-1 0 3 0,2 3 0 16,0 1-5-16,1 3-4 0,1-2-7 15,-3 3-6-15,3-3-7 0,-1-1-3 16,-1 0-4-16,-1-3-1 0,1-1-2 16,-1-2 0-16,0 0 0 0,-1-1 0 15,-1 0 0-15,0 0 1 0,1-2 1 16,-2 1 0-16,-1-1 1 0,1 1-1 15,0-1 1-15,0 1-2 0,-1-1-1 0,2 2-2 16,-2 0-2-16,1 0-2 0,-1 1-6 16,0 0-8-16,0 1-33 0,0 0-27 15,-1 3-54-15,-2 1-122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7648" units="cm"/>
          <inkml:channel name="Y" type="integer" max="15552" units="cm"/>
          <inkml:channel name="F" type="integer" max="2047" units="dev"/>
          <inkml:channel name="T" type="integer" max="2.14748E9" units="dev"/>
        </inkml:traceFormat>
        <inkml:channelProperties>
          <inkml:channelProperty channel="X" name="resolution" value="1000.28943" units="1/cm"/>
          <inkml:channelProperty channel="Y" name="resolution" value="1000.1286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9-01-07T13:37:03.85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11879 15873 177 0,'-1'1'52'16,"1"-1"2"-16,-1 0-14 15,1 1-9-15,0-1-8 0,0 0-6 0,0 0-3 16,0 0-3-16,0 0-3 0,0 0-2 16,0 0-3-16,0 0-1 0,0 0 0 15,0 0 1-15,1 0 2 0,-1 0 1 16,0 0 3-16,0 0 0 0,0-1 3 0,0 1 1 15,0 0 1 1,0 0 2-16,0 0 1 0,0 1 1 0,0-1-2 0,0-1 0 16,0 2-3-16,0 0-2 0,0-1-3 15,0 0-4-15,1 3-1 0,2-3-1 16,-2 3-2-16,3 0-1 0,-1-1 1 16,3 2-1-16,-1 0 1 0,1-1-2 15,2 1 1-15,-2-2 0 16,-1 0 0-16,-1-2 3 0,-1 0 0 0,1 0 2 15,-3 0 2-15,0 0 0 0,1 0 0 16,-2 0 0-16,2 2-1 0,0-1-1 0,1 1-1 16,2-1-1-16,-2 1-1 0,1-1 0 15,1 2-1-15,-1-2 0 0,-1 0 0 16,1-1-1-16,-3-1 1 0,2-1 0 16,-2-2 0-16,0 0 1 0,-2 1-1 15,0-4 0-15,-2 1-2 0,0 0-3 16,-1-1-3-1,0 0-6-15,-1-2-5 0,3 0-8 0,-1 2-69 0,1 1-71 32,-3-1-171-32</inkml:trace>
  <inkml:trace contextRef="#ctx0" brushRef="#br0" timeOffset="856.6034">11952 15917 249 0,'0'0'58'0,"1"0"1"0,-1 0-28 16,-1 0-21-16,1 0-10 0,0 0 0 0,0 1 1 16,1 1 3-16,-1 1 3 15,0-1 4-15,0 1 5 0,1-1 4 0,-1-1 4 16,0 1 1-16,-1-1 2 0,1-1 1 16,0 0-1-16,-1-1-3 0,-1 1-4 15,1 0-2-15,-1 1-3 0,-1-1-2 16,0 0-2-16,-1 1-1 0,0 1-2 15,1 1 1-15,-1-1-1 0,-1 2 0 16,0-2 0-16,0 2-1 0,0 0 0 16,2 0 2-16,-2-1 0 0,1 1 2 15,2-2 0-15,-1 1 1 0,2-1 0 0,0-1-1 16,-1 1 0-16,2-2-2 0,-1 0-1 16,1 1-2-16,0 0 0 15,1 0-2 1,1 1 2-16,-1 1 0 0,-1 0 0 0,1-1 0 0,0 1 0 0,1-2 1 15,-2 1 0-15,0-2 0 16,0-1 0-16,0 1-1 0,0 0 0 0,1-1 1 0,-1-4-1 16,0-1-2-16,0-2-1 0,0-1 0 15,1-1-1-15,0 0-1 0,-1 0 0 32,3 4 0-32,-2 1-2 0,1 2-1 0,0 1-1 0,-1 0-3 0,-1 2-2 15,0 1-2-15,0 0-4 0,0 2-4 16,-1-1-3-16,1 3-5 0,0 1-3 15,-2 3-3-15</inkml:trace>
  <inkml:trace contextRef="#ctx0" brushRef="#br0" timeOffset="1776.2379">12186 15821 161 0,'0'1'42'16,"0"1"1"-16,0-4-18 0,1 4-7 0,-1-4 0 15,1 2 1-15,1 0 5 0,2 0 5 16,0 2 5-16,-1 0 3 0,2 3 0 16,0 1-5-16,1 3-4 0,1-2-7 15,-3 3-6-15,3-3-7 0,-1-1-3 16,-1 0-4-16,-1-3-1 0,1-1-2 16,-1-2 0-16,0 0 0 0,-1-1 0 15,-1 0 0-15,0 0 1 0,1-2 1 16,-2 1 0-16,-1-1 1 0,1 1-1 15,0-1 1-15,0 1-2 0,-1-1-1 0,2 2-2 16,-2 0-2-16,1 0-2 0,-1 1-6 16,0 0-8-16,0 1-33 0,0 0-27 15,-1 3-54-15,-2 1-122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6321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86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customXml" Target="../ink/ink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customXml" Target="../ink/ink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/>
              <a:t>VSP Compliance 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Vodafone Group 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4028487" y="5282314"/>
            <a:ext cx="4008788" cy="534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  <a:defRPr sz="1800" b="0" i="0" kern="1200">
                <a:solidFill>
                  <a:schemeClr val="bg1"/>
                </a:solidFill>
                <a:latin typeface="+mn-lt"/>
                <a:ea typeface="+mn-ea"/>
                <a:cs typeface="Helvetica Neue Light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None/>
              <a:defRPr sz="24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Date: 22 January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SDC UI Flow Option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49282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SDC | </a:t>
            </a:r>
            <a:r>
              <a:rPr lang="en-US" dirty="0" smtClean="0"/>
              <a:t>UI Option 2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Retain the “Validation” tab </a:t>
            </a:r>
            <a:r>
              <a:rPr lang="en-US" dirty="0" smtClean="0">
                <a:solidFill>
                  <a:srgbClr val="000000"/>
                </a:solidFill>
              </a:rPr>
              <a:t>in </a:t>
            </a:r>
            <a:r>
              <a:rPr lang="en-US" dirty="0" smtClean="0">
                <a:solidFill>
                  <a:srgbClr val="000000"/>
                </a:solidFill>
              </a:rPr>
              <a:t>“Attachments” section </a:t>
            </a:r>
            <a:r>
              <a:rPr lang="en-US" dirty="0" smtClean="0">
                <a:solidFill>
                  <a:srgbClr val="000000"/>
                </a:solidFill>
              </a:rPr>
              <a:t>(AS-IS)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When user uploads VSP template and clicks on “Proceed to Validation”, </a:t>
            </a:r>
            <a:r>
              <a:rPr lang="en-US" dirty="0" smtClean="0">
                <a:solidFill>
                  <a:srgbClr val="000000"/>
                </a:solidFill>
              </a:rPr>
              <a:t>the page navigates to </a:t>
            </a:r>
            <a:r>
              <a:rPr lang="en-US" dirty="0" smtClean="0">
                <a:solidFill>
                  <a:srgbClr val="000000"/>
                </a:solidFill>
              </a:rPr>
              <a:t>the existing “Validation” tab. </a:t>
            </a:r>
            <a:r>
              <a:rPr lang="en-US" dirty="0" smtClean="0">
                <a:solidFill>
                  <a:srgbClr val="000000"/>
                </a:solidFill>
              </a:rPr>
              <a:t> Adding an another button for Compliance </a:t>
            </a:r>
            <a:r>
              <a:rPr lang="en-US" dirty="0" smtClean="0">
                <a:solidFill>
                  <a:srgbClr val="000000"/>
                </a:solidFill>
              </a:rPr>
              <a:t>and Certification Checks.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4275720" y="5695560"/>
              <a:ext cx="145440" cy="633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269240" y="5690880"/>
                <a:ext cx="158400" cy="7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205284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SDC | Upload VSP Template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4275720" y="5695560"/>
              <a:ext cx="145440" cy="633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269240" y="5690880"/>
                <a:ext cx="158400" cy="77040"/>
              </a:xfrm>
              <a:prstGeom prst="rect">
                <a:avLst/>
              </a:prstGeom>
            </p:spPr>
          </p:pic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23" y="1031133"/>
            <a:ext cx="12020419" cy="5311302"/>
          </a:xfrm>
          <a:prstGeom prst="rect">
            <a:avLst/>
          </a:prstGeom>
        </p:spPr>
      </p:pic>
      <p:sp>
        <p:nvSpPr>
          <p:cNvPr id="10" name="Oval Callout 9"/>
          <p:cNvSpPr/>
          <p:nvPr/>
        </p:nvSpPr>
        <p:spPr>
          <a:xfrm>
            <a:off x="4902739" y="2568102"/>
            <a:ext cx="2782111" cy="875489"/>
          </a:xfrm>
          <a:prstGeom prst="wedgeEllipseCallout">
            <a:avLst>
              <a:gd name="adj1" fmla="val 61652"/>
              <a:gd name="adj2" fmla="val 1013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 uploads VSP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76995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SDC | Proceed to Validation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4275720" y="5695560"/>
              <a:ext cx="145440" cy="633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69240" y="5690880"/>
                <a:ext cx="158400" cy="7704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21" y="1077984"/>
            <a:ext cx="11978279" cy="5426208"/>
          </a:xfrm>
          <a:prstGeom prst="rect">
            <a:avLst/>
          </a:prstGeom>
        </p:spPr>
      </p:pic>
      <p:sp>
        <p:nvSpPr>
          <p:cNvPr id="7" name="Oval Callout 6"/>
          <p:cNvSpPr/>
          <p:nvPr/>
        </p:nvSpPr>
        <p:spPr>
          <a:xfrm>
            <a:off x="7879975" y="3603813"/>
            <a:ext cx="3052484" cy="1506070"/>
          </a:xfrm>
          <a:prstGeom prst="wedgeEllipseCallout">
            <a:avLst>
              <a:gd name="adj1" fmla="val 52769"/>
              <a:gd name="adj2" fmla="val -997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Navigate to BAU </a:t>
            </a:r>
            <a:r>
              <a:rPr lang="en-US" dirty="0" smtClean="0"/>
              <a:t>Validation tab.</a:t>
            </a:r>
            <a:endParaRPr lang="en-US" dirty="0"/>
          </a:p>
        </p:txBody>
      </p:sp>
      <p:sp>
        <p:nvSpPr>
          <p:cNvPr id="10" name="Oval Callout 9"/>
          <p:cNvSpPr/>
          <p:nvPr/>
        </p:nvSpPr>
        <p:spPr>
          <a:xfrm>
            <a:off x="4899538" y="3159456"/>
            <a:ext cx="2348427" cy="551932"/>
          </a:xfrm>
          <a:prstGeom prst="wedgeEllipseCallout">
            <a:avLst>
              <a:gd name="adj1" fmla="val -78151"/>
              <a:gd name="adj2" fmla="val -1144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Retain the Validation tab.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40132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SDC | </a:t>
            </a:r>
            <a:r>
              <a:rPr lang="en-US" dirty="0" smtClean="0"/>
              <a:t>Retain Validation Tab</a:t>
            </a: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4275720" y="5695560"/>
              <a:ext cx="145440" cy="633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269240" y="5690880"/>
                <a:ext cx="158400" cy="7704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1035423"/>
            <a:ext cx="12176063" cy="5468769"/>
          </a:xfrm>
          <a:prstGeom prst="rect">
            <a:avLst/>
          </a:prstGeom>
        </p:spPr>
      </p:pic>
      <p:sp>
        <p:nvSpPr>
          <p:cNvPr id="7" name="Oval Callout 6"/>
          <p:cNvSpPr/>
          <p:nvPr/>
        </p:nvSpPr>
        <p:spPr>
          <a:xfrm>
            <a:off x="4724726" y="3011539"/>
            <a:ext cx="2187062" cy="982238"/>
          </a:xfrm>
          <a:prstGeom prst="wedgeEllipseCallout">
            <a:avLst>
              <a:gd name="adj1" fmla="val -77006"/>
              <a:gd name="adj2" fmla="val -729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Retain the Validation tab.</a:t>
            </a:r>
            <a:endParaRPr lang="en-US" dirty="0"/>
          </a:p>
        </p:txBody>
      </p:sp>
      <p:sp>
        <p:nvSpPr>
          <p:cNvPr id="8" name="Oval Callout 7"/>
          <p:cNvSpPr/>
          <p:nvPr/>
        </p:nvSpPr>
        <p:spPr>
          <a:xfrm>
            <a:off x="7597588" y="4252850"/>
            <a:ext cx="3536576" cy="1166315"/>
          </a:xfrm>
          <a:prstGeom prst="wedgeEllipseCallout">
            <a:avLst>
              <a:gd name="adj1" fmla="val -11527"/>
              <a:gd name="adj2" fmla="val -1687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Add this </a:t>
            </a:r>
            <a:r>
              <a:rPr lang="en-US" dirty="0" smtClean="0"/>
              <a:t>option </a:t>
            </a:r>
            <a:r>
              <a:rPr lang="en-US" dirty="0" smtClean="0"/>
              <a:t>navigate </a:t>
            </a:r>
            <a:r>
              <a:rPr lang="en-US" dirty="0" smtClean="0"/>
              <a:t>to </a:t>
            </a:r>
            <a:r>
              <a:rPr lang="en-US" dirty="0" smtClean="0"/>
              <a:t>“Validation” screens.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8515" y="2482212"/>
            <a:ext cx="1514475" cy="323850"/>
          </a:xfrm>
          <a:prstGeom prst="rect">
            <a:avLst/>
          </a:prstGeom>
        </p:spPr>
      </p:pic>
      <p:sp>
        <p:nvSpPr>
          <p:cNvPr id="9" name="Oval Callout 8"/>
          <p:cNvSpPr/>
          <p:nvPr/>
        </p:nvSpPr>
        <p:spPr>
          <a:xfrm>
            <a:off x="2478739" y="4221170"/>
            <a:ext cx="2393577" cy="888713"/>
          </a:xfrm>
          <a:prstGeom prst="wedgeEllipseCallout">
            <a:avLst>
              <a:gd name="adj1" fmla="val -109029"/>
              <a:gd name="adj2" fmla="val -347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Validation Screen </a:t>
            </a:r>
            <a:r>
              <a:rPr lang="en-US" dirty="0" smtClean="0"/>
              <a:t>navigational link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07991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SDC | Validation Checks </a:t>
            </a:r>
            <a:r>
              <a:rPr lang="en-US" dirty="0" smtClean="0"/>
              <a:t>Selection </a:t>
            </a:r>
            <a:r>
              <a:rPr lang="en-US" dirty="0"/>
              <a:t>Screen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4275720" y="5695560"/>
              <a:ext cx="145440" cy="633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269240" y="5690880"/>
                <a:ext cx="158400" cy="77040"/>
              </a:xfrm>
              <a:prstGeom prst="rect">
                <a:avLst/>
              </a:prstGeom>
            </p:spPr>
          </p:pic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68187"/>
            <a:ext cx="12075459" cy="5378825"/>
          </a:xfrm>
          <a:prstGeom prst="rect">
            <a:avLst/>
          </a:prstGeom>
        </p:spPr>
      </p:pic>
      <p:sp>
        <p:nvSpPr>
          <p:cNvPr id="10" name="Oval Callout 9"/>
          <p:cNvSpPr/>
          <p:nvPr/>
        </p:nvSpPr>
        <p:spPr>
          <a:xfrm>
            <a:off x="3232505" y="971613"/>
            <a:ext cx="3692730" cy="1179916"/>
          </a:xfrm>
          <a:prstGeom prst="wedgeEllipseCallout">
            <a:avLst>
              <a:gd name="adj1" fmla="val -47853"/>
              <a:gd name="adj2" fmla="val 740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Two tabs “Compliance &amp; Certification Checks” and “Inputs”. This layout is for first tab.</a:t>
            </a:r>
            <a:endParaRPr lang="en-US" dirty="0"/>
          </a:p>
        </p:txBody>
      </p:sp>
      <p:sp>
        <p:nvSpPr>
          <p:cNvPr id="11" name="Oval Callout 10"/>
          <p:cNvSpPr/>
          <p:nvPr/>
        </p:nvSpPr>
        <p:spPr>
          <a:xfrm>
            <a:off x="6230710" y="5305289"/>
            <a:ext cx="2998205" cy="1179916"/>
          </a:xfrm>
          <a:prstGeom prst="wedgeEllipseCallout">
            <a:avLst>
              <a:gd name="adj1" fmla="val 95219"/>
              <a:gd name="adj2" fmla="val -456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 can skip tests. BAU VSP validations will still be executed.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832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71613"/>
            <a:ext cx="12075460" cy="553257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SDC | Validation Checks Inputs Screen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4275720" y="5695560"/>
              <a:ext cx="145440" cy="633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69240" y="5690880"/>
                <a:ext cx="158400" cy="77040"/>
              </a:xfrm>
              <a:prstGeom prst="rect">
                <a:avLst/>
              </a:prstGeom>
            </p:spPr>
          </p:pic>
        </mc:Fallback>
      </mc:AlternateContent>
      <p:sp>
        <p:nvSpPr>
          <p:cNvPr id="14" name="Oval Callout 13"/>
          <p:cNvSpPr/>
          <p:nvPr/>
        </p:nvSpPr>
        <p:spPr>
          <a:xfrm>
            <a:off x="3232505" y="971613"/>
            <a:ext cx="3692730" cy="1179916"/>
          </a:xfrm>
          <a:prstGeom prst="wedgeEllipseCallout">
            <a:avLst>
              <a:gd name="adj1" fmla="val -47853"/>
              <a:gd name="adj2" fmla="val 740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Two tabs “Compliance &amp; Certification Checks” and “</a:t>
            </a:r>
            <a:r>
              <a:rPr lang="en-US" dirty="0" err="1"/>
              <a:t>Inputs</a:t>
            </a:r>
            <a:r>
              <a:rPr lang="en-US" dirty="0" err="1" smtClean="0"/>
              <a:t>”.</a:t>
            </a:r>
            <a:r>
              <a:rPr lang="en-US" dirty="0" err="1" smtClean="0"/>
              <a:t>This</a:t>
            </a:r>
            <a:r>
              <a:rPr lang="en-US" dirty="0" smtClean="0"/>
              <a:t> </a:t>
            </a:r>
            <a:r>
              <a:rPr lang="en-US" dirty="0" smtClean="0"/>
              <a:t>layout is for second tab.</a:t>
            </a:r>
            <a:endParaRPr lang="en-US" dirty="0"/>
          </a:p>
        </p:txBody>
      </p:sp>
      <p:sp>
        <p:nvSpPr>
          <p:cNvPr id="15" name="Oval Callout 14"/>
          <p:cNvSpPr/>
          <p:nvPr/>
        </p:nvSpPr>
        <p:spPr>
          <a:xfrm>
            <a:off x="3361448" y="5848426"/>
            <a:ext cx="2119424" cy="547272"/>
          </a:xfrm>
          <a:prstGeom prst="wedgeEllipseCallout">
            <a:avLst>
              <a:gd name="adj1" fmla="val -67522"/>
              <a:gd name="adj2" fmla="val 199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the first tab.</a:t>
            </a:r>
            <a:endParaRPr lang="en-US" dirty="0"/>
          </a:p>
        </p:txBody>
      </p:sp>
      <p:sp>
        <p:nvSpPr>
          <p:cNvPr id="16" name="Oval Callout 15"/>
          <p:cNvSpPr/>
          <p:nvPr/>
        </p:nvSpPr>
        <p:spPr>
          <a:xfrm>
            <a:off x="7530352" y="5257799"/>
            <a:ext cx="3420035" cy="845275"/>
          </a:xfrm>
          <a:prstGeom prst="wedgeEllipseCallout">
            <a:avLst>
              <a:gd name="adj1" fmla="val 54473"/>
              <a:gd name="adj2" fmla="val 535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Submit Tests. </a:t>
            </a:r>
            <a:r>
              <a:rPr lang="en-US" dirty="0" smtClean="0"/>
              <a:t>Navigate</a:t>
            </a:r>
            <a:r>
              <a:rPr lang="en-US" dirty="0" smtClean="0"/>
              <a:t> </a:t>
            </a:r>
            <a:r>
              <a:rPr lang="en-US" dirty="0" smtClean="0"/>
              <a:t>to “Validation Monitor” screen.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26061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971613"/>
            <a:ext cx="12176063" cy="553257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SDC | Validation Monitor Screen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4275720" y="5695560"/>
              <a:ext cx="145440" cy="633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69240" y="5690880"/>
                <a:ext cx="158400" cy="77040"/>
              </a:xfrm>
              <a:prstGeom prst="rect">
                <a:avLst/>
              </a:prstGeom>
            </p:spPr>
          </p:pic>
        </mc:Fallback>
      </mc:AlternateContent>
      <p:sp>
        <p:nvSpPr>
          <p:cNvPr id="14" name="Oval Callout 13"/>
          <p:cNvSpPr/>
          <p:nvPr/>
        </p:nvSpPr>
        <p:spPr>
          <a:xfrm>
            <a:off x="-115812" y="2635623"/>
            <a:ext cx="2885906" cy="712694"/>
          </a:xfrm>
          <a:prstGeom prst="wedgeEllipseCallout">
            <a:avLst>
              <a:gd name="adj1" fmla="val -20178"/>
              <a:gd name="adj2" fmla="val 2073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Validation Monitor </a:t>
            </a:r>
            <a:r>
              <a:rPr lang="en-US" dirty="0" smtClean="0"/>
              <a:t>navigationa</a:t>
            </a:r>
            <a:r>
              <a:rPr lang="en-US" dirty="0"/>
              <a:t>l</a:t>
            </a:r>
            <a:r>
              <a:rPr lang="en-US" dirty="0" smtClean="0"/>
              <a:t> </a:t>
            </a:r>
            <a:r>
              <a:rPr lang="en-US" dirty="0" smtClean="0"/>
              <a:t>option.</a:t>
            </a:r>
            <a:endParaRPr lang="en-US" dirty="0"/>
          </a:p>
        </p:txBody>
      </p:sp>
      <p:sp>
        <p:nvSpPr>
          <p:cNvPr id="15" name="Oval Callout 14"/>
          <p:cNvSpPr/>
          <p:nvPr/>
        </p:nvSpPr>
        <p:spPr>
          <a:xfrm>
            <a:off x="2687782" y="5172365"/>
            <a:ext cx="5649395" cy="1223334"/>
          </a:xfrm>
          <a:prstGeom prst="wedgeEllipseCallout">
            <a:avLst>
              <a:gd name="adj1" fmla="val -44866"/>
              <a:gd name="adj2" fmla="val -1436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 Results. Note: BAU VSP validation results will not be shown. They were already displayed in existing Validation tab.</a:t>
            </a:r>
            <a:endParaRPr lang="en-US" dirty="0"/>
          </a:p>
        </p:txBody>
      </p:sp>
      <p:sp>
        <p:nvSpPr>
          <p:cNvPr id="16" name="Oval Callout 15"/>
          <p:cNvSpPr/>
          <p:nvPr/>
        </p:nvSpPr>
        <p:spPr>
          <a:xfrm>
            <a:off x="8617322" y="5028538"/>
            <a:ext cx="3420035" cy="845275"/>
          </a:xfrm>
          <a:prstGeom prst="wedgeEllipseCallout">
            <a:avLst>
              <a:gd name="adj1" fmla="val 19479"/>
              <a:gd name="adj2" fmla="val -3187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Optional – Retest of all/selected tests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81865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SDC UI Flow Option 1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 smtClean="0"/>
              <a:t>Date: </a:t>
            </a:r>
            <a:r>
              <a:rPr lang="en-US" dirty="0" smtClean="0"/>
              <a:t>22 January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50909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SDC | </a:t>
            </a:r>
            <a:r>
              <a:rPr lang="en-US" dirty="0" smtClean="0"/>
              <a:t>UI Option 1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Remove the “Validation” tab </a:t>
            </a:r>
            <a:r>
              <a:rPr lang="en-US" dirty="0" smtClean="0">
                <a:solidFill>
                  <a:srgbClr val="000000"/>
                </a:solidFill>
              </a:rPr>
              <a:t>in </a:t>
            </a:r>
            <a:r>
              <a:rPr lang="en-US" dirty="0" smtClean="0">
                <a:solidFill>
                  <a:srgbClr val="000000"/>
                </a:solidFill>
              </a:rPr>
              <a:t>“Attachments” section.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When user uploads VSP template and clicks on “Proceed to Validation”, </a:t>
            </a:r>
            <a:r>
              <a:rPr lang="en-US" dirty="0" smtClean="0">
                <a:solidFill>
                  <a:srgbClr val="000000"/>
                </a:solidFill>
              </a:rPr>
              <a:t>the page navigates to new </a:t>
            </a:r>
            <a:r>
              <a:rPr lang="en-US" dirty="0" smtClean="0">
                <a:solidFill>
                  <a:srgbClr val="000000"/>
                </a:solidFill>
              </a:rPr>
              <a:t>“Validation” </a:t>
            </a:r>
            <a:r>
              <a:rPr lang="en-US" dirty="0">
                <a:solidFill>
                  <a:srgbClr val="000000"/>
                </a:solidFill>
              </a:rPr>
              <a:t>s</a:t>
            </a:r>
            <a:r>
              <a:rPr lang="en-US" dirty="0" smtClean="0">
                <a:solidFill>
                  <a:srgbClr val="000000"/>
                </a:solidFill>
              </a:rPr>
              <a:t>creen </a:t>
            </a:r>
            <a:r>
              <a:rPr lang="en-US" dirty="0" smtClean="0">
                <a:solidFill>
                  <a:srgbClr val="000000"/>
                </a:solidFill>
              </a:rPr>
              <a:t>in Compliance </a:t>
            </a:r>
            <a:r>
              <a:rPr lang="en-US" dirty="0" smtClean="0">
                <a:solidFill>
                  <a:srgbClr val="000000"/>
                </a:solidFill>
              </a:rPr>
              <a:t>and Certification Checks.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4275720" y="5695560"/>
              <a:ext cx="145440" cy="633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269240" y="5690880"/>
                <a:ext cx="158400" cy="7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5825691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SDC | Upload VSP Template</a:t>
            </a: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4275720" y="5695560"/>
              <a:ext cx="145440" cy="633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269240" y="5690880"/>
                <a:ext cx="158400" cy="77040"/>
              </a:xfrm>
              <a:prstGeom prst="rect">
                <a:avLst/>
              </a:prstGeom>
            </p:spPr>
          </p:pic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23" y="1031133"/>
            <a:ext cx="12020419" cy="5311302"/>
          </a:xfrm>
          <a:prstGeom prst="rect">
            <a:avLst/>
          </a:prstGeom>
        </p:spPr>
      </p:pic>
      <p:sp>
        <p:nvSpPr>
          <p:cNvPr id="10" name="Oval Callout 9"/>
          <p:cNvSpPr/>
          <p:nvPr/>
        </p:nvSpPr>
        <p:spPr>
          <a:xfrm>
            <a:off x="4902739" y="2568102"/>
            <a:ext cx="2782111" cy="875489"/>
          </a:xfrm>
          <a:prstGeom prst="wedgeEllipseCallout">
            <a:avLst>
              <a:gd name="adj1" fmla="val 61652"/>
              <a:gd name="adj2" fmla="val 1013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 uploads VSP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80055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SDC | Proceed to Validation</a:t>
            </a: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4275720" y="5695560"/>
              <a:ext cx="145440" cy="633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69240" y="5690880"/>
                <a:ext cx="158400" cy="7704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21" y="1077984"/>
            <a:ext cx="11978279" cy="5426208"/>
          </a:xfrm>
          <a:prstGeom prst="rect">
            <a:avLst/>
          </a:prstGeom>
        </p:spPr>
      </p:pic>
      <p:sp>
        <p:nvSpPr>
          <p:cNvPr id="7" name="Oval Callout 6"/>
          <p:cNvSpPr/>
          <p:nvPr/>
        </p:nvSpPr>
        <p:spPr>
          <a:xfrm>
            <a:off x="7879975" y="3603813"/>
            <a:ext cx="3052484" cy="1506070"/>
          </a:xfrm>
          <a:prstGeom prst="wedgeEllipseCallout">
            <a:avLst>
              <a:gd name="adj1" fmla="val 52769"/>
              <a:gd name="adj2" fmla="val -997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 is taken to “Validation Screen” </a:t>
            </a:r>
            <a:r>
              <a:rPr lang="en-US" dirty="0" smtClean="0"/>
              <a:t>when click </a:t>
            </a:r>
            <a:r>
              <a:rPr lang="en-US" dirty="0" smtClean="0"/>
              <a:t>on “Proceed …” button</a:t>
            </a:r>
            <a:endParaRPr lang="en-US" dirty="0"/>
          </a:p>
        </p:txBody>
      </p:sp>
      <p:sp>
        <p:nvSpPr>
          <p:cNvPr id="9" name="Oval Callout 8"/>
          <p:cNvSpPr/>
          <p:nvPr/>
        </p:nvSpPr>
        <p:spPr>
          <a:xfrm>
            <a:off x="2478739" y="4221170"/>
            <a:ext cx="2393577" cy="888713"/>
          </a:xfrm>
          <a:prstGeom prst="wedgeEllipseCallout">
            <a:avLst>
              <a:gd name="adj1" fmla="val -109029"/>
              <a:gd name="adj2" fmla="val -347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Validation Screen navigation link</a:t>
            </a:r>
            <a:endParaRPr lang="en-US" dirty="0"/>
          </a:p>
        </p:txBody>
      </p:sp>
      <p:sp>
        <p:nvSpPr>
          <p:cNvPr id="10" name="Oval Callout 9"/>
          <p:cNvSpPr/>
          <p:nvPr/>
        </p:nvSpPr>
        <p:spPr>
          <a:xfrm>
            <a:off x="4899538" y="3159456"/>
            <a:ext cx="2617368" cy="1506070"/>
          </a:xfrm>
          <a:prstGeom prst="wedgeEllipseCallout">
            <a:avLst>
              <a:gd name="adj1" fmla="val -77006"/>
              <a:gd name="adj2" fmla="val -729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Remove the Validation tab. Instead </a:t>
            </a:r>
            <a:r>
              <a:rPr lang="en-US" dirty="0" smtClean="0"/>
              <a:t>navigate to </a:t>
            </a:r>
            <a:r>
              <a:rPr lang="en-US" dirty="0" smtClean="0"/>
              <a:t>new Validation screen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6290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SDC | </a:t>
            </a:r>
            <a:r>
              <a:rPr lang="en-US" dirty="0" smtClean="0"/>
              <a:t>Remove Validation Tab</a:t>
            </a: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4275720" y="5695560"/>
              <a:ext cx="145440" cy="633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269240" y="5690880"/>
                <a:ext cx="158400" cy="7704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1035423"/>
            <a:ext cx="12176063" cy="5468769"/>
          </a:xfrm>
          <a:prstGeom prst="rect">
            <a:avLst/>
          </a:prstGeom>
        </p:spPr>
      </p:pic>
      <p:sp>
        <p:nvSpPr>
          <p:cNvPr id="7" name="Oval Callout 6"/>
          <p:cNvSpPr/>
          <p:nvPr/>
        </p:nvSpPr>
        <p:spPr>
          <a:xfrm>
            <a:off x="4724726" y="3011539"/>
            <a:ext cx="2187062" cy="982238"/>
          </a:xfrm>
          <a:prstGeom prst="wedgeEllipseCallout">
            <a:avLst>
              <a:gd name="adj1" fmla="val -77006"/>
              <a:gd name="adj2" fmla="val -729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Remove the Validation tab.</a:t>
            </a:r>
            <a:endParaRPr lang="en-US" dirty="0"/>
          </a:p>
        </p:txBody>
      </p:sp>
      <p:sp>
        <p:nvSpPr>
          <p:cNvPr id="8" name="Oval Callout 7"/>
          <p:cNvSpPr/>
          <p:nvPr/>
        </p:nvSpPr>
        <p:spPr>
          <a:xfrm>
            <a:off x="7597588" y="4252850"/>
            <a:ext cx="3536576" cy="1166315"/>
          </a:xfrm>
          <a:prstGeom prst="wedgeEllipseCallout">
            <a:avLst>
              <a:gd name="adj1" fmla="val 29538"/>
              <a:gd name="adj2" fmla="val -1745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Add this option on the “Validation Monitor” and “Validation” screens.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19477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SDC | Validation Checks Selection Screen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4275720" y="5695560"/>
              <a:ext cx="145440" cy="633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269240" y="5690880"/>
                <a:ext cx="158400" cy="77040"/>
              </a:xfrm>
              <a:prstGeom prst="rect">
                <a:avLst/>
              </a:prstGeom>
            </p:spPr>
          </p:pic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68187"/>
            <a:ext cx="12075459" cy="5378825"/>
          </a:xfrm>
          <a:prstGeom prst="rect">
            <a:avLst/>
          </a:prstGeom>
        </p:spPr>
      </p:pic>
      <p:sp>
        <p:nvSpPr>
          <p:cNvPr id="10" name="Oval Callout 9"/>
          <p:cNvSpPr/>
          <p:nvPr/>
        </p:nvSpPr>
        <p:spPr>
          <a:xfrm>
            <a:off x="3232505" y="971613"/>
            <a:ext cx="3692730" cy="1179916"/>
          </a:xfrm>
          <a:prstGeom prst="wedgeEllipseCallout">
            <a:avLst>
              <a:gd name="adj1" fmla="val -47853"/>
              <a:gd name="adj2" fmla="val 740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</a:t>
            </a:r>
            <a:r>
              <a:rPr lang="en-US" dirty="0" smtClean="0"/>
              <a:t>wo tabs </a:t>
            </a:r>
            <a:r>
              <a:rPr lang="en-US" dirty="0" smtClean="0"/>
              <a:t>“Compliance &amp; Certification Checks” </a:t>
            </a:r>
            <a:r>
              <a:rPr lang="en-US" dirty="0" smtClean="0"/>
              <a:t>and </a:t>
            </a:r>
            <a:r>
              <a:rPr lang="en-US" dirty="0" smtClean="0"/>
              <a:t>“Inputs</a:t>
            </a:r>
            <a:r>
              <a:rPr lang="en-US" dirty="0" smtClean="0"/>
              <a:t>”. This layout is for first tab.</a:t>
            </a:r>
            <a:endParaRPr lang="en-US" dirty="0"/>
          </a:p>
        </p:txBody>
      </p:sp>
      <p:sp>
        <p:nvSpPr>
          <p:cNvPr id="11" name="Oval Callout 10"/>
          <p:cNvSpPr/>
          <p:nvPr/>
        </p:nvSpPr>
        <p:spPr>
          <a:xfrm>
            <a:off x="6230710" y="5305289"/>
            <a:ext cx="2998205" cy="1179916"/>
          </a:xfrm>
          <a:prstGeom prst="wedgeEllipseCallout">
            <a:avLst>
              <a:gd name="adj1" fmla="val 95219"/>
              <a:gd name="adj2" fmla="val -456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 can skip tests. BAU VSP validations will still be executed.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50473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71613"/>
            <a:ext cx="12075460" cy="553257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SDC | Validation Checks </a:t>
            </a:r>
            <a:r>
              <a:rPr lang="en-US" dirty="0" smtClean="0"/>
              <a:t>Inputs </a:t>
            </a:r>
            <a:r>
              <a:rPr lang="en-US" dirty="0"/>
              <a:t>Screen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4275720" y="5695560"/>
              <a:ext cx="145440" cy="633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69240" y="5690880"/>
                <a:ext cx="158400" cy="77040"/>
              </a:xfrm>
              <a:prstGeom prst="rect">
                <a:avLst/>
              </a:prstGeom>
            </p:spPr>
          </p:pic>
        </mc:Fallback>
      </mc:AlternateContent>
      <p:sp>
        <p:nvSpPr>
          <p:cNvPr id="14" name="Oval Callout 13"/>
          <p:cNvSpPr/>
          <p:nvPr/>
        </p:nvSpPr>
        <p:spPr>
          <a:xfrm>
            <a:off x="3232505" y="971613"/>
            <a:ext cx="3692730" cy="1179916"/>
          </a:xfrm>
          <a:prstGeom prst="wedgeEllipseCallout">
            <a:avLst>
              <a:gd name="adj1" fmla="val -47853"/>
              <a:gd name="adj2" fmla="val 740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Two tabs “Compliance &amp; Certification Checks” and “Inputs”. </a:t>
            </a:r>
            <a:r>
              <a:rPr lang="en-US" dirty="0" smtClean="0"/>
              <a:t>This </a:t>
            </a:r>
            <a:r>
              <a:rPr lang="en-US" dirty="0" smtClean="0"/>
              <a:t>layout is for second tab.</a:t>
            </a:r>
            <a:endParaRPr lang="en-US" dirty="0"/>
          </a:p>
        </p:txBody>
      </p:sp>
      <p:sp>
        <p:nvSpPr>
          <p:cNvPr id="15" name="Oval Callout 14"/>
          <p:cNvSpPr/>
          <p:nvPr/>
        </p:nvSpPr>
        <p:spPr>
          <a:xfrm>
            <a:off x="3361448" y="5848426"/>
            <a:ext cx="2119424" cy="547272"/>
          </a:xfrm>
          <a:prstGeom prst="wedgeEllipseCallout">
            <a:avLst>
              <a:gd name="adj1" fmla="val -67522"/>
              <a:gd name="adj2" fmla="val 199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 to the first tab.</a:t>
            </a:r>
            <a:endParaRPr lang="en-US" dirty="0"/>
          </a:p>
        </p:txBody>
      </p:sp>
      <p:sp>
        <p:nvSpPr>
          <p:cNvPr id="16" name="Oval Callout 15"/>
          <p:cNvSpPr/>
          <p:nvPr/>
        </p:nvSpPr>
        <p:spPr>
          <a:xfrm>
            <a:off x="7530352" y="5257799"/>
            <a:ext cx="3420035" cy="845275"/>
          </a:xfrm>
          <a:prstGeom prst="wedgeEllipseCallout">
            <a:avLst>
              <a:gd name="adj1" fmla="val 54473"/>
              <a:gd name="adj2" fmla="val 535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Submit Tests. </a:t>
            </a:r>
            <a:r>
              <a:rPr lang="en-US" dirty="0" smtClean="0"/>
              <a:t>Navigate to </a:t>
            </a:r>
            <a:r>
              <a:rPr lang="en-US" dirty="0" smtClean="0"/>
              <a:t>“Validation Monitor” screen.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53761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971613"/>
            <a:ext cx="12176063" cy="553257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SDC | Validation </a:t>
            </a:r>
            <a:r>
              <a:rPr lang="en-US" dirty="0" smtClean="0"/>
              <a:t>Monitor Screen</a:t>
            </a: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4275720" y="5695560"/>
              <a:ext cx="145440" cy="633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69240" y="5690880"/>
                <a:ext cx="158400" cy="77040"/>
              </a:xfrm>
              <a:prstGeom prst="rect">
                <a:avLst/>
              </a:prstGeom>
            </p:spPr>
          </p:pic>
        </mc:Fallback>
      </mc:AlternateContent>
      <p:sp>
        <p:nvSpPr>
          <p:cNvPr id="14" name="Oval Callout 13"/>
          <p:cNvSpPr/>
          <p:nvPr/>
        </p:nvSpPr>
        <p:spPr>
          <a:xfrm>
            <a:off x="-115812" y="2635623"/>
            <a:ext cx="2885906" cy="712694"/>
          </a:xfrm>
          <a:prstGeom prst="wedgeEllipseCallout">
            <a:avLst>
              <a:gd name="adj1" fmla="val -20178"/>
              <a:gd name="adj2" fmla="val 2073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Validation Monitor navigation option.</a:t>
            </a:r>
            <a:endParaRPr lang="en-US" dirty="0"/>
          </a:p>
        </p:txBody>
      </p:sp>
      <p:sp>
        <p:nvSpPr>
          <p:cNvPr id="15" name="Oval Callout 14"/>
          <p:cNvSpPr/>
          <p:nvPr/>
        </p:nvSpPr>
        <p:spPr>
          <a:xfrm>
            <a:off x="3361448" y="5351929"/>
            <a:ext cx="3321740" cy="1043769"/>
          </a:xfrm>
          <a:prstGeom prst="wedgeEllipseCallout">
            <a:avLst>
              <a:gd name="adj1" fmla="val -47281"/>
              <a:gd name="adj2" fmla="val -1436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 Results – including the BAU SDC validation checks</a:t>
            </a:r>
            <a:endParaRPr lang="en-US" dirty="0"/>
          </a:p>
        </p:txBody>
      </p:sp>
      <p:sp>
        <p:nvSpPr>
          <p:cNvPr id="16" name="Oval Callout 15"/>
          <p:cNvSpPr/>
          <p:nvPr/>
        </p:nvSpPr>
        <p:spPr>
          <a:xfrm>
            <a:off x="8617322" y="5028538"/>
            <a:ext cx="3420035" cy="845275"/>
          </a:xfrm>
          <a:prstGeom prst="wedgeEllipseCallout">
            <a:avLst>
              <a:gd name="adj1" fmla="val 19479"/>
              <a:gd name="adj2" fmla="val -3187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Optional – Retest of all/selected tests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29063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0</TotalTime>
  <Words>478</Words>
  <Application>Microsoft Office PowerPoint</Application>
  <PresentationFormat>Widescreen</PresentationFormat>
  <Paragraphs>67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.AppleSystemUIFont</vt:lpstr>
      <vt:lpstr>Arial</vt:lpstr>
      <vt:lpstr>Calibri</vt:lpstr>
      <vt:lpstr>Helvetica Neue Light</vt:lpstr>
      <vt:lpstr>Office Theme</vt:lpstr>
      <vt:lpstr>VSP Compliance    Vodafone Group </vt:lpstr>
      <vt:lpstr>SDC UI Flow Option 1</vt:lpstr>
      <vt:lpstr>SDC | UI Option 1</vt:lpstr>
      <vt:lpstr>SDC | Upload VSP Template</vt:lpstr>
      <vt:lpstr>SDC | Proceed to Validation</vt:lpstr>
      <vt:lpstr>SDC | Remove Validation Tab</vt:lpstr>
      <vt:lpstr>SDC | Validation Checks Selection Screen</vt:lpstr>
      <vt:lpstr>SDC | Validation Checks Inputs Screen</vt:lpstr>
      <vt:lpstr>SDC | Validation Monitor Screen</vt:lpstr>
      <vt:lpstr>SDC UI Flow Option 2</vt:lpstr>
      <vt:lpstr>SDC | UI Option 2</vt:lpstr>
      <vt:lpstr>SDC | Upload VSP Template</vt:lpstr>
      <vt:lpstr>SDC | Proceed to Validation</vt:lpstr>
      <vt:lpstr>SDC | Retain Validation Tab</vt:lpstr>
      <vt:lpstr>SDC | Validation Checks Selection Screen</vt:lpstr>
      <vt:lpstr>SDC | Validation Checks Inputs Screen</vt:lpstr>
      <vt:lpstr>SDC | Validation Monitor Screen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Balan, Prabhu, Vodafone Group (External)</cp:lastModifiedBy>
  <cp:revision>407</cp:revision>
  <dcterms:created xsi:type="dcterms:W3CDTF">2017-02-27T16:23:08Z</dcterms:created>
  <dcterms:modified xsi:type="dcterms:W3CDTF">2019-01-22T15:22:00Z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359f705-2ba0-454b-9cfc-6ce5bcaac040_Enabled">
    <vt:lpwstr>True</vt:lpwstr>
  </property>
  <property fmtid="{D5CDD505-2E9C-101B-9397-08002B2CF9AE}" pid="3" name="MSIP_Label_0359f705-2ba0-454b-9cfc-6ce5bcaac040_SiteId">
    <vt:lpwstr>68283f3b-8487-4c86-adb3-a5228f18b893</vt:lpwstr>
  </property>
  <property fmtid="{D5CDD505-2E9C-101B-9397-08002B2CF9AE}" pid="4" name="MSIP_Label_0359f705-2ba0-454b-9cfc-6ce5bcaac040_Owner">
    <vt:lpwstr>atul.purohit1@vodafone.com</vt:lpwstr>
  </property>
  <property fmtid="{D5CDD505-2E9C-101B-9397-08002B2CF9AE}" pid="5" name="MSIP_Label_0359f705-2ba0-454b-9cfc-6ce5bcaac040_SetDate">
    <vt:lpwstr>2019-01-08T06:13:18.5808855Z</vt:lpwstr>
  </property>
  <property fmtid="{D5CDD505-2E9C-101B-9397-08002B2CF9AE}" pid="6" name="MSIP_Label_0359f705-2ba0-454b-9cfc-6ce5bcaac040_Name">
    <vt:lpwstr>C2 General</vt:lpwstr>
  </property>
  <property fmtid="{D5CDD505-2E9C-101B-9397-08002B2CF9AE}" pid="7" name="MSIP_Label_0359f705-2ba0-454b-9cfc-6ce5bcaac040_Application">
    <vt:lpwstr>Microsoft Azure Information Protection</vt:lpwstr>
  </property>
  <property fmtid="{D5CDD505-2E9C-101B-9397-08002B2CF9AE}" pid="8" name="MSIP_Label_0359f705-2ba0-454b-9cfc-6ce5bcaac040_Extended_MSFT_Method">
    <vt:lpwstr>Automatic</vt:lpwstr>
  </property>
  <property fmtid="{D5CDD505-2E9C-101B-9397-08002B2CF9AE}" pid="9" name="Sensitivity">
    <vt:lpwstr>C2 General</vt:lpwstr>
  </property>
</Properties>
</file>