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7" r:id="rId3"/>
    <p:sldId id="268" r:id="rId4"/>
    <p:sldId id="271" r:id="rId5"/>
    <p:sldId id="270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995" autoAdjust="0"/>
    <p:restoredTop sz="77052"/>
  </p:normalViewPr>
  <p:slideViewPr>
    <p:cSldViewPr snapToGrid="0" snapToObjects="1">
      <p:cViewPr>
        <p:scale>
          <a:sx n="75" d="100"/>
          <a:sy n="75" d="100"/>
        </p:scale>
        <p:origin x="-26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vCPE+with+TOSCA+VNF+Integration+Test++-+Test+statu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onap.org/display/DW/VF-C+R3+operation+guide" TargetMode="External"/><Relationship Id="rId4" Type="http://schemas.openxmlformats.org/officeDocument/2006/relationships/hyperlink" Target="https://wiki.onap.org/display/DW/vCPE+with+Tosca+VNF+Test+Guid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VF-C+requirements+collection+for+Dublin+releas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VF-C Weekly Meeting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Yan Yang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Dec 3 </a:t>
            </a:r>
            <a:r>
              <a:rPr lang="en-US" dirty="0" smtClean="0"/>
              <a:t>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Agenda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Integration Testing </a:t>
            </a:r>
            <a:r>
              <a:rPr lang="en-US" altLang="zh-CN" dirty="0" smtClean="0"/>
              <a:t>S</a:t>
            </a:r>
            <a:r>
              <a:rPr lang="en-US" altLang="zh-CN" dirty="0" smtClean="0"/>
              <a:t>ummary </a:t>
            </a:r>
            <a:endParaRPr lang="en-US" altLang="zh-CN" dirty="0" smtClean="0"/>
          </a:p>
          <a:p>
            <a:r>
              <a:rPr lang="en-US" altLang="zh-CN" dirty="0" smtClean="0"/>
              <a:t>VF-C requirements collection for Dublin release</a:t>
            </a:r>
            <a:endParaRPr lang="en-US" altLang="zh-CN" dirty="0" smtClean="0"/>
          </a:p>
          <a:p>
            <a:r>
              <a:rPr lang="en-US" altLang="zh-CN" dirty="0" smtClean="0"/>
              <a:t>SOL005 alignment in NSLCM</a:t>
            </a:r>
            <a:endParaRPr lang="en-US" altLang="zh-CN" dirty="0" smtClean="0"/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Other topics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Integration Testing Summary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961" y="1422400"/>
            <a:ext cx="105562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dirty="0" smtClean="0"/>
              <a:t>Design time : Package </a:t>
            </a:r>
            <a:r>
              <a:rPr lang="en-US" altLang="zh-CN" dirty="0" err="1" smtClean="0"/>
              <a:t>onboarding</a:t>
            </a:r>
            <a:r>
              <a:rPr lang="en-US" altLang="zh-CN" dirty="0" smtClean="0"/>
              <a:t> and service Design </a:t>
            </a:r>
          </a:p>
          <a:p>
            <a:pPr marL="342900" indent="-342900"/>
            <a:r>
              <a:rPr lang="en-US" altLang="zh-CN" dirty="0" smtClean="0"/>
              <a:t> </a:t>
            </a:r>
            <a:r>
              <a:rPr lang="en-US" altLang="zh-CN" dirty="0" smtClean="0"/>
              <a:t>      Because SDC doesn’t support distribute ETSI –Aligned VNF packages and NS packages, we have a </a:t>
            </a:r>
            <a:r>
              <a:rPr lang="en-US" altLang="zh-CN" dirty="0" err="1" smtClean="0"/>
              <a:t>workaroud</a:t>
            </a:r>
            <a:r>
              <a:rPr lang="en-US" altLang="zh-CN" dirty="0" smtClean="0"/>
              <a:t> way:  the ETSI-aligned VNF/NS packages are uploaded </a:t>
            </a:r>
            <a:r>
              <a:rPr lang="en-US" altLang="zh-CN" dirty="0" smtClean="0"/>
              <a:t>as </a:t>
            </a:r>
            <a:r>
              <a:rPr lang="en-US" altLang="zh-CN" dirty="0" smtClean="0"/>
              <a:t>VNF/NS artifacts 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altLang="zh-CN" dirty="0" smtClean="0"/>
              <a:t>Runtime : All NS operations triggered  by UUI ,  bypass SO. </a:t>
            </a:r>
            <a:r>
              <a:rPr lang="en-US" altLang="zh-CN" dirty="0" smtClean="0"/>
              <a:t> </a:t>
            </a:r>
            <a:r>
              <a:rPr lang="en-US" altLang="zh-CN" dirty="0" smtClean="0"/>
              <a:t>LCM operations include deployment</a:t>
            </a:r>
            <a:r>
              <a:rPr lang="zh-CN" altLang="en-US" dirty="0" smtClean="0"/>
              <a:t>， </a:t>
            </a:r>
            <a:r>
              <a:rPr lang="en-US" altLang="zh-CN" dirty="0" smtClean="0"/>
              <a:t>termination</a:t>
            </a:r>
            <a:r>
              <a:rPr lang="zh-CN" altLang="en-US" dirty="0" smtClean="0"/>
              <a:t>， </a:t>
            </a:r>
            <a:r>
              <a:rPr lang="en-US" altLang="zh-CN" dirty="0" smtClean="0"/>
              <a:t>heal.</a:t>
            </a:r>
          </a:p>
          <a:p>
            <a:pPr marL="342900" indent="-342900">
              <a:buAutoNum type="arabicPeriod" startAt="2"/>
            </a:pPr>
            <a:r>
              <a:rPr lang="en-US" altLang="zh-CN" dirty="0" smtClean="0"/>
              <a:t>Related link </a:t>
            </a:r>
          </a:p>
          <a:p>
            <a:pPr marL="342900" indent="-342900"/>
            <a:r>
              <a:rPr lang="en-US" altLang="zh-CN" dirty="0" smtClean="0"/>
              <a:t> </a:t>
            </a:r>
            <a:r>
              <a:rPr lang="en-US" altLang="zh-CN" dirty="0" smtClean="0"/>
              <a:t>  All test case can be found</a:t>
            </a:r>
          </a:p>
          <a:p>
            <a:pPr marL="342900" indent="-342900"/>
            <a:r>
              <a:rPr lang="en-US" altLang="zh-CN" dirty="0" smtClean="0">
                <a:hlinkClick r:id="rId3"/>
              </a:rPr>
              <a:t>https</a:t>
            </a:r>
            <a:r>
              <a:rPr lang="en-US" altLang="zh-CN" dirty="0" smtClean="0">
                <a:hlinkClick r:id="rId3"/>
              </a:rPr>
              <a:t>://wiki.onap.org/display/DW/vCPE+with+TOSCA+VNF+Integration+Test++-+</a:t>
            </a:r>
            <a:r>
              <a:rPr lang="en-US" altLang="zh-CN" dirty="0" smtClean="0">
                <a:hlinkClick r:id="rId3"/>
              </a:rPr>
              <a:t>Test+status</a:t>
            </a:r>
            <a:endParaRPr lang="en-US" altLang="zh-CN" dirty="0" smtClean="0"/>
          </a:p>
          <a:p>
            <a:pPr marL="342900" indent="-342900"/>
            <a:endParaRPr lang="en-US" altLang="zh-CN" dirty="0" smtClean="0"/>
          </a:p>
          <a:p>
            <a:pPr marL="342900" indent="-342900"/>
            <a:r>
              <a:rPr lang="en-US" altLang="zh-CN" dirty="0" smtClean="0"/>
              <a:t>  A simple user guide </a:t>
            </a:r>
            <a:r>
              <a:rPr lang="en-US" altLang="zh-CN" dirty="0" smtClean="0"/>
              <a:t>and </a:t>
            </a:r>
            <a:r>
              <a:rPr lang="en-US" altLang="zh-CN" dirty="0" smtClean="0"/>
              <a:t>available test packages for </a:t>
            </a:r>
            <a:r>
              <a:rPr lang="en-US" altLang="zh-CN" dirty="0" err="1" smtClean="0"/>
              <a:t>Vcpe</a:t>
            </a:r>
            <a:r>
              <a:rPr lang="en-US" altLang="zh-CN" dirty="0" smtClean="0"/>
              <a:t> can be found :</a:t>
            </a:r>
          </a:p>
          <a:p>
            <a:pPr marL="342900" indent="-342900"/>
            <a:r>
              <a:rPr lang="en-US" altLang="zh-CN" dirty="0" smtClean="0"/>
              <a:t> </a:t>
            </a:r>
            <a:r>
              <a:rPr lang="en-US" altLang="zh-CN" dirty="0" smtClean="0">
                <a:hlinkClick r:id="rId4"/>
              </a:rPr>
              <a:t>https://</a:t>
            </a:r>
            <a:r>
              <a:rPr lang="en-US" altLang="zh-CN" dirty="0" smtClean="0">
                <a:hlinkClick r:id="rId4"/>
              </a:rPr>
              <a:t>wiki.onap.org/display/DW/vCPE+with+Tosca+VNF+Test+Guide</a:t>
            </a:r>
            <a:endParaRPr lang="en-US" altLang="zh-CN" dirty="0" smtClean="0"/>
          </a:p>
          <a:p>
            <a:pPr marL="342900" indent="-342900"/>
            <a:endParaRPr lang="en-US" altLang="zh-CN" dirty="0" smtClean="0"/>
          </a:p>
          <a:p>
            <a:pPr marL="342900" indent="-342900"/>
            <a:r>
              <a:rPr lang="en-US" altLang="zh-CN" dirty="0" smtClean="0"/>
              <a:t>   VF-C Operation Guide through UUI </a:t>
            </a:r>
          </a:p>
          <a:p>
            <a:pPr marL="342900" indent="-342900"/>
            <a:r>
              <a:rPr lang="en-US" altLang="zh-CN" dirty="0" smtClean="0">
                <a:hlinkClick r:id="rId5"/>
              </a:rPr>
              <a:t>https://</a:t>
            </a:r>
            <a:r>
              <a:rPr lang="en-US" altLang="zh-CN" dirty="0" smtClean="0">
                <a:hlinkClick r:id="rId5"/>
              </a:rPr>
              <a:t>wiki.onap.org/display/DW/VF-C+R3+operation+guide</a:t>
            </a:r>
            <a:endParaRPr lang="en-US" altLang="zh-CN" dirty="0" smtClean="0"/>
          </a:p>
          <a:p>
            <a:pPr marL="342900" indent="-342900"/>
            <a:endParaRPr lang="en-US" altLang="zh-CN" dirty="0" smtClean="0"/>
          </a:p>
          <a:p>
            <a:pPr marL="342900" indent="-342900"/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requirements collection for Dublin release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961" y="1914842"/>
            <a:ext cx="1055623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wiki.onap.org/display/DW/VF-C+requirements+collection+for+Dublin+release</a:t>
            </a: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SOL005 alignment in </a:t>
            </a:r>
            <a:r>
              <a:rPr lang="en-US" altLang="zh-CN" dirty="0" smtClean="0"/>
              <a:t>NSLCM</a:t>
            </a:r>
            <a:endParaRPr lang="en-US" altLang="zh-CN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49300" y="1600200"/>
            <a:ext cx="788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Verizon </a:t>
            </a:r>
          </a:p>
          <a:p>
            <a:r>
              <a:rPr lang="en-US" altLang="zh-CN" dirty="0" smtClean="0"/>
              <a:t>ZTE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Other Topics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371600"/>
            <a:ext cx="8216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altLang="zh-CN" dirty="0" smtClean="0"/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Confirming your committer role for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VF-C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Nominate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the new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committer</a:t>
            </a:r>
            <a:endParaRPr lang="zh-CN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2506</TotalTime>
  <Words>167</Words>
  <Application>Microsoft Office PowerPoint</Application>
  <PresentationFormat>自定义</PresentationFormat>
  <Paragraphs>39</Paragraphs>
  <Slides>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Theme</vt:lpstr>
      <vt:lpstr>VF-C Weekly Meeting  Yan Yang</vt:lpstr>
      <vt:lpstr>Agenda</vt:lpstr>
      <vt:lpstr>Integration Testing Summary </vt:lpstr>
      <vt:lpstr>VF-C requirements collection for Dublin release</vt:lpstr>
      <vt:lpstr>SOL005 alignment in NSLCM</vt:lpstr>
      <vt:lpstr>Other Topics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</cp:lastModifiedBy>
  <cp:revision>152</cp:revision>
  <dcterms:created xsi:type="dcterms:W3CDTF">2017-02-27T16:23:08Z</dcterms:created>
  <dcterms:modified xsi:type="dcterms:W3CDTF">2018-12-03T04:09:25Z</dcterms:modified>
</cp:coreProperties>
</file>