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75" r:id="rId4"/>
    <p:sldId id="272" r:id="rId5"/>
    <p:sldId id="273" r:id="rId6"/>
    <p:sldId id="276" r:id="rId7"/>
    <p:sldId id="277" r:id="rId8"/>
    <p:sldId id="271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995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-264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nap.biterg.io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CPE+with+Tosca+VNF+Test+Guid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VF-C+User+Guid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VF-C+requirements+collection+for+Dublin+releas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VF-C Weekly Meeting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Yan Yang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Dec </a:t>
            </a:r>
            <a:r>
              <a:rPr lang="en-US" dirty="0" smtClean="0"/>
              <a:t>10 </a:t>
            </a:r>
            <a:r>
              <a:rPr lang="en-US" dirty="0" smtClean="0"/>
              <a:t>, 2018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Agenda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Summary of follow-up actions after last week meeting </a:t>
            </a:r>
            <a:endParaRPr lang="en-US" altLang="zh-CN" dirty="0" smtClean="0"/>
          </a:p>
          <a:p>
            <a:r>
              <a:rPr lang="en-US" altLang="zh-CN" dirty="0" smtClean="0"/>
              <a:t>Casablanca Maintenance Release </a:t>
            </a:r>
            <a:endParaRPr lang="en-US" altLang="zh-CN" dirty="0" smtClean="0"/>
          </a:p>
          <a:p>
            <a:r>
              <a:rPr lang="en-US" altLang="zh-CN" dirty="0" smtClean="0"/>
              <a:t>VF-C </a:t>
            </a:r>
            <a:r>
              <a:rPr lang="en-US" altLang="zh-CN" dirty="0" smtClean="0"/>
              <a:t>requirements collection for Dublin release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 smtClean="0"/>
              <a:t>Other </a:t>
            </a:r>
            <a:r>
              <a:rPr lang="en-US" altLang="zh-CN" dirty="0" smtClean="0"/>
              <a:t>topics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of follow-up actions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F</a:t>
            </a:r>
            <a:r>
              <a:rPr lang="en-US" altLang="zh-CN" dirty="0" smtClean="0"/>
              <a:t>ollow-up actions</a:t>
            </a: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1.  Yan check the operators' requirements and use case requirements for VF-C Dublin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input</a:t>
            </a:r>
            <a:endParaRPr lang="en-US" altLang="zh-CN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.  Committer follow up the coming email about "Confirming your committer role for VF-C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en-US" altLang="zh-CN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Yan collect the contribution from contributor in Casablanca release and  prepare to nominate new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committer</a:t>
            </a:r>
            <a:endParaRPr lang="en-US" altLang="zh-CN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Contributors and committers feel free to fill the Resource commitment column in VF-C requirements collection for Dublin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release</a:t>
            </a: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Yan,  Maopeng and </a:t>
            </a:r>
            <a:r>
              <a:rPr lang="en-US" altLang="zh-CN" sz="2200" dirty="0" err="1" smtClean="0">
                <a:latin typeface="Times New Roman" pitchFamily="18" charset="0"/>
                <a:cs typeface="Times New Roman" pitchFamily="18" charset="0"/>
              </a:rPr>
              <a:t>shobana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discuss the SOL005 alignment work in Dublin release offline</a:t>
            </a:r>
          </a:p>
          <a:p>
            <a:pPr>
              <a:buNone/>
            </a:pP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Yan ,Maopeng and Bharath discuss the SOL003 alignment work in Dublin release</a:t>
            </a:r>
          </a:p>
          <a:p>
            <a:pPr>
              <a:buNone/>
            </a:pPr>
            <a:endParaRPr lang="en-US" altLang="zh-CN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of follow-up actions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Committer  role confirmation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sz="1800" dirty="0" smtClean="0"/>
              <a:t>Committer confirmed : Anatoly  </a:t>
            </a:r>
            <a:r>
              <a:rPr lang="en-US" altLang="zh-CN" sz="1800" dirty="0" smtClean="0"/>
              <a:t>,</a:t>
            </a:r>
            <a:r>
              <a:rPr lang="en-US" altLang="zh-CN" sz="1800" dirty="0" smtClean="0"/>
              <a:t>Nagesha </a:t>
            </a:r>
            <a:r>
              <a:rPr lang="en-US" altLang="zh-CN" sz="1800" dirty="0" smtClean="0"/>
              <a:t>,</a:t>
            </a:r>
            <a:r>
              <a:rPr lang="en-US" altLang="zh-CN" sz="1800" dirty="0" err="1" smtClean="0"/>
              <a:t>Kanag,maopeng,jinhua,yunlong,victor,haibin,Denes,guirong,yanan</a:t>
            </a:r>
            <a:endParaRPr lang="en-US" altLang="zh-CN" sz="1800" dirty="0" smtClean="0"/>
          </a:p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r>
              <a:rPr lang="en-US" altLang="zh-CN" sz="1800" dirty="0" smtClean="0"/>
              <a:t>Committer plan to be removed: </a:t>
            </a:r>
            <a:r>
              <a:rPr lang="en-US" altLang="zh-CN" sz="1800" dirty="0" err="1" smtClean="0"/>
              <a:t>yufei</a:t>
            </a:r>
            <a:r>
              <a:rPr lang="en-US" altLang="zh-CN" sz="1800" dirty="0" smtClean="0"/>
              <a:t> </a:t>
            </a:r>
          </a:p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r>
              <a:rPr lang="en-US" altLang="zh-CN" sz="1800" dirty="0" smtClean="0"/>
              <a:t>Committer haven’t replied:  </a:t>
            </a:r>
            <a:r>
              <a:rPr lang="en-US" altLang="zh-CN" sz="1800" dirty="0" err="1" smtClean="0"/>
              <a:t>Yog</a:t>
            </a:r>
            <a:r>
              <a:rPr lang="en-US" altLang="zh-CN" sz="1800" dirty="0" smtClean="0"/>
              <a:t>, </a:t>
            </a:r>
            <a:r>
              <a:rPr lang="en-US" altLang="zh-CN" sz="1800" dirty="0" err="1" smtClean="0"/>
              <a:t>Adityakar</a:t>
            </a:r>
            <a:r>
              <a:rPr lang="en-US" altLang="zh-CN" sz="1800" dirty="0" smtClean="0"/>
              <a:t>, </a:t>
            </a:r>
            <a:r>
              <a:rPr lang="en-US" altLang="zh-CN" sz="1800" dirty="0" err="1" smtClean="0"/>
              <a:t>xinhui</a:t>
            </a:r>
            <a:r>
              <a:rPr lang="en-US" altLang="zh-CN" sz="1800" dirty="0" smtClean="0"/>
              <a:t>, </a:t>
            </a:r>
            <a:r>
              <a:rPr lang="en-US" altLang="zh-CN" sz="1800" dirty="0" err="1" smtClean="0"/>
              <a:t>donghu</a:t>
            </a:r>
            <a:r>
              <a:rPr lang="en-US" altLang="zh-CN" sz="1800" dirty="0" smtClean="0"/>
              <a:t> </a:t>
            </a:r>
          </a:p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endParaRPr lang="en-US" altLang="zh-CN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of follow-up actions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Contributor contribution </a:t>
            </a:r>
            <a:r>
              <a:rPr lang="en-US" altLang="zh-CN" sz="2000" dirty="0" smtClean="0">
                <a:hlinkClick r:id="rId3"/>
              </a:rPr>
              <a:t>https://</a:t>
            </a:r>
            <a:r>
              <a:rPr lang="en-US" altLang="zh-CN" sz="2000" dirty="0" smtClean="0">
                <a:hlinkClick r:id="rId3"/>
              </a:rPr>
              <a:t>onap.biterg.io</a:t>
            </a:r>
            <a:endParaRPr lang="en-US" altLang="zh-CN" sz="2000" dirty="0" smtClean="0"/>
          </a:p>
          <a:p>
            <a:pPr>
              <a:buNone/>
            </a:pPr>
            <a:r>
              <a:rPr lang="en-US" altLang="zh-CN" sz="2000" dirty="0" smtClean="0"/>
              <a:t> </a:t>
            </a:r>
            <a:endParaRPr lang="en-US" altLang="zh-CN" sz="2000" dirty="0" smtClean="0"/>
          </a:p>
          <a:p>
            <a:pPr>
              <a:buNone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zh-CN" sz="1800" dirty="0" smtClean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49245" y="1574800"/>
          <a:ext cx="1058926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356"/>
                <a:gridCol w="1503356"/>
                <a:gridCol w="1503356"/>
                <a:gridCol w="1503356"/>
                <a:gridCol w="2287918"/>
                <a:gridCol w="2287918"/>
              </a:tblGrid>
              <a:tr h="352668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Author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Commits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Projects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Added</a:t>
                      </a:r>
                      <a:r>
                        <a:rPr lang="en-US" altLang="zh-CN" baseline="0" dirty="0" smtClean="0"/>
                        <a:t> Lines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Removed</a:t>
                      </a:r>
                      <a:r>
                        <a:rPr lang="en-US" altLang="zh-CN" baseline="0" dirty="0" smtClean="0"/>
                        <a:t> Lines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Recommend Nominate</a:t>
                      </a:r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Li Lai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7818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3075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√</a:t>
                      </a:r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Biancunkang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3986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1724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Ruoyu</a:t>
                      </a:r>
                      <a:r>
                        <a:rPr lang="en-US" altLang="zh-CN" baseline="0" dirty="0" smtClean="0"/>
                        <a:t> Ying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1162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325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√</a:t>
                      </a:r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Tianxing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1050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167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Thamlur Raju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18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4011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61717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Bharath</a:t>
                      </a:r>
                      <a:r>
                        <a:rPr lang="en-US" altLang="zh-CN" baseline="0" dirty="0" smtClean="0"/>
                        <a:t> Thiruveedula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3173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1161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√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Sooriyaa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dirty="0" err="1" smtClean="0"/>
                        <a:t>p.r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Shobana</a:t>
                      </a:r>
                      <a:r>
                        <a:rPr lang="en-US" altLang="zh-CN" baseline="0" dirty="0" smtClean="0"/>
                        <a:t> Jothi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1739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213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61717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Rob Daugherty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76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5756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Kris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err="1" smtClean="0"/>
                        <a:t>jinka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142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Summary of follow-up actions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49861" y="1252538"/>
            <a:ext cx="12176061" cy="5170487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r>
              <a:rPr lang="en-US" altLang="zh-CN" sz="1800" dirty="0" err="1" smtClean="0"/>
              <a:t>vCPE</a:t>
            </a:r>
            <a:r>
              <a:rPr lang="en-US" altLang="zh-CN" sz="1800" dirty="0" smtClean="0"/>
              <a:t> video record has </a:t>
            </a:r>
            <a:r>
              <a:rPr lang="en-US" altLang="zh-CN" sz="1800" dirty="0" smtClean="0"/>
              <a:t>been uploaded: </a:t>
            </a:r>
            <a:r>
              <a:rPr lang="en-US" altLang="zh-CN" sz="1800" dirty="0" smtClean="0">
                <a:hlinkClick r:id="rId3"/>
              </a:rPr>
              <a:t>https://</a:t>
            </a:r>
            <a:r>
              <a:rPr lang="en-US" altLang="zh-CN" sz="1800" dirty="0" smtClean="0">
                <a:hlinkClick r:id="rId3"/>
              </a:rPr>
              <a:t>wiki.onap.org/display/DW/vCPE+with+Tosca+VNF+Test+Guide</a:t>
            </a:r>
            <a:endParaRPr lang="en-US" altLang="zh-CN" sz="1800" dirty="0" smtClean="0"/>
          </a:p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r>
              <a:rPr lang="en-US" altLang="zh-CN" sz="1800" dirty="0" smtClean="0"/>
              <a:t>VF-C user guide have finished the content </a:t>
            </a:r>
            <a:r>
              <a:rPr lang="en-US" altLang="zh-CN" sz="1800" dirty="0" smtClean="0">
                <a:hlinkClick r:id="rId4"/>
              </a:rPr>
              <a:t>https</a:t>
            </a:r>
            <a:r>
              <a:rPr lang="en-US" altLang="zh-CN" sz="1800" dirty="0" smtClean="0">
                <a:hlinkClick r:id="rId4"/>
              </a:rPr>
              <a:t>://</a:t>
            </a:r>
            <a:r>
              <a:rPr lang="en-US" altLang="zh-CN" sz="1800" dirty="0" smtClean="0">
                <a:hlinkClick r:id="rId4"/>
              </a:rPr>
              <a:t>wiki.onap.org/display/DW/VF-C+User+Guide</a:t>
            </a:r>
            <a:r>
              <a:rPr lang="en-US" altLang="zh-CN" sz="1800" dirty="0" smtClean="0"/>
              <a:t>, please help to review</a:t>
            </a:r>
          </a:p>
          <a:p>
            <a:pPr>
              <a:buNone/>
            </a:pPr>
            <a:endParaRPr lang="en-US" altLang="zh-CN" sz="18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Casablanca Maintenance Release 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49861" y="1252538"/>
            <a:ext cx="12176061" cy="5170487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sz="1800" dirty="0" smtClean="0"/>
          </a:p>
          <a:p>
            <a:pPr>
              <a:buNone/>
            </a:pPr>
            <a:r>
              <a:rPr lang="en-US" altLang="zh-CN" sz="1800" dirty="0" smtClean="0"/>
              <a:t>The Timeline of Casablanca Maintenance Release and Scope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VF-C requirements collection for Dublin release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961" y="1914842"/>
            <a:ext cx="1055623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https://wiki.onap.org/display/DW/VF-C+requirements+collection+for+Dublin+release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en-US" altLang="zh-CN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Other Topics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1371600"/>
            <a:ext cx="8216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Bump VF-C version to 1.3.0 in master branch</a:t>
            </a:r>
            <a:endParaRPr lang="en-US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VNFM driver optimization</a:t>
            </a:r>
            <a:endParaRPr lang="zh-CN" altLang="zh-CN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2661</TotalTime>
  <Words>330</Words>
  <Application>Microsoft Office PowerPoint</Application>
  <PresentationFormat>自定义</PresentationFormat>
  <Paragraphs>116</Paragraphs>
  <Slides>9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Theme</vt:lpstr>
      <vt:lpstr>VF-C Weekly Meeting  Yan Yang</vt:lpstr>
      <vt:lpstr>Agenda</vt:lpstr>
      <vt:lpstr>Summary of follow-up actions</vt:lpstr>
      <vt:lpstr>Summary of follow-up actions</vt:lpstr>
      <vt:lpstr>Summary of follow-up actions</vt:lpstr>
      <vt:lpstr>Summary of follow-up actions</vt:lpstr>
      <vt:lpstr>Casablanca Maintenance Release </vt:lpstr>
      <vt:lpstr>VF-C requirements collection for Dublin release</vt:lpstr>
      <vt:lpstr>Other 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161</cp:revision>
  <dcterms:created xsi:type="dcterms:W3CDTF">2017-02-27T16:23:08Z</dcterms:created>
  <dcterms:modified xsi:type="dcterms:W3CDTF">2018-12-10T08:45:34Z</dcterms:modified>
</cp:coreProperties>
</file>