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17" r:id="rId2"/>
  </p:sldMasterIdLst>
  <p:notesMasterIdLst>
    <p:notesMasterId r:id="rId25"/>
  </p:notesMasterIdLst>
  <p:sldIdLst>
    <p:sldId id="256" r:id="rId3"/>
    <p:sldId id="349" r:id="rId4"/>
    <p:sldId id="356" r:id="rId5"/>
    <p:sldId id="357" r:id="rId6"/>
    <p:sldId id="358" r:id="rId7"/>
    <p:sldId id="359" r:id="rId8"/>
    <p:sldId id="360" r:id="rId9"/>
    <p:sldId id="361" r:id="rId10"/>
    <p:sldId id="362" r:id="rId11"/>
    <p:sldId id="363" r:id="rId12"/>
    <p:sldId id="364" r:id="rId13"/>
    <p:sldId id="365" r:id="rId14"/>
    <p:sldId id="366" r:id="rId15"/>
    <p:sldId id="367" r:id="rId16"/>
    <p:sldId id="368" r:id="rId17"/>
    <p:sldId id="369" r:id="rId18"/>
    <p:sldId id="370" r:id="rId19"/>
    <p:sldId id="371" r:id="rId20"/>
    <p:sldId id="372" r:id="rId21"/>
    <p:sldId id="373" r:id="rId22"/>
    <p:sldId id="374" r:id="rId23"/>
    <p:sldId id="289" r:id="rId24"/>
  </p:sldIdLst>
  <p:sldSz cx="12192000" cy="6858000"/>
  <p:notesSz cx="7010400" cy="92964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1pPr>
    <a:lvl2pPr marL="0" marR="0" indent="4572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2pPr>
    <a:lvl3pPr marL="0" marR="0" indent="9144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3pPr>
    <a:lvl4pPr marL="0" marR="0" indent="13716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4pPr>
    <a:lvl5pPr marL="0" marR="0" indent="18288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5pPr>
    <a:lvl6pPr marL="0" marR="0" indent="22860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6pPr>
    <a:lvl7pPr marL="0" marR="0" indent="27432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7pPr>
    <a:lvl8pPr marL="0" marR="0" indent="32004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8pPr>
    <a:lvl9pPr marL="0" marR="0" indent="36576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ICE, CHRISTOPHER" initials="RC" lastIdx="3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00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5E0"/>
    <a:srgbClr val="5F1185"/>
    <a:srgbClr val="FF9900"/>
    <a:srgbClr val="EDEDED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BD0"/>
          </a:solidFill>
        </a:fill>
      </a:tcStyle>
    </a:wholeTbl>
    <a:band2H>
      <a:tcTxStyle/>
      <a:tcStyle>
        <a:tcBdr/>
        <a:fill>
          <a:solidFill>
            <a:srgbClr val="E6E7E9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BD9CC"/>
          </a:solidFill>
        </a:fill>
      </a:tcStyle>
    </a:wholeTbl>
    <a:band2H>
      <a:tcTxStyle/>
      <a:tcStyle>
        <a:tcBdr/>
        <a:fill>
          <a:solidFill>
            <a:srgbClr val="E7EDE7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1CAD8"/>
          </a:solidFill>
        </a:fill>
      </a:tcStyle>
    </a:wholeTbl>
    <a:band2H>
      <a:tcTxStyle/>
      <a:tcStyle>
        <a:tcBdr/>
        <a:fill>
          <a:solidFill>
            <a:srgbClr val="E9E6ED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23" autoAdjust="0"/>
    <p:restoredTop sz="71396" autoAdjust="0"/>
  </p:normalViewPr>
  <p:slideViewPr>
    <p:cSldViewPr snapToGrid="0" snapToObjects="1">
      <p:cViewPr varScale="1">
        <p:scale>
          <a:sx n="106" d="100"/>
          <a:sy n="106" d="100"/>
        </p:scale>
        <p:origin x="348" y="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-677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commentAuthors" Target="commentAuthor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Shape 238"/>
          <p:cNvSpPr>
            <a:spLocks noGrp="1" noRot="1" noChangeAspect="1"/>
          </p:cNvSpPr>
          <p:nvPr>
            <p:ph type="sldImg"/>
          </p:nvPr>
        </p:nvSpPr>
        <p:spPr>
          <a:xfrm>
            <a:off x="406400" y="696913"/>
            <a:ext cx="6197600" cy="3486150"/>
          </a:xfrm>
          <a:prstGeom prst="rect">
            <a:avLst/>
          </a:prstGeom>
        </p:spPr>
        <p:txBody>
          <a:bodyPr lIns="93177" tIns="46589" rIns="93177" bIns="46589"/>
          <a:lstStyle/>
          <a:p>
            <a:endParaRPr/>
          </a:p>
        </p:txBody>
      </p:sp>
      <p:sp>
        <p:nvSpPr>
          <p:cNvPr id="239" name="Shape 239"/>
          <p:cNvSpPr>
            <a:spLocks noGrp="1"/>
          </p:cNvSpPr>
          <p:nvPr>
            <p:ph type="body" sz="quarter" idx="1"/>
          </p:nvPr>
        </p:nvSpPr>
        <p:spPr>
          <a:xfrm>
            <a:off x="934720" y="4415790"/>
            <a:ext cx="5140960" cy="4183380"/>
          </a:xfrm>
          <a:prstGeom prst="rect">
            <a:avLst/>
          </a:prstGeom>
        </p:spPr>
        <p:txBody>
          <a:bodyPr lIns="93177" tIns="46589" rIns="93177" bIns="46589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175858347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spcBef>
        <a:spcPts val="400"/>
      </a:spcBef>
      <a:defRPr sz="1200">
        <a:latin typeface="+mn-lt"/>
        <a:ea typeface="+mn-ea"/>
        <a:cs typeface="+mn-cs"/>
        <a:sym typeface="Calibri"/>
      </a:defRPr>
    </a:lvl1pPr>
    <a:lvl2pPr indent="228600" defTabSz="457200" latinLnBrk="0">
      <a:spcBef>
        <a:spcPts val="400"/>
      </a:spcBef>
      <a:defRPr sz="1200">
        <a:latin typeface="+mn-lt"/>
        <a:ea typeface="+mn-ea"/>
        <a:cs typeface="+mn-cs"/>
        <a:sym typeface="Calibri"/>
      </a:defRPr>
    </a:lvl2pPr>
    <a:lvl3pPr indent="457200" defTabSz="457200" latinLnBrk="0">
      <a:spcBef>
        <a:spcPts val="400"/>
      </a:spcBef>
      <a:defRPr sz="1200">
        <a:latin typeface="+mn-lt"/>
        <a:ea typeface="+mn-ea"/>
        <a:cs typeface="+mn-cs"/>
        <a:sym typeface="Calibri"/>
      </a:defRPr>
    </a:lvl3pPr>
    <a:lvl4pPr indent="685800" defTabSz="457200" latinLnBrk="0">
      <a:spcBef>
        <a:spcPts val="400"/>
      </a:spcBef>
      <a:defRPr sz="1200">
        <a:latin typeface="+mn-lt"/>
        <a:ea typeface="+mn-ea"/>
        <a:cs typeface="+mn-cs"/>
        <a:sym typeface="Calibri"/>
      </a:defRPr>
    </a:lvl4pPr>
    <a:lvl5pPr indent="914400" defTabSz="457200" latinLnBrk="0">
      <a:spcBef>
        <a:spcPts val="400"/>
      </a:spcBef>
      <a:defRPr sz="1200">
        <a:latin typeface="+mn-lt"/>
        <a:ea typeface="+mn-ea"/>
        <a:cs typeface="+mn-cs"/>
        <a:sym typeface="Calibri"/>
      </a:defRPr>
    </a:lvl5pPr>
    <a:lvl6pPr indent="1143000" defTabSz="457200" latinLnBrk="0">
      <a:spcBef>
        <a:spcPts val="400"/>
      </a:spcBef>
      <a:defRPr sz="1200">
        <a:latin typeface="+mn-lt"/>
        <a:ea typeface="+mn-ea"/>
        <a:cs typeface="+mn-cs"/>
        <a:sym typeface="Calibri"/>
      </a:defRPr>
    </a:lvl6pPr>
    <a:lvl7pPr indent="1371600" defTabSz="457200" latinLnBrk="0">
      <a:spcBef>
        <a:spcPts val="400"/>
      </a:spcBef>
      <a:defRPr sz="1200">
        <a:latin typeface="+mn-lt"/>
        <a:ea typeface="+mn-ea"/>
        <a:cs typeface="+mn-cs"/>
        <a:sym typeface="Calibri"/>
      </a:defRPr>
    </a:lvl7pPr>
    <a:lvl8pPr indent="1600200" defTabSz="457200" latinLnBrk="0">
      <a:spcBef>
        <a:spcPts val="400"/>
      </a:spcBef>
      <a:defRPr sz="1200">
        <a:latin typeface="+mn-lt"/>
        <a:ea typeface="+mn-ea"/>
        <a:cs typeface="+mn-cs"/>
        <a:sym typeface="Calibri"/>
      </a:defRPr>
    </a:lvl8pPr>
    <a:lvl9pPr indent="1828800" defTabSz="457200" latinLnBrk="0">
      <a:spcBef>
        <a:spcPts val="400"/>
      </a:spcBef>
      <a:defRPr sz="1200">
        <a:latin typeface="+mn-lt"/>
        <a:ea typeface="+mn-ea"/>
        <a:cs typeface="+mn-cs"/>
        <a:sym typeface="Calibri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1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23.png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25.png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27.png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29.png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31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27.png"/></Relationships>
</file>

<file path=ppt/slideLayouts/_rels/slideLayout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25.png"/></Relationships>
</file>

<file path=ppt/slideLayouts/_rels/slideLayout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Layouts/_rels/slideLayout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38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9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9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2.xml"/></Relationships>
</file>

<file path=ppt/slideLayouts/_rels/slideLayout9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2.xml"/></Relationships>
</file>

<file path=ppt/slideLayouts/_rels/slideLayout9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9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 Slide">
    <p:bg>
      <p:bgPr>
        <a:solidFill>
          <a:srgbClr val="0C9AD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>
            <a:spLocks noGrp="1"/>
          </p:cNvSpPr>
          <p:nvPr>
            <p:ph type="title"/>
          </p:nvPr>
        </p:nvSpPr>
        <p:spPr>
          <a:xfrm>
            <a:off x="5088466" y="1707093"/>
            <a:ext cx="6563284" cy="2392730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 sz="44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15" name="Shape 15"/>
          <p:cNvSpPr>
            <a:spLocks noGrp="1"/>
          </p:cNvSpPr>
          <p:nvPr>
            <p:ph type="body" sz="quarter" idx="1"/>
          </p:nvPr>
        </p:nvSpPr>
        <p:spPr>
          <a:xfrm>
            <a:off x="5089175" y="4125223"/>
            <a:ext cx="6562574" cy="1115645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500"/>
              </a:spcBef>
              <a:buSzTx/>
              <a:buFontTx/>
              <a:buNone/>
              <a:defRPr sz="2400">
                <a:solidFill>
                  <a:srgbClr val="FFFFFF"/>
                </a:solidFill>
              </a:defRPr>
            </a:lvl1pPr>
            <a:lvl2pPr marL="0" indent="457200">
              <a:spcBef>
                <a:spcPts val="500"/>
              </a:spcBef>
              <a:buSzTx/>
              <a:buFontTx/>
              <a:buNone/>
              <a:defRPr sz="2400">
                <a:solidFill>
                  <a:srgbClr val="FFFFFF"/>
                </a:solidFill>
              </a:defRPr>
            </a:lvl2pPr>
            <a:lvl3pPr marL="0" indent="914400">
              <a:spcBef>
                <a:spcPts val="500"/>
              </a:spcBef>
              <a:buSzTx/>
              <a:buFontTx/>
              <a:buNone/>
              <a:defRPr sz="2400">
                <a:solidFill>
                  <a:srgbClr val="FFFFFF"/>
                </a:solidFill>
              </a:defRPr>
            </a:lvl3pPr>
            <a:lvl4pPr marL="0" indent="1371600">
              <a:spcBef>
                <a:spcPts val="500"/>
              </a:spcBef>
              <a:buSzTx/>
              <a:buFontTx/>
              <a:buNone/>
              <a:defRPr sz="2400">
                <a:solidFill>
                  <a:srgbClr val="FFFFFF"/>
                </a:solidFill>
              </a:defRPr>
            </a:lvl4pPr>
            <a:lvl5pPr marL="0" indent="1828800">
              <a:spcBef>
                <a:spcPts val="500"/>
              </a:spcBef>
              <a:buSzTx/>
              <a:buFontTx/>
              <a:buNone/>
              <a:defRPr sz="24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pic>
        <p:nvPicPr>
          <p:cNvPr id="16" name="image1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1584" y="2243563"/>
            <a:ext cx="4014225" cy="1319788"/>
          </a:xfrm>
          <a:prstGeom prst="rect">
            <a:avLst/>
          </a:prstGeom>
          <a:ln w="12700">
            <a:miter lim="400000"/>
          </a:ln>
        </p:spPr>
      </p:pic>
      <p:sp>
        <p:nvSpPr>
          <p:cNvPr id="17" name="Shape 17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5_24 images Full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Shape 166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2048256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67" name="Shape 167"/>
          <p:cNvSpPr>
            <a:spLocks noGrp="1"/>
          </p:cNvSpPr>
          <p:nvPr>
            <p:ph type="pic" sz="quarter" idx="14"/>
          </p:nvPr>
        </p:nvSpPr>
        <p:spPr>
          <a:xfrm>
            <a:off x="2028749" y="0"/>
            <a:ext cx="2048257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68" name="Shape 168"/>
          <p:cNvSpPr>
            <a:spLocks noGrp="1"/>
          </p:cNvSpPr>
          <p:nvPr>
            <p:ph type="pic" sz="quarter" idx="15"/>
          </p:nvPr>
        </p:nvSpPr>
        <p:spPr>
          <a:xfrm>
            <a:off x="4057498" y="0"/>
            <a:ext cx="2048257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69" name="Shape 169"/>
          <p:cNvSpPr>
            <a:spLocks noGrp="1"/>
          </p:cNvSpPr>
          <p:nvPr>
            <p:ph type="pic" sz="quarter" idx="16"/>
          </p:nvPr>
        </p:nvSpPr>
        <p:spPr>
          <a:xfrm>
            <a:off x="6086247" y="0"/>
            <a:ext cx="2048257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70" name="Shape 170"/>
          <p:cNvSpPr>
            <a:spLocks noGrp="1"/>
          </p:cNvSpPr>
          <p:nvPr>
            <p:ph type="pic" sz="quarter" idx="17"/>
          </p:nvPr>
        </p:nvSpPr>
        <p:spPr>
          <a:xfrm>
            <a:off x="10143743" y="0"/>
            <a:ext cx="2048257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71" name="Shape 171"/>
          <p:cNvSpPr>
            <a:spLocks noGrp="1"/>
          </p:cNvSpPr>
          <p:nvPr>
            <p:ph type="pic" sz="quarter" idx="18"/>
          </p:nvPr>
        </p:nvSpPr>
        <p:spPr>
          <a:xfrm>
            <a:off x="8114996" y="0"/>
            <a:ext cx="2048257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72" name="Shape 172"/>
          <p:cNvSpPr>
            <a:spLocks noGrp="1"/>
          </p:cNvSpPr>
          <p:nvPr>
            <p:ph type="pic" sz="quarter" idx="19"/>
          </p:nvPr>
        </p:nvSpPr>
        <p:spPr>
          <a:xfrm>
            <a:off x="0" y="1709927"/>
            <a:ext cx="2048256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73" name="Shape 173"/>
          <p:cNvSpPr>
            <a:spLocks noGrp="1"/>
          </p:cNvSpPr>
          <p:nvPr>
            <p:ph type="pic" sz="quarter" idx="20"/>
          </p:nvPr>
        </p:nvSpPr>
        <p:spPr>
          <a:xfrm>
            <a:off x="2028749" y="1709927"/>
            <a:ext cx="2048257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74" name="Shape 174"/>
          <p:cNvSpPr>
            <a:spLocks noGrp="1"/>
          </p:cNvSpPr>
          <p:nvPr>
            <p:ph type="pic" sz="quarter" idx="21"/>
          </p:nvPr>
        </p:nvSpPr>
        <p:spPr>
          <a:xfrm>
            <a:off x="4057498" y="1709927"/>
            <a:ext cx="2048257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75" name="Shape 175"/>
          <p:cNvSpPr>
            <a:spLocks noGrp="1"/>
          </p:cNvSpPr>
          <p:nvPr>
            <p:ph type="pic" sz="quarter" idx="22"/>
          </p:nvPr>
        </p:nvSpPr>
        <p:spPr>
          <a:xfrm>
            <a:off x="6086247" y="1709927"/>
            <a:ext cx="2048257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76" name="Shape 176"/>
          <p:cNvSpPr>
            <a:spLocks noGrp="1"/>
          </p:cNvSpPr>
          <p:nvPr>
            <p:ph type="pic" sz="quarter" idx="23"/>
          </p:nvPr>
        </p:nvSpPr>
        <p:spPr>
          <a:xfrm>
            <a:off x="10143743" y="1709927"/>
            <a:ext cx="2048257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77" name="Shape 177"/>
          <p:cNvSpPr>
            <a:spLocks noGrp="1"/>
          </p:cNvSpPr>
          <p:nvPr>
            <p:ph type="pic" sz="quarter" idx="24"/>
          </p:nvPr>
        </p:nvSpPr>
        <p:spPr>
          <a:xfrm>
            <a:off x="8114996" y="1709927"/>
            <a:ext cx="2048257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78" name="Shape 178"/>
          <p:cNvSpPr>
            <a:spLocks noGrp="1"/>
          </p:cNvSpPr>
          <p:nvPr>
            <p:ph type="pic" sz="quarter" idx="25"/>
          </p:nvPr>
        </p:nvSpPr>
        <p:spPr>
          <a:xfrm>
            <a:off x="0" y="3419855"/>
            <a:ext cx="2048256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79" name="Shape 179"/>
          <p:cNvSpPr>
            <a:spLocks noGrp="1"/>
          </p:cNvSpPr>
          <p:nvPr>
            <p:ph type="pic" sz="quarter" idx="26"/>
          </p:nvPr>
        </p:nvSpPr>
        <p:spPr>
          <a:xfrm>
            <a:off x="2028749" y="3419855"/>
            <a:ext cx="2048257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80" name="Shape 180"/>
          <p:cNvSpPr>
            <a:spLocks noGrp="1"/>
          </p:cNvSpPr>
          <p:nvPr>
            <p:ph type="pic" sz="quarter" idx="27"/>
          </p:nvPr>
        </p:nvSpPr>
        <p:spPr>
          <a:xfrm>
            <a:off x="4057498" y="3419855"/>
            <a:ext cx="2048257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81" name="Shape 181"/>
          <p:cNvSpPr>
            <a:spLocks noGrp="1"/>
          </p:cNvSpPr>
          <p:nvPr>
            <p:ph type="pic" sz="quarter" idx="28"/>
          </p:nvPr>
        </p:nvSpPr>
        <p:spPr>
          <a:xfrm>
            <a:off x="6086247" y="3419855"/>
            <a:ext cx="2048257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82" name="Shape 182"/>
          <p:cNvSpPr>
            <a:spLocks noGrp="1"/>
          </p:cNvSpPr>
          <p:nvPr>
            <p:ph type="pic" sz="quarter" idx="29"/>
          </p:nvPr>
        </p:nvSpPr>
        <p:spPr>
          <a:xfrm>
            <a:off x="10143743" y="3419855"/>
            <a:ext cx="2048257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83" name="Shape 183"/>
          <p:cNvSpPr>
            <a:spLocks noGrp="1"/>
          </p:cNvSpPr>
          <p:nvPr>
            <p:ph type="pic" sz="quarter" idx="30"/>
          </p:nvPr>
        </p:nvSpPr>
        <p:spPr>
          <a:xfrm>
            <a:off x="8114996" y="3419855"/>
            <a:ext cx="2048257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84" name="Shape 184"/>
          <p:cNvSpPr>
            <a:spLocks noGrp="1"/>
          </p:cNvSpPr>
          <p:nvPr>
            <p:ph type="pic" sz="quarter" idx="31"/>
          </p:nvPr>
        </p:nvSpPr>
        <p:spPr>
          <a:xfrm>
            <a:off x="0" y="5129784"/>
            <a:ext cx="2048256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85" name="Shape 185"/>
          <p:cNvSpPr>
            <a:spLocks noGrp="1"/>
          </p:cNvSpPr>
          <p:nvPr>
            <p:ph type="pic" sz="quarter" idx="32"/>
          </p:nvPr>
        </p:nvSpPr>
        <p:spPr>
          <a:xfrm>
            <a:off x="2028749" y="5129784"/>
            <a:ext cx="2048257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86" name="Shape 186"/>
          <p:cNvSpPr>
            <a:spLocks noGrp="1"/>
          </p:cNvSpPr>
          <p:nvPr>
            <p:ph type="pic" sz="quarter" idx="33"/>
          </p:nvPr>
        </p:nvSpPr>
        <p:spPr>
          <a:xfrm>
            <a:off x="4057498" y="5129784"/>
            <a:ext cx="2048257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87" name="Shape 187"/>
          <p:cNvSpPr>
            <a:spLocks noGrp="1"/>
          </p:cNvSpPr>
          <p:nvPr>
            <p:ph type="pic" sz="quarter" idx="34"/>
          </p:nvPr>
        </p:nvSpPr>
        <p:spPr>
          <a:xfrm>
            <a:off x="6086247" y="5129784"/>
            <a:ext cx="2048257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88" name="Shape 188"/>
          <p:cNvSpPr>
            <a:spLocks noGrp="1"/>
          </p:cNvSpPr>
          <p:nvPr>
            <p:ph type="pic" sz="quarter" idx="35"/>
          </p:nvPr>
        </p:nvSpPr>
        <p:spPr>
          <a:xfrm>
            <a:off x="10143743" y="5129784"/>
            <a:ext cx="2048257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89" name="Shape 189"/>
          <p:cNvSpPr>
            <a:spLocks noGrp="1"/>
          </p:cNvSpPr>
          <p:nvPr>
            <p:ph type="pic" sz="quarter" idx="36"/>
          </p:nvPr>
        </p:nvSpPr>
        <p:spPr>
          <a:xfrm>
            <a:off x="8114996" y="5129784"/>
            <a:ext cx="2048257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90" name="Shape 190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8_Circ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Shape 197"/>
          <p:cNvSpPr>
            <a:spLocks noGrp="1"/>
          </p:cNvSpPr>
          <p:nvPr>
            <p:ph type="pic" sz="quarter" idx="13"/>
          </p:nvPr>
        </p:nvSpPr>
        <p:spPr>
          <a:xfrm>
            <a:off x="829850" y="1588416"/>
            <a:ext cx="2160000" cy="2160001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98" name="Shape 198"/>
          <p:cNvSpPr>
            <a:spLocks noGrp="1"/>
          </p:cNvSpPr>
          <p:nvPr>
            <p:ph type="pic" sz="quarter" idx="14"/>
          </p:nvPr>
        </p:nvSpPr>
        <p:spPr>
          <a:xfrm>
            <a:off x="3632684" y="1588416"/>
            <a:ext cx="2160001" cy="2160001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99" name="Shape 199"/>
          <p:cNvSpPr>
            <a:spLocks noGrp="1"/>
          </p:cNvSpPr>
          <p:nvPr>
            <p:ph type="pic" sz="quarter" idx="15"/>
          </p:nvPr>
        </p:nvSpPr>
        <p:spPr>
          <a:xfrm>
            <a:off x="6435519" y="1588416"/>
            <a:ext cx="2160001" cy="2160001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200" name="Shape 200"/>
          <p:cNvSpPr>
            <a:spLocks noGrp="1"/>
          </p:cNvSpPr>
          <p:nvPr>
            <p:ph type="pic" sz="quarter" idx="16"/>
          </p:nvPr>
        </p:nvSpPr>
        <p:spPr>
          <a:xfrm>
            <a:off x="9238354" y="1588416"/>
            <a:ext cx="2160001" cy="2160001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201" name="Shape 201"/>
          <p:cNvSpPr>
            <a:spLocks noGrp="1"/>
          </p:cNvSpPr>
          <p:nvPr>
            <p:ph type="pic" sz="quarter" idx="17"/>
          </p:nvPr>
        </p:nvSpPr>
        <p:spPr>
          <a:xfrm>
            <a:off x="785295" y="3994918"/>
            <a:ext cx="2160000" cy="2160001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202" name="Shape 202"/>
          <p:cNvSpPr>
            <a:spLocks noGrp="1"/>
          </p:cNvSpPr>
          <p:nvPr>
            <p:ph type="pic" sz="quarter" idx="18"/>
          </p:nvPr>
        </p:nvSpPr>
        <p:spPr>
          <a:xfrm>
            <a:off x="3588129" y="3994918"/>
            <a:ext cx="2160001" cy="2160001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203" name="Shape 203"/>
          <p:cNvSpPr>
            <a:spLocks noGrp="1"/>
          </p:cNvSpPr>
          <p:nvPr>
            <p:ph type="pic" sz="quarter" idx="19"/>
          </p:nvPr>
        </p:nvSpPr>
        <p:spPr>
          <a:xfrm>
            <a:off x="6390964" y="3994918"/>
            <a:ext cx="2160001" cy="2160001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204" name="Shape 204"/>
          <p:cNvSpPr>
            <a:spLocks noGrp="1"/>
          </p:cNvSpPr>
          <p:nvPr>
            <p:ph type="pic" sz="quarter" idx="20"/>
          </p:nvPr>
        </p:nvSpPr>
        <p:spPr>
          <a:xfrm>
            <a:off x="9193800" y="3994918"/>
            <a:ext cx="2160000" cy="2160001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205" name="Shape 205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206" name="Shape 206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9_4 round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Shape 213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42041"/>
          </a:xfrm>
          <a:prstGeom prst="rect">
            <a:avLst/>
          </a:prstGeom>
        </p:spPr>
        <p:txBody>
          <a:bodyPr lIns="45719" tIns="45719" rIns="45719" bIns="45719"/>
          <a:lstStyle>
            <a:lvl1pPr algn="ctr">
              <a:defRPr b="0">
                <a:solidFill>
                  <a:srgbClr val="272727"/>
                </a:solidFill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214" name="Shape 214"/>
          <p:cNvSpPr>
            <a:spLocks noGrp="1"/>
          </p:cNvSpPr>
          <p:nvPr>
            <p:ph type="body" sz="quarter" idx="1"/>
          </p:nvPr>
        </p:nvSpPr>
        <p:spPr>
          <a:xfrm>
            <a:off x="838200" y="893693"/>
            <a:ext cx="10515600" cy="406401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86000"/>
              </a:lnSpc>
              <a:spcBef>
                <a:spcPts val="0"/>
              </a:spcBef>
              <a:buSzTx/>
              <a:buFontTx/>
              <a:buNone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1pPr>
            <a:lvl2pPr marL="609600" indent="-152400" algn="ctr">
              <a:lnSpc>
                <a:spcPct val="86000"/>
              </a:lnSpc>
              <a:spcBef>
                <a:spcPts val="0"/>
              </a:spcBef>
              <a:buSzPct val="80000"/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2pPr>
            <a:lvl3pPr marL="1036319" indent="-121919" algn="ctr">
              <a:lnSpc>
                <a:spcPct val="86000"/>
              </a:lnSpc>
              <a:spcBef>
                <a:spcPts val="0"/>
              </a:spcBef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3pPr>
            <a:lvl4pPr marL="1493519" indent="-121919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4pPr>
            <a:lvl5pPr marL="1950720" indent="-121920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215" name="Shape 215"/>
          <p:cNvSpPr>
            <a:spLocks noGrp="1"/>
          </p:cNvSpPr>
          <p:nvPr>
            <p:ph type="pic" sz="quarter" idx="13"/>
          </p:nvPr>
        </p:nvSpPr>
        <p:spPr>
          <a:xfrm>
            <a:off x="4678364" y="2027444"/>
            <a:ext cx="1377881" cy="1550643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216" name="Shape 216"/>
          <p:cNvSpPr>
            <a:spLocks noGrp="1"/>
          </p:cNvSpPr>
          <p:nvPr>
            <p:ph type="pic" sz="quarter" idx="14"/>
          </p:nvPr>
        </p:nvSpPr>
        <p:spPr>
          <a:xfrm>
            <a:off x="4678364" y="3768654"/>
            <a:ext cx="1377881" cy="1550643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217" name="Shape 217"/>
          <p:cNvSpPr>
            <a:spLocks noGrp="1"/>
          </p:cNvSpPr>
          <p:nvPr>
            <p:ph type="pic" sz="quarter" idx="15"/>
          </p:nvPr>
        </p:nvSpPr>
        <p:spPr>
          <a:xfrm>
            <a:off x="6222241" y="2027444"/>
            <a:ext cx="1377881" cy="1550643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218" name="Shape 218"/>
          <p:cNvSpPr>
            <a:spLocks noGrp="1"/>
          </p:cNvSpPr>
          <p:nvPr>
            <p:ph type="pic" sz="quarter" idx="16"/>
          </p:nvPr>
        </p:nvSpPr>
        <p:spPr>
          <a:xfrm>
            <a:off x="6222241" y="3768654"/>
            <a:ext cx="1377881" cy="1550643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219" name="Shape 219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9_image box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Shape 226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42041"/>
          </a:xfrm>
          <a:prstGeom prst="rect">
            <a:avLst/>
          </a:prstGeom>
        </p:spPr>
        <p:txBody>
          <a:bodyPr lIns="45719" tIns="45719" rIns="45719" bIns="45719"/>
          <a:lstStyle>
            <a:lvl1pPr algn="ctr">
              <a:defRPr b="0">
                <a:solidFill>
                  <a:srgbClr val="272727"/>
                </a:solidFill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227" name="Shape 227"/>
          <p:cNvSpPr>
            <a:spLocks noGrp="1"/>
          </p:cNvSpPr>
          <p:nvPr>
            <p:ph type="body" sz="quarter" idx="1"/>
          </p:nvPr>
        </p:nvSpPr>
        <p:spPr>
          <a:xfrm>
            <a:off x="838200" y="893693"/>
            <a:ext cx="10515600" cy="406401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86000"/>
              </a:lnSpc>
              <a:spcBef>
                <a:spcPts val="0"/>
              </a:spcBef>
              <a:buSzTx/>
              <a:buFontTx/>
              <a:buNone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1pPr>
            <a:lvl2pPr marL="609600" indent="-152400" algn="ctr">
              <a:lnSpc>
                <a:spcPct val="86000"/>
              </a:lnSpc>
              <a:spcBef>
                <a:spcPts val="0"/>
              </a:spcBef>
              <a:buSzPct val="80000"/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2pPr>
            <a:lvl3pPr marL="1036319" indent="-121919" algn="ctr">
              <a:lnSpc>
                <a:spcPct val="86000"/>
              </a:lnSpc>
              <a:spcBef>
                <a:spcPts val="0"/>
              </a:spcBef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3pPr>
            <a:lvl4pPr marL="1493519" indent="-121919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4pPr>
            <a:lvl5pPr marL="1950720" indent="-121920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228" name="Shape 228"/>
          <p:cNvSpPr>
            <a:spLocks noGrp="1"/>
          </p:cNvSpPr>
          <p:nvPr>
            <p:ph type="pic" sz="quarter" idx="13"/>
          </p:nvPr>
        </p:nvSpPr>
        <p:spPr>
          <a:xfrm>
            <a:off x="914400" y="1722646"/>
            <a:ext cx="2441450" cy="119359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229" name="Shape 229"/>
          <p:cNvSpPr>
            <a:spLocks noGrp="1"/>
          </p:cNvSpPr>
          <p:nvPr>
            <p:ph type="pic" sz="quarter" idx="14"/>
          </p:nvPr>
        </p:nvSpPr>
        <p:spPr>
          <a:xfrm>
            <a:off x="3554984" y="1722646"/>
            <a:ext cx="2441449" cy="119359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230" name="Shape 230"/>
          <p:cNvSpPr>
            <a:spLocks noGrp="1"/>
          </p:cNvSpPr>
          <p:nvPr>
            <p:ph type="pic" sz="quarter" idx="15"/>
          </p:nvPr>
        </p:nvSpPr>
        <p:spPr>
          <a:xfrm>
            <a:off x="6195567" y="1722646"/>
            <a:ext cx="2441450" cy="119359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231" name="Shape 231"/>
          <p:cNvSpPr>
            <a:spLocks noGrp="1"/>
          </p:cNvSpPr>
          <p:nvPr>
            <p:ph type="pic" sz="quarter" idx="16"/>
          </p:nvPr>
        </p:nvSpPr>
        <p:spPr>
          <a:xfrm>
            <a:off x="8836152" y="1722646"/>
            <a:ext cx="2441449" cy="119359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232" name="Shape 232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conservative glob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51" b="16967"/>
          <a:stretch/>
        </p:blipFill>
        <p:spPr>
          <a:xfrm>
            <a:off x="2" y="0"/>
            <a:ext cx="12192000" cy="6858000"/>
          </a:xfrm>
          <a:prstGeom prst="rect">
            <a:avLst/>
          </a:prstGeom>
        </p:spPr>
      </p:pic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751421" y="3526778"/>
            <a:ext cx="10680700" cy="1879918"/>
          </a:xfrm>
          <a:noFill/>
        </p:spPr>
        <p:txBody>
          <a:bodyPr>
            <a:noAutofit/>
          </a:bodyPr>
          <a:lstStyle>
            <a:lvl1pPr marL="0" indent="0" algn="l">
              <a:lnSpc>
                <a:spcPct val="110000"/>
              </a:lnSpc>
              <a:buNone/>
              <a:defRPr b="0">
                <a:solidFill>
                  <a:schemeClr val="tx2"/>
                </a:solidFill>
              </a:defRPr>
            </a:lvl1pPr>
            <a:lvl2pPr marL="4598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96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9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393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991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589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188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786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ctrTitle"/>
          </p:nvPr>
        </p:nvSpPr>
        <p:spPr>
          <a:xfrm>
            <a:off x="751421" y="2862930"/>
            <a:ext cx="10680700" cy="682822"/>
          </a:xfrm>
          <a:noFill/>
        </p:spPr>
        <p:txBody>
          <a:bodyPr anchor="b">
            <a:normAutofit/>
          </a:bodyPr>
          <a:lstStyle>
            <a:lvl1pPr>
              <a:lnSpc>
                <a:spcPct val="110000"/>
              </a:lnSpc>
              <a:spcAft>
                <a:spcPts val="804"/>
              </a:spcAft>
              <a:defRPr sz="2833" b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Footer Placeholder 6"/>
          <p:cNvSpPr>
            <a:spLocks noGrp="1"/>
          </p:cNvSpPr>
          <p:nvPr>
            <p:ph type="ftr" sz="quarter" idx="10"/>
          </p:nvPr>
        </p:nvSpPr>
        <p:spPr>
          <a:xfrm>
            <a:off x="757768" y="6465888"/>
            <a:ext cx="7681383" cy="30321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556933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conservative Rethink Possi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\\psf\Host\Volumes\johbee\Documents\01_Freelance_Design\INTERBRAND\AT&amp;T\2011_Internal_Templates\exports\Titles_headerLogo300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63002" y="4"/>
            <a:ext cx="3429000" cy="887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751421" y="3526778"/>
            <a:ext cx="10680700" cy="1879918"/>
          </a:xfrm>
          <a:noFill/>
        </p:spPr>
        <p:txBody>
          <a:bodyPr>
            <a:noAutofit/>
          </a:bodyPr>
          <a:lstStyle>
            <a:lvl1pPr marL="0" indent="0" algn="l">
              <a:lnSpc>
                <a:spcPct val="110000"/>
              </a:lnSpc>
              <a:buNone/>
              <a:defRPr b="0">
                <a:solidFill>
                  <a:srgbClr val="666666"/>
                </a:solidFill>
              </a:defRPr>
            </a:lvl1pPr>
            <a:lvl2pPr marL="4598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96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9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393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991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589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188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786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ctrTitle"/>
          </p:nvPr>
        </p:nvSpPr>
        <p:spPr>
          <a:xfrm>
            <a:off x="751421" y="2862930"/>
            <a:ext cx="10680700" cy="682822"/>
          </a:xfrm>
          <a:noFill/>
        </p:spPr>
        <p:txBody>
          <a:bodyPr anchor="b">
            <a:normAutofit/>
          </a:bodyPr>
          <a:lstStyle>
            <a:lvl1pPr>
              <a:lnSpc>
                <a:spcPct val="110000"/>
              </a:lnSpc>
              <a:spcAft>
                <a:spcPts val="804"/>
              </a:spcAft>
              <a:defRPr sz="2833" b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Footer Placeholder 6"/>
          <p:cNvSpPr>
            <a:spLocks noGrp="1"/>
          </p:cNvSpPr>
          <p:nvPr>
            <p:ph type="ftr" sz="quarter" idx="10"/>
          </p:nvPr>
        </p:nvSpPr>
        <p:spPr>
          <a:xfrm>
            <a:off x="757768" y="6465888"/>
            <a:ext cx="7681383" cy="3032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666666"/>
                </a:solidFill>
              </a:rPr>
              <a:t>AT&amp;T Proprietary (Restricted)</a:t>
            </a:r>
            <a:endParaRPr lang="en-US" dirty="0">
              <a:solidFill>
                <a:srgbClr val="6666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37803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Oran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" y="11"/>
            <a:ext cx="12191999" cy="685799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99" r="1487" b="2285"/>
          <a:stretch/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chemeClr val="bg1"/>
                </a:solidFill>
              </a:defRPr>
            </a:lvl1pPr>
          </a:lstStyle>
          <a:p>
            <a:r>
              <a:rPr lang="en-US">
                <a:solidFill>
                  <a:prstClr val="white"/>
                </a:solidFill>
              </a:rPr>
              <a:t>AT&amp;T Proprietary (Restricted)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884774" y="1209683"/>
            <a:ext cx="7544756" cy="993775"/>
          </a:xfrm>
        </p:spPr>
        <p:txBody>
          <a:bodyPr/>
          <a:lstStyle>
            <a:lvl1pPr>
              <a:defRPr sz="3000">
                <a:solidFill>
                  <a:schemeClr val="accent1"/>
                </a:solidFill>
              </a:defRPr>
            </a:lvl1pPr>
            <a:lvl2pPr>
              <a:defRPr sz="3167"/>
            </a:lvl2pPr>
            <a:lvl3pPr>
              <a:defRPr sz="3167"/>
            </a:lvl3pPr>
            <a:lvl4pPr>
              <a:defRPr sz="3167"/>
            </a:lvl4pPr>
            <a:lvl5pPr>
              <a:defRPr sz="3167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884770" y="2209800"/>
            <a:ext cx="6312447" cy="757238"/>
          </a:xfrm>
        </p:spPr>
        <p:txBody>
          <a:bodyPr/>
          <a:lstStyle>
            <a:lvl1pPr>
              <a:defRPr sz="1833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0730730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Blue Green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11"/>
            <a:ext cx="12191997" cy="685799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99" r="1580" b="2285"/>
          <a:stretch/>
        </p:blipFill>
        <p:spPr>
          <a:xfrm>
            <a:off x="11494" y="1"/>
            <a:ext cx="12180503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chemeClr val="bg1"/>
                </a:solidFill>
              </a:defRPr>
            </a:lvl1pPr>
          </a:lstStyle>
          <a:p>
            <a:r>
              <a:rPr lang="en-US">
                <a:solidFill>
                  <a:prstClr val="white"/>
                </a:solidFill>
              </a:rPr>
              <a:t>AT&amp;T Proprietary (Restricted)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884774" y="1209683"/>
            <a:ext cx="7544756" cy="993775"/>
          </a:xfrm>
        </p:spPr>
        <p:txBody>
          <a:bodyPr/>
          <a:lstStyle>
            <a:lvl1pPr>
              <a:defRPr sz="3000">
                <a:solidFill>
                  <a:schemeClr val="accent5"/>
                </a:solidFill>
              </a:defRPr>
            </a:lvl1pPr>
            <a:lvl2pPr>
              <a:defRPr sz="3167"/>
            </a:lvl2pPr>
            <a:lvl3pPr>
              <a:defRPr sz="3167"/>
            </a:lvl3pPr>
            <a:lvl4pPr>
              <a:defRPr sz="3167"/>
            </a:lvl4pPr>
            <a:lvl5pPr>
              <a:defRPr sz="3167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884770" y="2209800"/>
            <a:ext cx="6312447" cy="757238"/>
          </a:xfrm>
        </p:spPr>
        <p:txBody>
          <a:bodyPr/>
          <a:lstStyle>
            <a:lvl1pPr>
              <a:defRPr sz="1833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7680209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Purple Blu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0"/>
            <a:ext cx="12191997" cy="685799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99" r="1487" b="2285"/>
          <a:stretch/>
        </p:blipFill>
        <p:spPr>
          <a:xfrm>
            <a:off x="2" y="1"/>
            <a:ext cx="12192000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chemeClr val="bg1"/>
                </a:solidFill>
              </a:defRPr>
            </a:lvl1pPr>
          </a:lstStyle>
          <a:p>
            <a:r>
              <a:rPr lang="en-US">
                <a:solidFill>
                  <a:prstClr val="white"/>
                </a:solidFill>
              </a:rPr>
              <a:t>AT&amp;T Proprietary (Restricted)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884774" y="1209683"/>
            <a:ext cx="7544756" cy="993775"/>
          </a:xfrm>
        </p:spPr>
        <p:txBody>
          <a:bodyPr/>
          <a:lstStyle>
            <a:lvl1pPr>
              <a:defRPr sz="3000">
                <a:solidFill>
                  <a:srgbClr val="7030A0"/>
                </a:solidFill>
              </a:defRPr>
            </a:lvl1pPr>
            <a:lvl2pPr>
              <a:defRPr sz="3167"/>
            </a:lvl2pPr>
            <a:lvl3pPr>
              <a:defRPr sz="3167"/>
            </a:lvl3pPr>
            <a:lvl4pPr>
              <a:defRPr sz="3167"/>
            </a:lvl4pPr>
            <a:lvl5pPr>
              <a:defRPr sz="3167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884770" y="2209800"/>
            <a:ext cx="6312447" cy="757238"/>
          </a:xfrm>
        </p:spPr>
        <p:txBody>
          <a:bodyPr/>
          <a:lstStyle>
            <a:lvl1pPr>
              <a:defRPr sz="1833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2944474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Oran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0"/>
            <a:ext cx="12191997" cy="685799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99" r="1487" b="2285"/>
          <a:stretch/>
        </p:blipFill>
        <p:spPr>
          <a:xfrm>
            <a:off x="2" y="1"/>
            <a:ext cx="12192000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chemeClr val="bg1"/>
                </a:solidFill>
              </a:defRPr>
            </a:lvl1pPr>
          </a:lstStyle>
          <a:p>
            <a:r>
              <a:rPr lang="en-US">
                <a:solidFill>
                  <a:prstClr val="white"/>
                </a:solidFill>
              </a:rPr>
              <a:t>AT&amp;T Proprietary (Restricted)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884774" y="1209683"/>
            <a:ext cx="7544756" cy="993775"/>
          </a:xfrm>
        </p:spPr>
        <p:txBody>
          <a:bodyPr/>
          <a:lstStyle>
            <a:lvl1pPr>
              <a:defRPr sz="3000">
                <a:solidFill>
                  <a:schemeClr val="accent1"/>
                </a:solidFill>
              </a:defRPr>
            </a:lvl1pPr>
            <a:lvl2pPr>
              <a:defRPr sz="3167"/>
            </a:lvl2pPr>
            <a:lvl3pPr>
              <a:defRPr sz="3167"/>
            </a:lvl3pPr>
            <a:lvl4pPr>
              <a:defRPr sz="3167"/>
            </a:lvl4pPr>
            <a:lvl5pPr>
              <a:defRPr sz="3167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884770" y="2209800"/>
            <a:ext cx="6312447" cy="757238"/>
          </a:xfrm>
        </p:spPr>
        <p:txBody>
          <a:bodyPr/>
          <a:lstStyle>
            <a:lvl1pPr>
              <a:defRPr sz="1833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326213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image6.jpe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ln w="12700">
            <a:miter lim="400000"/>
          </a:ln>
        </p:spPr>
      </p:pic>
      <p:sp>
        <p:nvSpPr>
          <p:cNvPr id="46" name="Shape 46"/>
          <p:cNvSpPr/>
          <p:nvPr/>
        </p:nvSpPr>
        <p:spPr>
          <a:xfrm>
            <a:off x="719137" y="6213475"/>
            <a:ext cx="2774951" cy="187325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47" name="Shape 47"/>
          <p:cNvSpPr>
            <a:spLocks noGrp="1"/>
          </p:cNvSpPr>
          <p:nvPr>
            <p:ph type="title"/>
          </p:nvPr>
        </p:nvSpPr>
        <p:spPr>
          <a:xfrm>
            <a:off x="935037" y="274638"/>
            <a:ext cx="10647363" cy="11430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00206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8" name="Shape 48"/>
          <p:cNvSpPr>
            <a:spLocks noGrp="1"/>
          </p:cNvSpPr>
          <p:nvPr>
            <p:ph type="body" idx="1"/>
          </p:nvPr>
        </p:nvSpPr>
        <p:spPr>
          <a:xfrm>
            <a:off x="935037" y="1600200"/>
            <a:ext cx="10647363" cy="4259935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700"/>
              </a:spcBef>
              <a:defRPr sz="3000">
                <a:solidFill>
                  <a:srgbClr val="262626"/>
                </a:solidFill>
              </a:defRPr>
            </a:lvl1pPr>
            <a:lvl2pPr marL="742950" indent="-285750">
              <a:spcBef>
                <a:spcPts val="700"/>
              </a:spcBef>
              <a:buSzPct val="80000"/>
              <a:buChar char="•"/>
              <a:defRPr sz="3000">
                <a:solidFill>
                  <a:srgbClr val="262626"/>
                </a:solidFill>
              </a:defRPr>
            </a:lvl2pPr>
            <a:lvl3pPr marL="1143000" indent="-228600">
              <a:spcBef>
                <a:spcPts val="700"/>
              </a:spcBef>
              <a:buChar char="o"/>
              <a:defRPr sz="3000">
                <a:solidFill>
                  <a:srgbClr val="262626"/>
                </a:solidFill>
              </a:defRPr>
            </a:lvl3pPr>
            <a:lvl4pPr marL="1600200" indent="-228600">
              <a:spcBef>
                <a:spcPts val="700"/>
              </a:spcBef>
              <a:buChar char="❖"/>
              <a:defRPr sz="3000">
                <a:solidFill>
                  <a:srgbClr val="262626"/>
                </a:solidFill>
              </a:defRPr>
            </a:lvl4pPr>
            <a:lvl5pPr marL="2057400" indent="-228600">
              <a:spcBef>
                <a:spcPts val="700"/>
              </a:spcBef>
              <a:buChar char="➢"/>
              <a:defRPr sz="3000">
                <a:solidFill>
                  <a:srgbClr val="262626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9" name="Shape 49"/>
          <p:cNvSpPr>
            <a:spLocks noGrp="1"/>
          </p:cNvSpPr>
          <p:nvPr>
            <p:ph type="sldNum" sz="quarter" idx="2"/>
          </p:nvPr>
        </p:nvSpPr>
        <p:spPr>
          <a:xfrm>
            <a:off x="11308744" y="6162310"/>
            <a:ext cx="273657" cy="264255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50" name="Shape 50"/>
          <p:cNvSpPr/>
          <p:nvPr/>
        </p:nvSpPr>
        <p:spPr>
          <a:xfrm>
            <a:off x="719135" y="6213473"/>
            <a:ext cx="2774802" cy="1872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pic>
        <p:nvPicPr>
          <p:cNvPr id="51" name="image5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7699" y="6245764"/>
            <a:ext cx="2595599" cy="1548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Blue Green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" y="0"/>
            <a:ext cx="12191996" cy="685799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99" r="1487" b="2285"/>
          <a:stretch/>
        </p:blipFill>
        <p:spPr>
          <a:xfrm>
            <a:off x="2" y="1"/>
            <a:ext cx="12192000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chemeClr val="bg1"/>
                </a:solidFill>
              </a:defRPr>
            </a:lvl1pPr>
          </a:lstStyle>
          <a:p>
            <a:r>
              <a:rPr lang="en-US">
                <a:solidFill>
                  <a:prstClr val="white"/>
                </a:solidFill>
              </a:rPr>
              <a:t>AT&amp;T Proprietary (Restricted)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884774" y="1209683"/>
            <a:ext cx="7544756" cy="993775"/>
          </a:xfrm>
        </p:spPr>
        <p:txBody>
          <a:bodyPr/>
          <a:lstStyle>
            <a:lvl1pPr>
              <a:defRPr sz="3000">
                <a:solidFill>
                  <a:schemeClr val="accent5"/>
                </a:solidFill>
              </a:defRPr>
            </a:lvl1pPr>
            <a:lvl2pPr>
              <a:defRPr sz="3167"/>
            </a:lvl2pPr>
            <a:lvl3pPr>
              <a:defRPr sz="3167"/>
            </a:lvl3pPr>
            <a:lvl4pPr>
              <a:defRPr sz="3167"/>
            </a:lvl4pPr>
            <a:lvl5pPr>
              <a:defRPr sz="3167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884770" y="2209800"/>
            <a:ext cx="6312447" cy="757238"/>
          </a:xfrm>
        </p:spPr>
        <p:txBody>
          <a:bodyPr/>
          <a:lstStyle>
            <a:lvl1pPr>
              <a:defRPr sz="1833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0350681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Purple Blu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" y="0"/>
            <a:ext cx="12191993" cy="685799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99" r="1487" b="2285"/>
          <a:stretch/>
        </p:blipFill>
        <p:spPr>
          <a:xfrm>
            <a:off x="2" y="1"/>
            <a:ext cx="12192000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chemeClr val="bg1"/>
                </a:solidFill>
              </a:defRPr>
            </a:lvl1pPr>
          </a:lstStyle>
          <a:p>
            <a:r>
              <a:rPr lang="en-US">
                <a:solidFill>
                  <a:prstClr val="white"/>
                </a:solidFill>
              </a:rPr>
              <a:t>AT&amp;T Proprietary (Restricted)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884774" y="1209683"/>
            <a:ext cx="7544756" cy="993775"/>
          </a:xfrm>
        </p:spPr>
        <p:txBody>
          <a:bodyPr/>
          <a:lstStyle>
            <a:lvl1pPr>
              <a:defRPr sz="3000">
                <a:solidFill>
                  <a:srgbClr val="7030A0"/>
                </a:solidFill>
              </a:defRPr>
            </a:lvl1pPr>
            <a:lvl2pPr>
              <a:defRPr sz="3167"/>
            </a:lvl2pPr>
            <a:lvl3pPr>
              <a:defRPr sz="3167"/>
            </a:lvl3pPr>
            <a:lvl4pPr>
              <a:defRPr sz="3167"/>
            </a:lvl4pPr>
            <a:lvl5pPr>
              <a:defRPr sz="3167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884770" y="2209800"/>
            <a:ext cx="6312447" cy="757238"/>
          </a:xfrm>
        </p:spPr>
        <p:txBody>
          <a:bodyPr/>
          <a:lstStyle>
            <a:lvl1pPr>
              <a:defRPr sz="1833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9092302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Oran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0"/>
            <a:ext cx="12191997" cy="685799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99" r="1487" b="2285"/>
          <a:stretch/>
        </p:blipFill>
        <p:spPr>
          <a:xfrm>
            <a:off x="2" y="1"/>
            <a:ext cx="12192000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chemeClr val="bg1"/>
                </a:solidFill>
              </a:defRPr>
            </a:lvl1pPr>
          </a:lstStyle>
          <a:p>
            <a:r>
              <a:rPr lang="en-US">
                <a:solidFill>
                  <a:prstClr val="white"/>
                </a:solidFill>
              </a:rPr>
              <a:t>AT&amp;T Proprietary (Restricted)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884774" y="1209683"/>
            <a:ext cx="7544756" cy="993775"/>
          </a:xfrm>
        </p:spPr>
        <p:txBody>
          <a:bodyPr/>
          <a:lstStyle>
            <a:lvl1pPr>
              <a:defRPr sz="3000">
                <a:solidFill>
                  <a:schemeClr val="accent1"/>
                </a:solidFill>
              </a:defRPr>
            </a:lvl1pPr>
            <a:lvl2pPr>
              <a:defRPr sz="3167"/>
            </a:lvl2pPr>
            <a:lvl3pPr>
              <a:defRPr sz="3167"/>
            </a:lvl3pPr>
            <a:lvl4pPr>
              <a:defRPr sz="3167"/>
            </a:lvl4pPr>
            <a:lvl5pPr>
              <a:defRPr sz="3167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884770" y="2209800"/>
            <a:ext cx="6312447" cy="757238"/>
          </a:xfrm>
        </p:spPr>
        <p:txBody>
          <a:bodyPr/>
          <a:lstStyle>
            <a:lvl1pPr>
              <a:defRPr sz="1833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1975964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Blu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" y="0"/>
            <a:ext cx="12191996" cy="685799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99" r="1487" b="2285"/>
          <a:stretch/>
        </p:blipFill>
        <p:spPr>
          <a:xfrm>
            <a:off x="2" y="1"/>
            <a:ext cx="12192000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chemeClr val="bg1"/>
                </a:solidFill>
              </a:defRPr>
            </a:lvl1pPr>
          </a:lstStyle>
          <a:p>
            <a:r>
              <a:rPr lang="en-US">
                <a:solidFill>
                  <a:prstClr val="white"/>
                </a:solidFill>
              </a:rPr>
              <a:t>AT&amp;T Proprietary (Restricted)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884774" y="1209683"/>
            <a:ext cx="7544756" cy="993775"/>
          </a:xfrm>
        </p:spPr>
        <p:txBody>
          <a:bodyPr/>
          <a:lstStyle>
            <a:lvl1pPr>
              <a:defRPr sz="3000">
                <a:solidFill>
                  <a:schemeClr val="accent5"/>
                </a:solidFill>
              </a:defRPr>
            </a:lvl1pPr>
            <a:lvl2pPr>
              <a:defRPr sz="3167"/>
            </a:lvl2pPr>
            <a:lvl3pPr>
              <a:defRPr sz="3167"/>
            </a:lvl3pPr>
            <a:lvl4pPr>
              <a:defRPr sz="3167"/>
            </a:lvl4pPr>
            <a:lvl5pPr>
              <a:defRPr sz="3167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884770" y="2209800"/>
            <a:ext cx="6312447" cy="757238"/>
          </a:xfrm>
        </p:spPr>
        <p:txBody>
          <a:bodyPr/>
          <a:lstStyle>
            <a:lvl1pPr>
              <a:defRPr sz="1833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7063563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Green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" y="7"/>
            <a:ext cx="12191996" cy="685799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487" t="2099" r="1487" b="2285"/>
          <a:stretch/>
        </p:blipFill>
        <p:spPr>
          <a:xfrm>
            <a:off x="-184013" y="1"/>
            <a:ext cx="12376021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chemeClr val="bg1"/>
                </a:solidFill>
              </a:defRPr>
            </a:lvl1pPr>
          </a:lstStyle>
          <a:p>
            <a:r>
              <a:rPr lang="en-US">
                <a:solidFill>
                  <a:prstClr val="white"/>
                </a:solidFill>
              </a:rPr>
              <a:t>AT&amp;T Proprietary (Restricted)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884774" y="1209683"/>
            <a:ext cx="7544756" cy="993775"/>
          </a:xfrm>
        </p:spPr>
        <p:txBody>
          <a:bodyPr/>
          <a:lstStyle>
            <a:lvl1pPr>
              <a:defRPr sz="3000">
                <a:solidFill>
                  <a:schemeClr val="accent3"/>
                </a:solidFill>
              </a:defRPr>
            </a:lvl1pPr>
            <a:lvl2pPr>
              <a:defRPr sz="3167"/>
            </a:lvl2pPr>
            <a:lvl3pPr>
              <a:defRPr sz="3167"/>
            </a:lvl3pPr>
            <a:lvl4pPr>
              <a:defRPr sz="3167"/>
            </a:lvl4pPr>
            <a:lvl5pPr>
              <a:defRPr sz="3167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884770" y="2209800"/>
            <a:ext cx="6312447" cy="757238"/>
          </a:xfrm>
        </p:spPr>
        <p:txBody>
          <a:bodyPr/>
          <a:lstStyle>
            <a:lvl1pPr>
              <a:defRPr sz="1833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3797333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Purpl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" y="7"/>
            <a:ext cx="12191993" cy="685799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99" r="1487" b="2285"/>
          <a:stretch/>
        </p:blipFill>
        <p:spPr>
          <a:xfrm>
            <a:off x="2" y="1"/>
            <a:ext cx="12192000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chemeClr val="bg1"/>
                </a:solidFill>
              </a:defRPr>
            </a:lvl1pPr>
          </a:lstStyle>
          <a:p>
            <a:r>
              <a:rPr lang="en-US">
                <a:solidFill>
                  <a:prstClr val="white"/>
                </a:solidFill>
              </a:rPr>
              <a:t>AT&amp;T Proprietary (Restricted)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884774" y="1209683"/>
            <a:ext cx="7544756" cy="993775"/>
          </a:xfrm>
        </p:spPr>
        <p:txBody>
          <a:bodyPr/>
          <a:lstStyle>
            <a:lvl1pPr>
              <a:defRPr sz="3000">
                <a:solidFill>
                  <a:srgbClr val="7030A0"/>
                </a:solidFill>
              </a:defRPr>
            </a:lvl1pPr>
            <a:lvl2pPr>
              <a:defRPr sz="3167"/>
            </a:lvl2pPr>
            <a:lvl3pPr>
              <a:defRPr sz="3167"/>
            </a:lvl3pPr>
            <a:lvl4pPr>
              <a:defRPr sz="3167"/>
            </a:lvl4pPr>
            <a:lvl5pPr>
              <a:defRPr sz="3167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884770" y="2209800"/>
            <a:ext cx="6312447" cy="757238"/>
          </a:xfrm>
        </p:spPr>
        <p:txBody>
          <a:bodyPr/>
          <a:lstStyle>
            <a:lvl1pPr>
              <a:defRPr sz="1833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9807744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Oran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0"/>
            <a:ext cx="12191997" cy="685799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99" r="1487" b="2285"/>
          <a:stretch/>
        </p:blipFill>
        <p:spPr>
          <a:xfrm>
            <a:off x="2" y="1"/>
            <a:ext cx="12192000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chemeClr val="bg1"/>
                </a:solidFill>
              </a:defRPr>
            </a:lvl1pPr>
          </a:lstStyle>
          <a:p>
            <a:r>
              <a:rPr lang="en-US">
                <a:solidFill>
                  <a:prstClr val="white"/>
                </a:solidFill>
              </a:rPr>
              <a:t>AT&amp;T Proprietary (Restricted)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884774" y="1209683"/>
            <a:ext cx="7544756" cy="993775"/>
          </a:xfrm>
        </p:spPr>
        <p:txBody>
          <a:bodyPr/>
          <a:lstStyle>
            <a:lvl1pPr>
              <a:defRPr sz="3000">
                <a:solidFill>
                  <a:schemeClr val="accent1"/>
                </a:solidFill>
              </a:defRPr>
            </a:lvl1pPr>
            <a:lvl2pPr>
              <a:defRPr sz="3167"/>
            </a:lvl2pPr>
            <a:lvl3pPr>
              <a:defRPr sz="3167"/>
            </a:lvl3pPr>
            <a:lvl4pPr>
              <a:defRPr sz="3167"/>
            </a:lvl4pPr>
            <a:lvl5pPr>
              <a:defRPr sz="3167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884770" y="2209800"/>
            <a:ext cx="6312447" cy="757238"/>
          </a:xfrm>
        </p:spPr>
        <p:txBody>
          <a:bodyPr/>
          <a:lstStyle>
            <a:lvl1pPr>
              <a:defRPr sz="1833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6546967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Blue 2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" y="0"/>
            <a:ext cx="12191996" cy="685799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99" r="1487" b="2285"/>
          <a:stretch/>
        </p:blipFill>
        <p:spPr>
          <a:xfrm>
            <a:off x="2" y="1"/>
            <a:ext cx="12192000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chemeClr val="bg1"/>
                </a:solidFill>
              </a:defRPr>
            </a:lvl1pPr>
          </a:lstStyle>
          <a:p>
            <a:r>
              <a:rPr lang="en-US">
                <a:solidFill>
                  <a:prstClr val="white"/>
                </a:solidFill>
              </a:rPr>
              <a:t>AT&amp;T Proprietary (Restricted)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884774" y="1209683"/>
            <a:ext cx="7544756" cy="993775"/>
          </a:xfrm>
        </p:spPr>
        <p:txBody>
          <a:bodyPr/>
          <a:lstStyle>
            <a:lvl1pPr>
              <a:defRPr sz="3000">
                <a:solidFill>
                  <a:schemeClr val="accent5"/>
                </a:solidFill>
              </a:defRPr>
            </a:lvl1pPr>
            <a:lvl2pPr>
              <a:defRPr sz="3167"/>
            </a:lvl2pPr>
            <a:lvl3pPr>
              <a:defRPr sz="3167"/>
            </a:lvl3pPr>
            <a:lvl4pPr>
              <a:defRPr sz="3167"/>
            </a:lvl4pPr>
            <a:lvl5pPr>
              <a:defRPr sz="3167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884770" y="2209800"/>
            <a:ext cx="6312447" cy="757238"/>
          </a:xfrm>
        </p:spPr>
        <p:txBody>
          <a:bodyPr/>
          <a:lstStyle>
            <a:lvl1pPr>
              <a:defRPr sz="1833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0438447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Green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" y="7"/>
            <a:ext cx="12191996" cy="685799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99" r="1487" b="2285"/>
          <a:stretch/>
        </p:blipFill>
        <p:spPr>
          <a:xfrm>
            <a:off x="2" y="1"/>
            <a:ext cx="12192000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chemeClr val="bg1"/>
                </a:solidFill>
              </a:defRPr>
            </a:lvl1pPr>
          </a:lstStyle>
          <a:p>
            <a:r>
              <a:rPr lang="en-US">
                <a:solidFill>
                  <a:prstClr val="white"/>
                </a:solidFill>
              </a:rPr>
              <a:t>AT&amp;T Proprietary (Restricted)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884774" y="1209683"/>
            <a:ext cx="7544756" cy="993775"/>
          </a:xfrm>
        </p:spPr>
        <p:txBody>
          <a:bodyPr/>
          <a:lstStyle>
            <a:lvl1pPr>
              <a:defRPr sz="3000">
                <a:solidFill>
                  <a:schemeClr val="accent3"/>
                </a:solidFill>
              </a:defRPr>
            </a:lvl1pPr>
            <a:lvl2pPr>
              <a:defRPr sz="3167"/>
            </a:lvl2pPr>
            <a:lvl3pPr>
              <a:defRPr sz="3167"/>
            </a:lvl3pPr>
            <a:lvl4pPr>
              <a:defRPr sz="3167"/>
            </a:lvl4pPr>
            <a:lvl5pPr>
              <a:defRPr sz="3167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884770" y="2209800"/>
            <a:ext cx="6312447" cy="757238"/>
          </a:xfrm>
        </p:spPr>
        <p:txBody>
          <a:bodyPr/>
          <a:lstStyle>
            <a:lvl1pPr>
              <a:defRPr sz="1833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6910076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Purpl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" y="0"/>
            <a:ext cx="12191993" cy="685799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/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chemeClr val="bg1"/>
                </a:solidFill>
              </a:defRPr>
            </a:lvl1pPr>
          </a:lstStyle>
          <a:p>
            <a:r>
              <a:rPr lang="en-US">
                <a:solidFill>
                  <a:prstClr val="white"/>
                </a:solidFill>
              </a:rPr>
              <a:t>AT&amp;T Proprietary (Restricted)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884774" y="1209683"/>
            <a:ext cx="7544756" cy="993775"/>
          </a:xfrm>
        </p:spPr>
        <p:txBody>
          <a:bodyPr/>
          <a:lstStyle>
            <a:lvl1pPr>
              <a:defRPr sz="3000">
                <a:solidFill>
                  <a:srgbClr val="7030A0"/>
                </a:solidFill>
              </a:defRPr>
            </a:lvl1pPr>
            <a:lvl2pPr>
              <a:defRPr sz="3167"/>
            </a:lvl2pPr>
            <a:lvl3pPr>
              <a:defRPr sz="3167"/>
            </a:lvl3pPr>
            <a:lvl4pPr>
              <a:defRPr sz="3167"/>
            </a:lvl4pPr>
            <a:lvl5pPr>
              <a:defRPr sz="3167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884770" y="2209800"/>
            <a:ext cx="6312447" cy="757238"/>
          </a:xfrm>
        </p:spPr>
        <p:txBody>
          <a:bodyPr/>
          <a:lstStyle>
            <a:lvl1pPr>
              <a:defRPr sz="1833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931474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hape 88"/>
          <p:cNvSpPr>
            <a:spLocks noGrp="1"/>
          </p:cNvSpPr>
          <p:nvPr>
            <p:ph type="body" idx="1"/>
          </p:nvPr>
        </p:nvSpPr>
        <p:spPr>
          <a:xfrm>
            <a:off x="935037" y="1600200"/>
            <a:ext cx="10647363" cy="4346575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700"/>
              </a:spcBef>
              <a:defRPr sz="3000"/>
            </a:lvl1pPr>
            <a:lvl2pPr marL="742950" indent="-285750">
              <a:spcBef>
                <a:spcPts val="700"/>
              </a:spcBef>
              <a:buSzPct val="80000"/>
              <a:buChar char="▪"/>
              <a:defRPr sz="3000"/>
            </a:lvl2pPr>
            <a:lvl3pPr marL="1143000" indent="-228600">
              <a:spcBef>
                <a:spcPts val="700"/>
              </a:spcBef>
              <a:buChar char="▪"/>
              <a:defRPr sz="3000"/>
            </a:lvl3pPr>
            <a:lvl4pPr marL="1600200" indent="-228600">
              <a:spcBef>
                <a:spcPts val="700"/>
              </a:spcBef>
              <a:defRPr sz="3000"/>
            </a:lvl4pPr>
            <a:lvl5pPr marL="2057400" indent="-228600">
              <a:spcBef>
                <a:spcPts val="700"/>
              </a:spcBef>
              <a:defRPr sz="30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89" name="Shape 89"/>
          <p:cNvSpPr>
            <a:spLocks noGrp="1"/>
          </p:cNvSpPr>
          <p:nvPr>
            <p:ph type="title"/>
          </p:nvPr>
        </p:nvSpPr>
        <p:spPr>
          <a:xfrm>
            <a:off x="935037" y="274638"/>
            <a:ext cx="10647363" cy="1143001"/>
          </a:xfrm>
          <a:prstGeom prst="rect">
            <a:avLst/>
          </a:prstGeom>
        </p:spPr>
        <p:txBody>
          <a:bodyPr lIns="45719" tIns="45719" rIns="45719" bIns="45719"/>
          <a:lstStyle>
            <a:lvl1pPr algn="ctr">
              <a:defRPr sz="4400" b="0"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90" name="Shape 90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Orang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unded Rectangle 8"/>
          <p:cNvSpPr/>
          <p:nvPr userDrawn="1"/>
        </p:nvSpPr>
        <p:spPr>
          <a:xfrm>
            <a:off x="2" y="0"/>
            <a:ext cx="12192000" cy="6858000"/>
          </a:xfrm>
          <a:prstGeom prst="roundRect">
            <a:avLst>
              <a:gd name="adj" fmla="val 0"/>
            </a:avLst>
          </a:prstGeom>
          <a:gradFill>
            <a:gsLst>
              <a:gs pos="0">
                <a:schemeClr val="accent2"/>
              </a:gs>
              <a:gs pos="100000">
                <a:schemeClr val="accent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969" tIns="45983" rIns="91969" bIns="45983" anchor="ctr"/>
          <a:lstStyle/>
          <a:p>
            <a:pPr algn="ctr" defTabSz="919664">
              <a:defRPr/>
            </a:pPr>
            <a:endParaRPr lang="en-US" sz="1833">
              <a:solidFill>
                <a:prstClr val="white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/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0" name="Rounded Rectangle 9"/>
          <p:cNvSpPr/>
          <p:nvPr userDrawn="1"/>
        </p:nvSpPr>
        <p:spPr>
          <a:xfrm>
            <a:off x="304803" y="225425"/>
            <a:ext cx="8332415" cy="6400800"/>
          </a:xfrm>
          <a:prstGeom prst="roundRect">
            <a:avLst>
              <a:gd name="adj" fmla="val 1296"/>
            </a:avLst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969" tIns="45983" rIns="91969" bIns="45983" anchor="ctr"/>
          <a:lstStyle/>
          <a:p>
            <a:pPr algn="ctr" defTabSz="919664">
              <a:defRPr/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chemeClr val="tx2"/>
                </a:solidFill>
              </a:defRPr>
            </a:lvl1pPr>
          </a:lstStyle>
          <a:p>
            <a:r>
              <a:rPr lang="en-US">
                <a:solidFill>
                  <a:srgbClr val="666666"/>
                </a:solidFill>
              </a:rPr>
              <a:t>AT&amp;T Proprietary (Restricted)</a:t>
            </a:r>
            <a:endParaRPr lang="en-US" dirty="0">
              <a:solidFill>
                <a:srgbClr val="666666"/>
              </a:solidFill>
            </a:endParaRP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srgbClr val="666666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666666"/>
              </a:solidFill>
            </a:endParaRPr>
          </a:p>
        </p:txBody>
      </p:sp>
      <p:sp>
        <p:nvSpPr>
          <p:cNvPr id="8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884774" y="1855593"/>
            <a:ext cx="7544756" cy="993775"/>
          </a:xfrm>
        </p:spPr>
        <p:txBody>
          <a:bodyPr/>
          <a:lstStyle>
            <a:lvl1pPr>
              <a:defRPr sz="3000">
                <a:solidFill>
                  <a:schemeClr val="accent1"/>
                </a:solidFill>
              </a:defRPr>
            </a:lvl1pPr>
            <a:lvl2pPr>
              <a:defRPr sz="3167"/>
            </a:lvl2pPr>
            <a:lvl3pPr>
              <a:defRPr sz="3167"/>
            </a:lvl3pPr>
            <a:lvl4pPr>
              <a:defRPr sz="3167"/>
            </a:lvl4pPr>
            <a:lvl5pPr>
              <a:defRPr sz="3167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924986" y="2876928"/>
            <a:ext cx="6312447" cy="633188"/>
          </a:xfrm>
        </p:spPr>
        <p:txBody>
          <a:bodyPr/>
          <a:lstStyle>
            <a:lvl1pPr>
              <a:defRPr sz="1833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487513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Blu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 userDrawn="1"/>
        </p:nvSpPr>
        <p:spPr>
          <a:xfrm>
            <a:off x="2" y="0"/>
            <a:ext cx="12192000" cy="6858000"/>
          </a:xfrm>
          <a:prstGeom prst="roundRect">
            <a:avLst>
              <a:gd name="adj" fmla="val 0"/>
            </a:avLst>
          </a:prstGeom>
          <a:gradFill>
            <a:gsLst>
              <a:gs pos="0">
                <a:schemeClr val="accent6"/>
              </a:gs>
              <a:gs pos="100000">
                <a:schemeClr val="accent5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969" tIns="45983" rIns="91969" bIns="45983" anchor="ctr"/>
          <a:lstStyle/>
          <a:p>
            <a:pPr algn="ctr" defTabSz="919664">
              <a:defRPr/>
            </a:pPr>
            <a:endParaRPr lang="en-US" sz="1833">
              <a:solidFill>
                <a:prstClr val="white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/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0" name="Rounded Rectangle 9"/>
          <p:cNvSpPr/>
          <p:nvPr userDrawn="1"/>
        </p:nvSpPr>
        <p:spPr>
          <a:xfrm>
            <a:off x="304803" y="225425"/>
            <a:ext cx="8332415" cy="6400800"/>
          </a:xfrm>
          <a:prstGeom prst="roundRect">
            <a:avLst>
              <a:gd name="adj" fmla="val 1296"/>
            </a:avLst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969" tIns="45983" rIns="91969" bIns="45983" anchor="ctr"/>
          <a:lstStyle/>
          <a:p>
            <a:pPr algn="ctr" defTabSz="919664">
              <a:defRPr/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chemeClr val="tx2"/>
                </a:solidFill>
              </a:defRPr>
            </a:lvl1pPr>
          </a:lstStyle>
          <a:p>
            <a:r>
              <a:rPr lang="en-US">
                <a:solidFill>
                  <a:srgbClr val="666666"/>
                </a:solidFill>
              </a:rPr>
              <a:t>AT&amp;T Proprietary (Restricted)</a:t>
            </a:r>
            <a:endParaRPr lang="en-US" dirty="0">
              <a:solidFill>
                <a:srgbClr val="666666"/>
              </a:solidFill>
            </a:endParaRP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srgbClr val="666666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666666"/>
              </a:solidFill>
            </a:endParaRPr>
          </a:p>
        </p:txBody>
      </p:sp>
      <p:sp>
        <p:nvSpPr>
          <p:cNvPr id="8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884774" y="1855593"/>
            <a:ext cx="7544756" cy="993775"/>
          </a:xfrm>
        </p:spPr>
        <p:txBody>
          <a:bodyPr/>
          <a:lstStyle>
            <a:lvl1pPr>
              <a:defRPr sz="3000">
                <a:solidFill>
                  <a:schemeClr val="accent5"/>
                </a:solidFill>
              </a:defRPr>
            </a:lvl1pPr>
            <a:lvl2pPr>
              <a:defRPr sz="3167"/>
            </a:lvl2pPr>
            <a:lvl3pPr>
              <a:defRPr sz="3167"/>
            </a:lvl3pPr>
            <a:lvl4pPr>
              <a:defRPr sz="3167"/>
            </a:lvl4pPr>
            <a:lvl5pPr>
              <a:defRPr sz="3167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924986" y="2876928"/>
            <a:ext cx="6312447" cy="633188"/>
          </a:xfrm>
        </p:spPr>
        <p:txBody>
          <a:bodyPr/>
          <a:lstStyle>
            <a:lvl1pPr>
              <a:defRPr sz="1833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7436483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Green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 userDrawn="1"/>
        </p:nvSpPr>
        <p:spPr>
          <a:xfrm>
            <a:off x="2" y="0"/>
            <a:ext cx="12192000" cy="6858000"/>
          </a:xfrm>
          <a:prstGeom prst="roundRect">
            <a:avLst>
              <a:gd name="adj" fmla="val 0"/>
            </a:avLst>
          </a:prstGeom>
          <a:gradFill>
            <a:gsLst>
              <a:gs pos="0">
                <a:schemeClr val="accent4"/>
              </a:gs>
              <a:gs pos="100000">
                <a:schemeClr val="accent3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969" tIns="45983" rIns="91969" bIns="45983" anchor="ctr"/>
          <a:lstStyle/>
          <a:p>
            <a:pPr algn="ctr" defTabSz="919664">
              <a:defRPr/>
            </a:pPr>
            <a:endParaRPr lang="en-US" sz="1833">
              <a:solidFill>
                <a:prstClr val="white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/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0" name="Rounded Rectangle 9"/>
          <p:cNvSpPr/>
          <p:nvPr userDrawn="1"/>
        </p:nvSpPr>
        <p:spPr>
          <a:xfrm>
            <a:off x="304803" y="225425"/>
            <a:ext cx="8332415" cy="6400800"/>
          </a:xfrm>
          <a:prstGeom prst="roundRect">
            <a:avLst>
              <a:gd name="adj" fmla="val 1296"/>
            </a:avLst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969" tIns="45983" rIns="91969" bIns="45983" anchor="ctr"/>
          <a:lstStyle/>
          <a:p>
            <a:pPr algn="ctr" defTabSz="919664">
              <a:defRPr/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chemeClr val="tx2"/>
                </a:solidFill>
              </a:defRPr>
            </a:lvl1pPr>
          </a:lstStyle>
          <a:p>
            <a:r>
              <a:rPr lang="en-US">
                <a:solidFill>
                  <a:srgbClr val="666666"/>
                </a:solidFill>
              </a:rPr>
              <a:t>AT&amp;T Proprietary (Restricted)</a:t>
            </a:r>
            <a:endParaRPr lang="en-US" dirty="0">
              <a:solidFill>
                <a:srgbClr val="666666"/>
              </a:solidFill>
            </a:endParaRP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srgbClr val="666666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666666"/>
              </a:solidFill>
            </a:endParaRPr>
          </a:p>
        </p:txBody>
      </p:sp>
      <p:sp>
        <p:nvSpPr>
          <p:cNvPr id="8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884774" y="1855593"/>
            <a:ext cx="7544756" cy="993775"/>
          </a:xfrm>
        </p:spPr>
        <p:txBody>
          <a:bodyPr/>
          <a:lstStyle>
            <a:lvl1pPr>
              <a:defRPr sz="3000">
                <a:solidFill>
                  <a:schemeClr val="accent3"/>
                </a:solidFill>
              </a:defRPr>
            </a:lvl1pPr>
            <a:lvl2pPr>
              <a:defRPr sz="3167"/>
            </a:lvl2pPr>
            <a:lvl3pPr>
              <a:defRPr sz="3167"/>
            </a:lvl3pPr>
            <a:lvl4pPr>
              <a:defRPr sz="3167"/>
            </a:lvl4pPr>
            <a:lvl5pPr>
              <a:defRPr sz="3167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924986" y="2876928"/>
            <a:ext cx="6312447" cy="633188"/>
          </a:xfrm>
        </p:spPr>
        <p:txBody>
          <a:bodyPr/>
          <a:lstStyle>
            <a:lvl1pPr>
              <a:defRPr sz="1833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524790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Purpl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unded Rectangle 8"/>
          <p:cNvSpPr/>
          <p:nvPr userDrawn="1"/>
        </p:nvSpPr>
        <p:spPr>
          <a:xfrm>
            <a:off x="2" y="0"/>
            <a:ext cx="12192000" cy="6858000"/>
          </a:xfrm>
          <a:prstGeom prst="roundRect">
            <a:avLst>
              <a:gd name="adj" fmla="val 0"/>
            </a:avLst>
          </a:prstGeom>
          <a:gradFill>
            <a:gsLst>
              <a:gs pos="0">
                <a:srgbClr val="DA0081"/>
              </a:gs>
              <a:gs pos="100000">
                <a:srgbClr val="81017E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969" tIns="45983" rIns="91969" bIns="45983" anchor="ctr"/>
          <a:lstStyle/>
          <a:p>
            <a:pPr algn="ctr" defTabSz="919664">
              <a:defRPr/>
            </a:pPr>
            <a:endParaRPr lang="en-US" sz="1833">
              <a:solidFill>
                <a:prstClr val="white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/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0" name="Rounded Rectangle 9"/>
          <p:cNvSpPr/>
          <p:nvPr userDrawn="1"/>
        </p:nvSpPr>
        <p:spPr>
          <a:xfrm>
            <a:off x="304803" y="225425"/>
            <a:ext cx="8332415" cy="6400800"/>
          </a:xfrm>
          <a:prstGeom prst="roundRect">
            <a:avLst>
              <a:gd name="adj" fmla="val 1296"/>
            </a:avLst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969" tIns="45983" rIns="91969" bIns="45983" anchor="ctr"/>
          <a:lstStyle/>
          <a:p>
            <a:pPr algn="ctr" defTabSz="919664">
              <a:defRPr/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chemeClr val="tx2"/>
                </a:solidFill>
              </a:defRPr>
            </a:lvl1pPr>
          </a:lstStyle>
          <a:p>
            <a:r>
              <a:rPr lang="en-US">
                <a:solidFill>
                  <a:srgbClr val="666666"/>
                </a:solidFill>
              </a:rPr>
              <a:t>AT&amp;T Proprietary (Restricted)</a:t>
            </a:r>
            <a:endParaRPr lang="en-US" dirty="0">
              <a:solidFill>
                <a:srgbClr val="666666"/>
              </a:solidFill>
            </a:endParaRP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srgbClr val="666666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666666"/>
              </a:solidFill>
            </a:endParaRPr>
          </a:p>
        </p:txBody>
      </p:sp>
      <p:sp>
        <p:nvSpPr>
          <p:cNvPr id="8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884774" y="1855593"/>
            <a:ext cx="7544756" cy="993775"/>
          </a:xfrm>
        </p:spPr>
        <p:txBody>
          <a:bodyPr/>
          <a:lstStyle>
            <a:lvl1pPr>
              <a:defRPr sz="3000">
                <a:solidFill>
                  <a:srgbClr val="7030A0"/>
                </a:solidFill>
              </a:defRPr>
            </a:lvl1pPr>
            <a:lvl2pPr>
              <a:defRPr sz="3167"/>
            </a:lvl2pPr>
            <a:lvl3pPr>
              <a:defRPr sz="3167"/>
            </a:lvl3pPr>
            <a:lvl4pPr>
              <a:defRPr sz="3167"/>
            </a:lvl4pPr>
            <a:lvl5pPr>
              <a:defRPr sz="3167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924986" y="2876928"/>
            <a:ext cx="6312447" cy="633188"/>
          </a:xfrm>
        </p:spPr>
        <p:txBody>
          <a:bodyPr/>
          <a:lstStyle>
            <a:lvl1pPr>
              <a:defRPr sz="1833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2055041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Dark Blu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unded Rectangle 8"/>
          <p:cNvSpPr/>
          <p:nvPr userDrawn="1"/>
        </p:nvSpPr>
        <p:spPr>
          <a:xfrm>
            <a:off x="2" y="0"/>
            <a:ext cx="12192000" cy="6858000"/>
          </a:xfrm>
          <a:prstGeom prst="roundRect">
            <a:avLst>
              <a:gd name="adj" fmla="val 0"/>
            </a:avLst>
          </a:prstGeom>
          <a:gradFill>
            <a:gsLst>
              <a:gs pos="0">
                <a:schemeClr val="accent5"/>
              </a:gs>
              <a:gs pos="100000">
                <a:srgbClr val="0C2577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969" tIns="45983" rIns="91969" bIns="45983" anchor="ctr"/>
          <a:lstStyle/>
          <a:p>
            <a:pPr algn="ctr" defTabSz="919664">
              <a:defRPr/>
            </a:pPr>
            <a:endParaRPr lang="en-US" sz="1833">
              <a:solidFill>
                <a:prstClr val="white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/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0" name="Rounded Rectangle 9"/>
          <p:cNvSpPr/>
          <p:nvPr userDrawn="1"/>
        </p:nvSpPr>
        <p:spPr>
          <a:xfrm>
            <a:off x="304803" y="225425"/>
            <a:ext cx="8332415" cy="6400800"/>
          </a:xfrm>
          <a:prstGeom prst="roundRect">
            <a:avLst>
              <a:gd name="adj" fmla="val 1296"/>
            </a:avLst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969" tIns="45983" rIns="91969" bIns="45983" anchor="ctr"/>
          <a:lstStyle/>
          <a:p>
            <a:pPr algn="ctr" defTabSz="919664">
              <a:defRPr/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chemeClr val="tx2"/>
                </a:solidFill>
              </a:defRPr>
            </a:lvl1pPr>
          </a:lstStyle>
          <a:p>
            <a:r>
              <a:rPr lang="en-US">
                <a:solidFill>
                  <a:srgbClr val="666666"/>
                </a:solidFill>
              </a:rPr>
              <a:t>AT&amp;T Proprietary (Restricted)</a:t>
            </a:r>
            <a:endParaRPr lang="en-US" dirty="0">
              <a:solidFill>
                <a:srgbClr val="666666"/>
              </a:solidFill>
            </a:endParaRP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srgbClr val="666666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666666"/>
              </a:solidFill>
            </a:endParaRPr>
          </a:p>
        </p:txBody>
      </p:sp>
      <p:sp>
        <p:nvSpPr>
          <p:cNvPr id="8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884774" y="1855593"/>
            <a:ext cx="7544756" cy="993775"/>
          </a:xfrm>
        </p:spPr>
        <p:txBody>
          <a:bodyPr/>
          <a:lstStyle>
            <a:lvl1pPr>
              <a:defRPr sz="3000">
                <a:solidFill>
                  <a:srgbClr val="0070C0"/>
                </a:solidFill>
              </a:defRPr>
            </a:lvl1pPr>
            <a:lvl2pPr>
              <a:defRPr sz="3167"/>
            </a:lvl2pPr>
            <a:lvl3pPr>
              <a:defRPr sz="3167"/>
            </a:lvl3pPr>
            <a:lvl4pPr>
              <a:defRPr sz="3167"/>
            </a:lvl4pPr>
            <a:lvl5pPr>
              <a:defRPr sz="3167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924986" y="2876928"/>
            <a:ext cx="6312447" cy="633188"/>
          </a:xfrm>
        </p:spPr>
        <p:txBody>
          <a:bodyPr/>
          <a:lstStyle>
            <a:lvl1pPr>
              <a:defRPr sz="1833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4788605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Orang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/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9" name="Rounded Rectangle 8"/>
          <p:cNvSpPr/>
          <p:nvPr userDrawn="1"/>
        </p:nvSpPr>
        <p:spPr>
          <a:xfrm>
            <a:off x="476253" y="1296847"/>
            <a:ext cx="11238520" cy="3903978"/>
          </a:xfrm>
          <a:prstGeom prst="roundRect">
            <a:avLst>
              <a:gd name="adj" fmla="val 2157"/>
            </a:avLst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969" tIns="45983" rIns="91969" bIns="45983" anchor="ctr"/>
          <a:lstStyle/>
          <a:p>
            <a:pPr algn="ctr" defTabSz="919664">
              <a:defRPr/>
            </a:pPr>
            <a:endParaRPr lang="en-US" sz="1833">
              <a:solidFill>
                <a:prstClr val="white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766" y="1368689"/>
            <a:ext cx="754391" cy="442918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65224" y="4691319"/>
            <a:ext cx="704860" cy="442918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416057" y="1811343"/>
            <a:ext cx="9268883" cy="2879725"/>
          </a:xfrm>
        </p:spPr>
        <p:txBody>
          <a:bodyPr/>
          <a:lstStyle>
            <a:lvl1pPr>
              <a:defRPr sz="30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2704938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Blu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/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9" name="Rounded Rectangle 8"/>
          <p:cNvSpPr/>
          <p:nvPr userDrawn="1"/>
        </p:nvSpPr>
        <p:spPr>
          <a:xfrm>
            <a:off x="476253" y="1296847"/>
            <a:ext cx="11238520" cy="3903978"/>
          </a:xfrm>
          <a:prstGeom prst="roundRect">
            <a:avLst>
              <a:gd name="adj" fmla="val 2157"/>
            </a:avLst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969" tIns="45983" rIns="91969" bIns="45983" anchor="ctr"/>
          <a:lstStyle/>
          <a:p>
            <a:pPr algn="ctr" defTabSz="919664">
              <a:defRPr/>
            </a:pPr>
            <a:endParaRPr lang="en-US" sz="1833">
              <a:solidFill>
                <a:prstClr val="white"/>
              </a:solidFill>
            </a:endParaRPr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766" y="1368697"/>
            <a:ext cx="754391" cy="442917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65224" y="4691327"/>
            <a:ext cx="704860" cy="442917"/>
          </a:xfrm>
          <a:prstGeom prst="rect">
            <a:avLst/>
          </a:prstGeom>
        </p:spPr>
      </p:pic>
      <p:sp>
        <p:nvSpPr>
          <p:cNvPr id="10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416057" y="1811343"/>
            <a:ext cx="9268883" cy="2879725"/>
          </a:xfrm>
        </p:spPr>
        <p:txBody>
          <a:bodyPr/>
          <a:lstStyle>
            <a:lvl1pPr>
              <a:defRPr sz="3000">
                <a:solidFill>
                  <a:schemeClr val="accent5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5119397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Green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/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9" name="Rounded Rectangle 8"/>
          <p:cNvSpPr/>
          <p:nvPr userDrawn="1"/>
        </p:nvSpPr>
        <p:spPr>
          <a:xfrm>
            <a:off x="476253" y="1296847"/>
            <a:ext cx="11238520" cy="3903978"/>
          </a:xfrm>
          <a:prstGeom prst="roundRect">
            <a:avLst>
              <a:gd name="adj" fmla="val 2157"/>
            </a:avLst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969" tIns="45983" rIns="91969" bIns="45983" anchor="ctr"/>
          <a:lstStyle/>
          <a:p>
            <a:pPr algn="ctr" defTabSz="919664">
              <a:defRPr/>
            </a:pPr>
            <a:endParaRPr lang="en-US" sz="1833">
              <a:solidFill>
                <a:prstClr val="white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766" y="1368693"/>
            <a:ext cx="754391" cy="442917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65224" y="4691323"/>
            <a:ext cx="704860" cy="442917"/>
          </a:xfrm>
          <a:prstGeom prst="rect">
            <a:avLst/>
          </a:prstGeom>
        </p:spPr>
      </p:pic>
      <p:sp>
        <p:nvSpPr>
          <p:cNvPr id="10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416057" y="1811343"/>
            <a:ext cx="9268883" cy="2879725"/>
          </a:xfrm>
        </p:spPr>
        <p:txBody>
          <a:bodyPr/>
          <a:lstStyle>
            <a:lvl1pPr>
              <a:defRPr sz="3000">
                <a:solidFill>
                  <a:schemeClr val="accent3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2554445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Purpl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/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9" name="Rounded Rectangle 8"/>
          <p:cNvSpPr/>
          <p:nvPr userDrawn="1"/>
        </p:nvSpPr>
        <p:spPr>
          <a:xfrm>
            <a:off x="476253" y="1296847"/>
            <a:ext cx="11238520" cy="3903978"/>
          </a:xfrm>
          <a:prstGeom prst="roundRect">
            <a:avLst>
              <a:gd name="adj" fmla="val 2157"/>
            </a:avLst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969" tIns="45983" rIns="91969" bIns="45983" anchor="ctr"/>
          <a:lstStyle/>
          <a:p>
            <a:pPr algn="ctr" defTabSz="919664">
              <a:defRPr/>
            </a:pPr>
            <a:endParaRPr lang="en-US" sz="1833">
              <a:solidFill>
                <a:prstClr val="white"/>
              </a:solidFill>
            </a:endParaRPr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766" y="1368697"/>
            <a:ext cx="754391" cy="442917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65224" y="4691327"/>
            <a:ext cx="704860" cy="442917"/>
          </a:xfrm>
          <a:prstGeom prst="rect">
            <a:avLst/>
          </a:prstGeom>
        </p:spPr>
      </p:pic>
      <p:sp>
        <p:nvSpPr>
          <p:cNvPr id="10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416057" y="1811343"/>
            <a:ext cx="9268883" cy="2879725"/>
          </a:xfrm>
        </p:spPr>
        <p:txBody>
          <a:bodyPr/>
          <a:lstStyle>
            <a:lvl1pPr>
              <a:defRPr sz="3000">
                <a:solidFill>
                  <a:srgbClr val="7030A0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9083817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Dark Blu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/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9" name="Rounded Rectangle 8"/>
          <p:cNvSpPr/>
          <p:nvPr userDrawn="1"/>
        </p:nvSpPr>
        <p:spPr>
          <a:xfrm>
            <a:off x="476253" y="1296847"/>
            <a:ext cx="11238520" cy="3903978"/>
          </a:xfrm>
          <a:prstGeom prst="roundRect">
            <a:avLst>
              <a:gd name="adj" fmla="val 2157"/>
            </a:avLst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969" tIns="45983" rIns="91969" bIns="45983" anchor="ctr"/>
          <a:lstStyle/>
          <a:p>
            <a:pPr algn="ctr" defTabSz="919664">
              <a:defRPr/>
            </a:pPr>
            <a:endParaRPr lang="en-US" sz="1833">
              <a:solidFill>
                <a:prstClr val="white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766" y="1368697"/>
            <a:ext cx="754391" cy="442917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65224" y="4691327"/>
            <a:ext cx="704860" cy="442917"/>
          </a:xfrm>
          <a:prstGeom prst="rect">
            <a:avLst/>
          </a:prstGeom>
        </p:spPr>
      </p:pic>
      <p:sp>
        <p:nvSpPr>
          <p:cNvPr id="10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416057" y="1811343"/>
            <a:ext cx="9268883" cy="2879725"/>
          </a:xfrm>
        </p:spPr>
        <p:txBody>
          <a:bodyPr/>
          <a:lstStyle>
            <a:lvl1pPr>
              <a:defRPr sz="3000">
                <a:solidFill>
                  <a:srgbClr val="002060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20303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_Cover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Shape 97"/>
          <p:cNvSpPr>
            <a:spLocks noGrp="1"/>
          </p:cNvSpPr>
          <p:nvPr>
            <p:ph type="pic" idx="13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98" name="Shape 98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full ble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2"/>
          </p:nvPr>
        </p:nvSpPr>
        <p:spPr>
          <a:xfrm>
            <a:off x="2" y="0"/>
            <a:ext cx="12192000" cy="6858000"/>
          </a:xfrm>
          <a:solidFill>
            <a:schemeClr val="tx1"/>
          </a:solidFill>
        </p:spPr>
        <p:txBody>
          <a:bodyPr rtlCol="0">
            <a:normAutofit/>
          </a:bodyPr>
          <a:lstStyle/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/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554970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no ble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/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0" name="Text Placeholder 2"/>
          <p:cNvSpPr>
            <a:spLocks noGrp="1"/>
          </p:cNvSpPr>
          <p:nvPr>
            <p:ph type="body" sz="quarter" idx="20"/>
          </p:nvPr>
        </p:nvSpPr>
        <p:spPr>
          <a:xfrm>
            <a:off x="755910" y="521208"/>
            <a:ext cx="10517716" cy="596900"/>
          </a:xfrm>
        </p:spPr>
        <p:txBody>
          <a:bodyPr>
            <a:normAutofit/>
          </a:bodyPr>
          <a:lstStyle>
            <a:lvl1pPr>
              <a:defRPr sz="2417" b="0">
                <a:solidFill>
                  <a:srgbClr val="067AB4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chemeClr val="tx2"/>
                </a:solidFill>
              </a:defRPr>
            </a:lvl1pPr>
          </a:lstStyle>
          <a:p>
            <a:r>
              <a:rPr lang="en-US">
                <a:solidFill>
                  <a:srgbClr val="666666"/>
                </a:solidFill>
              </a:rPr>
              <a:t>AT&amp;T Proprietary (Restricted)</a:t>
            </a:r>
            <a:endParaRPr lang="en-US" dirty="0">
              <a:solidFill>
                <a:srgbClr val="666666"/>
              </a:solidFill>
            </a:endParaRP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srgbClr val="666666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666666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21"/>
          </p:nvPr>
        </p:nvSpPr>
        <p:spPr>
          <a:xfrm>
            <a:off x="476254" y="1096791"/>
            <a:ext cx="11239500" cy="4973637"/>
          </a:xfrm>
          <a:prstGeom prst="roundRect">
            <a:avLst>
              <a:gd name="adj" fmla="val 2312"/>
            </a:avLst>
          </a:prstGeom>
          <a:solidFill>
            <a:schemeClr val="tx1"/>
          </a:solid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2847862275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3 side ble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-17928" y="1143000"/>
            <a:ext cx="12209930" cy="5715000"/>
          </a:xfrm>
          <a:prstGeom prst="rect">
            <a:avLst/>
          </a:prstGeom>
          <a:solidFill>
            <a:schemeClr val="tx1"/>
          </a:solidFill>
          <a:ln>
            <a:solidFill>
              <a:srgbClr val="000000">
                <a:alpha val="0"/>
              </a:srgbClr>
            </a:solidFill>
          </a:ln>
        </p:spPr>
        <p:txBody>
          <a:bodyPr rtlCol="0" anchor="ctr">
            <a:normAutofit/>
          </a:bodyPr>
          <a:lstStyle>
            <a:lvl1pPr algn="ctr">
              <a:defRPr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/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0" name="Text Placeholder 2"/>
          <p:cNvSpPr>
            <a:spLocks noGrp="1"/>
          </p:cNvSpPr>
          <p:nvPr>
            <p:ph type="body" sz="quarter" idx="20"/>
          </p:nvPr>
        </p:nvSpPr>
        <p:spPr>
          <a:xfrm>
            <a:off x="755910" y="521208"/>
            <a:ext cx="10517716" cy="596900"/>
          </a:xfrm>
        </p:spPr>
        <p:txBody>
          <a:bodyPr>
            <a:normAutofit/>
          </a:bodyPr>
          <a:lstStyle>
            <a:lvl1pPr>
              <a:defRPr sz="2417" b="0">
                <a:solidFill>
                  <a:srgbClr val="067AB4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chemeClr val="bg1"/>
                </a:solidFill>
              </a:defRPr>
            </a:lvl1pPr>
          </a:lstStyle>
          <a:p>
            <a:r>
              <a:rPr lang="en-US">
                <a:solidFill>
                  <a:prstClr val="white"/>
                </a:solidFill>
              </a:rPr>
              <a:t>AT&amp;T Proprietary (Restricted)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868236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mages bleed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3"/>
          <p:cNvSpPr>
            <a:spLocks noGrp="1"/>
          </p:cNvSpPr>
          <p:nvPr>
            <p:ph type="pic" sz="quarter" idx="21"/>
          </p:nvPr>
        </p:nvSpPr>
        <p:spPr>
          <a:xfrm>
            <a:off x="7985765" y="2468880"/>
            <a:ext cx="4206241" cy="4389120"/>
          </a:xfrm>
          <a:prstGeom prst="rect">
            <a:avLst/>
          </a:prstGeom>
          <a:solidFill>
            <a:schemeClr val="tx1"/>
          </a:solidFill>
        </p:spPr>
        <p:txBody>
          <a:bodyPr rtlCol="0">
            <a:normAutofit/>
          </a:bodyPr>
          <a:lstStyle>
            <a:lvl1pPr>
              <a:defRPr sz="1167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/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3" name="Picture Placeholder 3"/>
          <p:cNvSpPr>
            <a:spLocks noGrp="1"/>
          </p:cNvSpPr>
          <p:nvPr>
            <p:ph type="pic" sz="quarter" idx="18"/>
          </p:nvPr>
        </p:nvSpPr>
        <p:spPr>
          <a:xfrm>
            <a:off x="4" y="0"/>
            <a:ext cx="7839458" cy="4288536"/>
          </a:xfrm>
          <a:prstGeom prst="rect">
            <a:avLst/>
          </a:prstGeom>
          <a:solidFill>
            <a:schemeClr val="tx1"/>
          </a:solidFill>
        </p:spPr>
        <p:txBody>
          <a:bodyPr rtlCol="0">
            <a:normAutofit/>
          </a:bodyPr>
          <a:lstStyle>
            <a:lvl1pPr>
              <a:defRPr sz="1167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17" name="Picture Placeholder 3"/>
          <p:cNvSpPr>
            <a:spLocks noGrp="1"/>
          </p:cNvSpPr>
          <p:nvPr>
            <p:ph type="pic" sz="quarter" idx="20"/>
          </p:nvPr>
        </p:nvSpPr>
        <p:spPr>
          <a:xfrm>
            <a:off x="7985765" y="0"/>
            <a:ext cx="4206241" cy="2359152"/>
          </a:xfrm>
          <a:prstGeom prst="rect">
            <a:avLst/>
          </a:prstGeom>
          <a:solidFill>
            <a:schemeClr val="tx1"/>
          </a:solidFill>
        </p:spPr>
        <p:txBody>
          <a:bodyPr rtlCol="0">
            <a:normAutofit/>
          </a:bodyPr>
          <a:lstStyle>
            <a:lvl1pPr>
              <a:defRPr sz="1167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15" name="Picture Placeholder 3"/>
          <p:cNvSpPr>
            <a:spLocks noGrp="1"/>
          </p:cNvSpPr>
          <p:nvPr>
            <p:ph type="pic" sz="quarter" idx="19"/>
          </p:nvPr>
        </p:nvSpPr>
        <p:spPr>
          <a:xfrm>
            <a:off x="4" y="4398265"/>
            <a:ext cx="7839458" cy="2459736"/>
          </a:xfrm>
          <a:prstGeom prst="rect">
            <a:avLst/>
          </a:prstGeom>
          <a:solidFill>
            <a:schemeClr val="tx1"/>
          </a:solidFill>
        </p:spPr>
        <p:txBody>
          <a:bodyPr rtlCol="0">
            <a:normAutofit/>
          </a:bodyPr>
          <a:lstStyle>
            <a:lvl1pPr>
              <a:defRPr sz="1167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10" name="Title 3"/>
          <p:cNvSpPr>
            <a:spLocks noGrp="1"/>
          </p:cNvSpPr>
          <p:nvPr>
            <p:ph type="title"/>
          </p:nvPr>
        </p:nvSpPr>
        <p:spPr>
          <a:xfrm>
            <a:off x="513851" y="496358"/>
            <a:ext cx="11178495" cy="566362"/>
          </a:xfrm>
          <a:prstGeom prst="roundRect">
            <a:avLst>
              <a:gd name="adj" fmla="val 13793"/>
            </a:avLst>
          </a:prstGeom>
          <a:solidFill>
            <a:schemeClr val="bg1"/>
          </a:solidFill>
        </p:spPr>
        <p:txBody>
          <a:bodyPr/>
          <a:lstStyle>
            <a:lvl1pPr marL="156342">
              <a:defRPr/>
            </a:lvl1pPr>
          </a:lstStyle>
          <a:p>
            <a:r>
              <a:rPr lang="en-US"/>
              <a:t>Click to edit Master title style</a:t>
            </a:r>
            <a:endParaRPr lang="en-CA" dirty="0"/>
          </a:p>
        </p:txBody>
      </p:sp>
      <p:sp>
        <p:nvSpPr>
          <p:cNvPr id="20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chemeClr val="bg1"/>
                </a:solidFill>
              </a:defRPr>
            </a:lvl1pPr>
          </a:lstStyle>
          <a:p>
            <a:r>
              <a:rPr lang="en-US">
                <a:solidFill>
                  <a:prstClr val="white"/>
                </a:solidFill>
              </a:rPr>
              <a:t>AT&amp;T Proprietary (Restricted)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1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986595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images bleed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3"/>
          <p:cNvSpPr>
            <a:spLocks noGrp="1"/>
          </p:cNvSpPr>
          <p:nvPr>
            <p:ph type="pic" sz="quarter" idx="21"/>
          </p:nvPr>
        </p:nvSpPr>
        <p:spPr>
          <a:xfrm>
            <a:off x="5566917" y="4398265"/>
            <a:ext cx="6625088" cy="2459736"/>
          </a:xfrm>
          <a:prstGeom prst="rect">
            <a:avLst/>
          </a:prstGeom>
          <a:solidFill>
            <a:schemeClr val="tx1"/>
          </a:solidFill>
        </p:spPr>
        <p:txBody>
          <a:bodyPr rtlCol="0">
            <a:normAutofit/>
          </a:bodyPr>
          <a:lstStyle>
            <a:lvl1pPr>
              <a:defRPr sz="1167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/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3" name="Picture Placeholder 3"/>
          <p:cNvSpPr>
            <a:spLocks noGrp="1"/>
          </p:cNvSpPr>
          <p:nvPr>
            <p:ph type="pic" sz="quarter" idx="18"/>
          </p:nvPr>
        </p:nvSpPr>
        <p:spPr>
          <a:xfrm>
            <a:off x="2" y="0"/>
            <a:ext cx="12192000" cy="4288536"/>
          </a:xfrm>
          <a:prstGeom prst="rect">
            <a:avLst/>
          </a:prstGeom>
          <a:solidFill>
            <a:schemeClr val="tx1"/>
          </a:solidFill>
        </p:spPr>
        <p:txBody>
          <a:bodyPr rtlCol="0">
            <a:normAutofit/>
          </a:bodyPr>
          <a:lstStyle>
            <a:lvl1pPr>
              <a:defRPr sz="1167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15" name="Picture Placeholder 3"/>
          <p:cNvSpPr>
            <a:spLocks noGrp="1"/>
          </p:cNvSpPr>
          <p:nvPr>
            <p:ph type="pic" sz="quarter" idx="19"/>
          </p:nvPr>
        </p:nvSpPr>
        <p:spPr>
          <a:xfrm>
            <a:off x="3" y="4398265"/>
            <a:ext cx="5394385" cy="2459736"/>
          </a:xfrm>
          <a:prstGeom prst="rect">
            <a:avLst/>
          </a:prstGeom>
          <a:solidFill>
            <a:schemeClr val="tx1"/>
          </a:solidFill>
        </p:spPr>
        <p:txBody>
          <a:bodyPr rtlCol="0">
            <a:normAutofit/>
          </a:bodyPr>
          <a:lstStyle>
            <a:lvl1pPr>
              <a:defRPr sz="1167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10" name="Title 3"/>
          <p:cNvSpPr>
            <a:spLocks noGrp="1"/>
          </p:cNvSpPr>
          <p:nvPr>
            <p:ph type="title"/>
          </p:nvPr>
        </p:nvSpPr>
        <p:spPr>
          <a:xfrm>
            <a:off x="513851" y="496358"/>
            <a:ext cx="11178495" cy="566362"/>
          </a:xfrm>
          <a:prstGeom prst="roundRect">
            <a:avLst>
              <a:gd name="adj" fmla="val 13793"/>
            </a:avLst>
          </a:prstGeom>
          <a:solidFill>
            <a:schemeClr val="bg1"/>
          </a:solidFill>
        </p:spPr>
        <p:txBody>
          <a:bodyPr/>
          <a:lstStyle>
            <a:lvl1pPr marL="156342">
              <a:defRPr/>
            </a:lvl1pPr>
          </a:lstStyle>
          <a:p>
            <a:r>
              <a:rPr lang="en-US"/>
              <a:t>Click to edit Master title style</a:t>
            </a:r>
            <a:endParaRPr lang="en-CA" dirty="0"/>
          </a:p>
        </p:txBody>
      </p:sp>
      <p:sp>
        <p:nvSpPr>
          <p:cNvPr id="20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chemeClr val="bg1"/>
                </a:solidFill>
              </a:defRPr>
            </a:lvl1pPr>
          </a:lstStyle>
          <a:p>
            <a:r>
              <a:rPr lang="en-US">
                <a:solidFill>
                  <a:prstClr val="white"/>
                </a:solidFill>
              </a:rPr>
              <a:t>AT&amp;T Proprietary (Restricted)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1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2005577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mages, no ble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/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0" name="Text Placeholder 2"/>
          <p:cNvSpPr>
            <a:spLocks noGrp="1"/>
          </p:cNvSpPr>
          <p:nvPr>
            <p:ph type="body" sz="quarter" idx="20"/>
          </p:nvPr>
        </p:nvSpPr>
        <p:spPr>
          <a:xfrm>
            <a:off x="755910" y="521208"/>
            <a:ext cx="10517716" cy="596900"/>
          </a:xfrm>
        </p:spPr>
        <p:txBody>
          <a:bodyPr>
            <a:normAutofit/>
          </a:bodyPr>
          <a:lstStyle>
            <a:lvl1pPr>
              <a:defRPr sz="2417" b="0">
                <a:solidFill>
                  <a:srgbClr val="067AB4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chemeClr val="tx2"/>
                </a:solidFill>
              </a:defRPr>
            </a:lvl1pPr>
          </a:lstStyle>
          <a:p>
            <a:r>
              <a:rPr lang="en-US">
                <a:solidFill>
                  <a:srgbClr val="666666"/>
                </a:solidFill>
              </a:rPr>
              <a:t>AT&amp;T Proprietary (Restricted)</a:t>
            </a:r>
            <a:endParaRPr lang="en-US" dirty="0">
              <a:solidFill>
                <a:srgbClr val="666666"/>
              </a:solidFill>
            </a:endParaRP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srgbClr val="666666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666666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21"/>
          </p:nvPr>
        </p:nvSpPr>
        <p:spPr>
          <a:xfrm>
            <a:off x="476255" y="1084268"/>
            <a:ext cx="5640916" cy="2854325"/>
          </a:xfrm>
          <a:prstGeom prst="roundRect">
            <a:avLst>
              <a:gd name="adj" fmla="val 2765"/>
            </a:avLst>
          </a:prstGeom>
          <a:solidFill>
            <a:schemeClr val="tx1"/>
          </a:solid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7" name="Picture Placeholder 2"/>
          <p:cNvSpPr>
            <a:spLocks noGrp="1"/>
          </p:cNvSpPr>
          <p:nvPr>
            <p:ph type="pic" sz="quarter" idx="22"/>
          </p:nvPr>
        </p:nvSpPr>
        <p:spPr>
          <a:xfrm>
            <a:off x="6249995" y="1084265"/>
            <a:ext cx="5464781" cy="2276066"/>
          </a:xfrm>
          <a:prstGeom prst="roundRect">
            <a:avLst>
              <a:gd name="adj" fmla="val 2765"/>
            </a:avLst>
          </a:prstGeom>
          <a:solidFill>
            <a:schemeClr val="tx1"/>
          </a:solid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8" name="Picture Placeholder 2"/>
          <p:cNvSpPr>
            <a:spLocks noGrp="1"/>
          </p:cNvSpPr>
          <p:nvPr>
            <p:ph type="pic" sz="quarter" idx="23"/>
          </p:nvPr>
        </p:nvSpPr>
        <p:spPr>
          <a:xfrm>
            <a:off x="6249995" y="3467360"/>
            <a:ext cx="5464781" cy="2589809"/>
          </a:xfrm>
          <a:prstGeom prst="roundRect">
            <a:avLst>
              <a:gd name="adj" fmla="val 2765"/>
            </a:avLst>
          </a:prstGeom>
          <a:solidFill>
            <a:schemeClr val="tx1"/>
          </a:solid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9" name="Picture Placeholder 2"/>
          <p:cNvSpPr>
            <a:spLocks noGrp="1"/>
          </p:cNvSpPr>
          <p:nvPr>
            <p:ph type="pic" sz="quarter" idx="24"/>
          </p:nvPr>
        </p:nvSpPr>
        <p:spPr>
          <a:xfrm>
            <a:off x="476257" y="4038107"/>
            <a:ext cx="5640558" cy="2019052"/>
          </a:xfrm>
          <a:prstGeom prst="roundRect">
            <a:avLst>
              <a:gd name="adj" fmla="val 2765"/>
            </a:avLst>
          </a:prstGeom>
          <a:solidFill>
            <a:schemeClr val="tx1"/>
          </a:solid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4075184535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mages,  text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/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3" name="Picture Placeholder 2"/>
          <p:cNvSpPr>
            <a:spLocks noGrp="1"/>
          </p:cNvSpPr>
          <p:nvPr>
            <p:ph type="pic" sz="quarter" idx="21"/>
          </p:nvPr>
        </p:nvSpPr>
        <p:spPr>
          <a:xfrm>
            <a:off x="476254" y="1084263"/>
            <a:ext cx="5547783" cy="2432050"/>
          </a:xfrm>
          <a:prstGeom prst="roundRect">
            <a:avLst>
              <a:gd name="adj" fmla="val 2380"/>
            </a:avLst>
          </a:prstGeom>
          <a:solidFill>
            <a:schemeClr val="tx1"/>
          </a:solid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5" name="Picture Placeholder 2"/>
          <p:cNvSpPr>
            <a:spLocks noGrp="1"/>
          </p:cNvSpPr>
          <p:nvPr>
            <p:ph type="pic" sz="quarter" idx="22"/>
          </p:nvPr>
        </p:nvSpPr>
        <p:spPr>
          <a:xfrm>
            <a:off x="6167415" y="1081532"/>
            <a:ext cx="5547783" cy="2432050"/>
          </a:xfrm>
          <a:prstGeom prst="roundRect">
            <a:avLst>
              <a:gd name="adj" fmla="val 2380"/>
            </a:avLst>
          </a:prstGeom>
          <a:solidFill>
            <a:schemeClr val="tx1"/>
          </a:solid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20" name="Picture Placeholder 2"/>
          <p:cNvSpPr>
            <a:spLocks noGrp="1"/>
          </p:cNvSpPr>
          <p:nvPr>
            <p:ph type="pic" sz="quarter" idx="23"/>
          </p:nvPr>
        </p:nvSpPr>
        <p:spPr>
          <a:xfrm>
            <a:off x="476254" y="3625108"/>
            <a:ext cx="5547783" cy="2432050"/>
          </a:xfrm>
          <a:prstGeom prst="roundRect">
            <a:avLst>
              <a:gd name="adj" fmla="val 2380"/>
            </a:avLst>
          </a:prstGeom>
          <a:solidFill>
            <a:schemeClr val="tx1"/>
          </a:solid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21" name="Picture Placeholder 2"/>
          <p:cNvSpPr>
            <a:spLocks noGrp="1"/>
          </p:cNvSpPr>
          <p:nvPr>
            <p:ph type="pic" sz="quarter" idx="24"/>
          </p:nvPr>
        </p:nvSpPr>
        <p:spPr>
          <a:xfrm>
            <a:off x="6167415" y="3622377"/>
            <a:ext cx="5547783" cy="2432050"/>
          </a:xfrm>
          <a:prstGeom prst="roundRect">
            <a:avLst>
              <a:gd name="adj" fmla="val 2380"/>
            </a:avLst>
          </a:prstGeom>
          <a:solidFill>
            <a:schemeClr val="tx1"/>
          </a:solid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0" name="Text Placeholder 2"/>
          <p:cNvSpPr>
            <a:spLocks noGrp="1"/>
          </p:cNvSpPr>
          <p:nvPr>
            <p:ph type="body" sz="quarter" idx="20"/>
          </p:nvPr>
        </p:nvSpPr>
        <p:spPr>
          <a:xfrm>
            <a:off x="755910" y="521208"/>
            <a:ext cx="10517716" cy="596900"/>
          </a:xfrm>
        </p:spPr>
        <p:txBody>
          <a:bodyPr>
            <a:normAutofit/>
          </a:bodyPr>
          <a:lstStyle>
            <a:lvl1pPr>
              <a:defRPr sz="2417" b="0">
                <a:solidFill>
                  <a:srgbClr val="067AB4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chemeClr val="tx2"/>
                </a:solidFill>
              </a:defRPr>
            </a:lvl1pPr>
          </a:lstStyle>
          <a:p>
            <a:r>
              <a:rPr lang="en-US">
                <a:solidFill>
                  <a:srgbClr val="666666"/>
                </a:solidFill>
              </a:rPr>
              <a:t>AT&amp;T Proprietary (Restricted)</a:t>
            </a:r>
            <a:endParaRPr lang="en-US" dirty="0">
              <a:solidFill>
                <a:srgbClr val="666666"/>
              </a:solidFill>
            </a:endParaRP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srgbClr val="666666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666666"/>
              </a:solidFill>
            </a:endParaRPr>
          </a:p>
        </p:txBody>
      </p:sp>
      <p:sp>
        <p:nvSpPr>
          <p:cNvPr id="22" name="Content Placeholder 5"/>
          <p:cNvSpPr txBox="1">
            <a:spLocks/>
          </p:cNvSpPr>
          <p:nvPr userDrawn="1"/>
        </p:nvSpPr>
        <p:spPr bwMode="auto">
          <a:xfrm>
            <a:off x="3419284" y="3067764"/>
            <a:ext cx="5342123" cy="1027422"/>
          </a:xfrm>
          <a:prstGeom prst="roundRect">
            <a:avLst>
              <a:gd name="adj" fmla="val 6064"/>
            </a:avLst>
          </a:prstGeom>
          <a:solidFill>
            <a:schemeClr val="bg1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83942" tIns="229926" rIns="183942" bIns="183942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899" indent="-183934" defTabSz="919664">
              <a:spcAft>
                <a:spcPts val="1007"/>
              </a:spcAft>
              <a:buFont typeface="Arial"/>
              <a:buChar char="•"/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r>
              <a:rPr lang="en-US" sz="1833" dirty="0">
                <a:solidFill>
                  <a:srgbClr val="666666"/>
                </a:solidFill>
                <a:cs typeface="Calibri"/>
              </a:rPr>
              <a:t> </a:t>
            </a: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5"/>
          </p:nvPr>
        </p:nvSpPr>
        <p:spPr>
          <a:xfrm>
            <a:off x="3418417" y="3067050"/>
            <a:ext cx="5342467" cy="1028700"/>
          </a:xfrm>
          <a:prstGeom prst="roundRect">
            <a:avLst>
              <a:gd name="adj" fmla="val 8667"/>
            </a:avLst>
          </a:prstGeom>
          <a:solidFill>
            <a:schemeClr val="bg1"/>
          </a:solidFill>
        </p:spPr>
        <p:txBody>
          <a:bodyPr/>
          <a:lstStyle>
            <a:lvl1pPr algn="ctr"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53779833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+ 1 Column 2 sections: Orang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/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6" name="Picture Placeholder 5"/>
          <p:cNvSpPr>
            <a:spLocks noGrp="1"/>
          </p:cNvSpPr>
          <p:nvPr>
            <p:ph type="pic" sz="quarter" idx="10"/>
          </p:nvPr>
        </p:nvSpPr>
        <p:spPr>
          <a:xfrm>
            <a:off x="2" y="0"/>
            <a:ext cx="12192000" cy="685800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4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chemeClr val="tx1"/>
                </a:solidFill>
              </a:defRPr>
            </a:lvl1pPr>
          </a:lstStyle>
          <a:p>
            <a:r>
              <a:rPr lang="en-US">
                <a:solidFill>
                  <a:prstClr val="white"/>
                </a:solidFill>
              </a:rPr>
              <a:t>AT&amp;T Proprietary (Restricted)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5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2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598177" y="358780"/>
            <a:ext cx="4188883" cy="1789113"/>
          </a:xfrm>
          <a:prstGeom prst="roundRect">
            <a:avLst>
              <a:gd name="adj" fmla="val 5577"/>
            </a:avLst>
          </a:prstGeom>
          <a:solidFill>
            <a:schemeClr val="tx1"/>
          </a:solidFill>
        </p:spPr>
        <p:txBody>
          <a:bodyPr/>
          <a:lstStyle>
            <a:lvl1pPr marL="114960" indent="0"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605856" y="2282056"/>
            <a:ext cx="4188883" cy="3765064"/>
          </a:xfrm>
          <a:prstGeom prst="roundRect">
            <a:avLst>
              <a:gd name="adj" fmla="val 5577"/>
            </a:avLst>
          </a:prstGeom>
          <a:solidFill>
            <a:schemeClr val="tx1"/>
          </a:solidFill>
        </p:spPr>
        <p:txBody>
          <a:bodyPr/>
          <a:lstStyle>
            <a:lvl1pPr marL="60674" indent="0">
              <a:defRPr sz="1833">
                <a:solidFill>
                  <a:schemeClr val="bg2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5393119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 full Image + 1 Column 2 sections: Blu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/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6" name="Picture Placeholder 5"/>
          <p:cNvSpPr>
            <a:spLocks noGrp="1"/>
          </p:cNvSpPr>
          <p:nvPr>
            <p:ph type="pic" sz="quarter" idx="10"/>
          </p:nvPr>
        </p:nvSpPr>
        <p:spPr>
          <a:xfrm>
            <a:off x="2" y="0"/>
            <a:ext cx="12192000" cy="6858000"/>
          </a:xfr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4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chemeClr val="tx1"/>
                </a:solidFill>
              </a:defRPr>
            </a:lvl1pPr>
          </a:lstStyle>
          <a:p>
            <a:r>
              <a:rPr lang="en-US">
                <a:solidFill>
                  <a:prstClr val="white"/>
                </a:solidFill>
              </a:rPr>
              <a:t>AT&amp;T Proprietary (Restricted)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5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2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598177" y="358780"/>
            <a:ext cx="4188883" cy="1789113"/>
          </a:xfrm>
          <a:prstGeom prst="roundRect">
            <a:avLst>
              <a:gd name="adj" fmla="val 5577"/>
            </a:avLst>
          </a:prstGeom>
          <a:solidFill>
            <a:schemeClr val="tx1"/>
          </a:solidFill>
        </p:spPr>
        <p:txBody>
          <a:bodyPr/>
          <a:lstStyle>
            <a:lvl1pPr marL="114960" indent="0">
              <a:defRPr>
                <a:solidFill>
                  <a:schemeClr val="accent5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605856" y="2282056"/>
            <a:ext cx="4188883" cy="3765064"/>
          </a:xfrm>
          <a:prstGeom prst="roundRect">
            <a:avLst>
              <a:gd name="adj" fmla="val 5577"/>
            </a:avLst>
          </a:prstGeom>
          <a:solidFill>
            <a:schemeClr val="tx1"/>
          </a:solidFill>
        </p:spPr>
        <p:txBody>
          <a:bodyPr/>
          <a:lstStyle>
            <a:lvl1pPr marL="60674" indent="0">
              <a:defRPr sz="1833">
                <a:solidFill>
                  <a:schemeClr val="bg2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0344122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 full Image + 1 Column 2 sections:  Gree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/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6" name="Picture Placeholder 5"/>
          <p:cNvSpPr>
            <a:spLocks noGrp="1"/>
          </p:cNvSpPr>
          <p:nvPr>
            <p:ph type="pic" sz="quarter" idx="10"/>
          </p:nvPr>
        </p:nvSpPr>
        <p:spPr>
          <a:xfrm>
            <a:off x="2" y="0"/>
            <a:ext cx="12192000" cy="6858000"/>
          </a:xfr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4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chemeClr val="tx1"/>
                </a:solidFill>
              </a:defRPr>
            </a:lvl1pPr>
          </a:lstStyle>
          <a:p>
            <a:r>
              <a:rPr lang="en-US">
                <a:solidFill>
                  <a:prstClr val="white"/>
                </a:solidFill>
              </a:rPr>
              <a:t>AT&amp;T Proprietary (Restricted)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5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0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598177" y="358780"/>
            <a:ext cx="4188883" cy="1789113"/>
          </a:xfrm>
          <a:prstGeom prst="roundRect">
            <a:avLst>
              <a:gd name="adj" fmla="val 5577"/>
            </a:avLst>
          </a:prstGeom>
          <a:solidFill>
            <a:schemeClr val="tx1"/>
          </a:solidFill>
        </p:spPr>
        <p:txBody>
          <a:bodyPr/>
          <a:lstStyle>
            <a:lvl1pPr marL="114960" indent="0">
              <a:defRPr>
                <a:solidFill>
                  <a:schemeClr val="accent3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1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605856" y="2282056"/>
            <a:ext cx="4188883" cy="3765064"/>
          </a:xfrm>
          <a:prstGeom prst="roundRect">
            <a:avLst>
              <a:gd name="adj" fmla="val 5577"/>
            </a:avLst>
          </a:prstGeom>
          <a:solidFill>
            <a:schemeClr val="tx1"/>
          </a:solidFill>
        </p:spPr>
        <p:txBody>
          <a:bodyPr/>
          <a:lstStyle>
            <a:lvl1pPr marL="60674" indent="0">
              <a:defRPr sz="1833">
                <a:solidFill>
                  <a:schemeClr val="bg2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7969182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_Title Slide with half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105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42041"/>
          </a:xfrm>
          <a:prstGeom prst="rect">
            <a:avLst/>
          </a:prstGeom>
        </p:spPr>
        <p:txBody>
          <a:bodyPr lIns="45719" tIns="45719" rIns="45719" bIns="45719"/>
          <a:lstStyle>
            <a:lvl1pPr algn="ctr">
              <a:defRPr b="0">
                <a:solidFill>
                  <a:srgbClr val="272727"/>
                </a:solidFill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106" name="Shape 106"/>
          <p:cNvSpPr>
            <a:spLocks noGrp="1"/>
          </p:cNvSpPr>
          <p:nvPr>
            <p:ph type="body" sz="quarter" idx="1"/>
          </p:nvPr>
        </p:nvSpPr>
        <p:spPr>
          <a:xfrm>
            <a:off x="838200" y="867189"/>
            <a:ext cx="10515600" cy="406401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86000"/>
              </a:lnSpc>
              <a:spcBef>
                <a:spcPts val="0"/>
              </a:spcBef>
              <a:buSzTx/>
              <a:buFontTx/>
              <a:buNone/>
              <a:defRPr sz="1600"/>
            </a:lvl1pPr>
            <a:lvl2pPr marL="609600" indent="-152400" algn="ctr">
              <a:lnSpc>
                <a:spcPct val="86000"/>
              </a:lnSpc>
              <a:spcBef>
                <a:spcPts val="0"/>
              </a:spcBef>
              <a:buSzPct val="80000"/>
              <a:buFontTx/>
              <a:buChar char="▪"/>
              <a:defRPr sz="1600"/>
            </a:lvl2pPr>
            <a:lvl3pPr marL="1036319" indent="-121919" algn="ctr">
              <a:lnSpc>
                <a:spcPct val="86000"/>
              </a:lnSpc>
              <a:spcBef>
                <a:spcPts val="0"/>
              </a:spcBef>
              <a:buFontTx/>
              <a:buChar char="▪"/>
              <a:defRPr sz="1600"/>
            </a:lvl3pPr>
            <a:lvl4pPr marL="1493519" indent="-121919" algn="ctr">
              <a:lnSpc>
                <a:spcPct val="86000"/>
              </a:lnSpc>
              <a:spcBef>
                <a:spcPts val="0"/>
              </a:spcBef>
              <a:buFontTx/>
              <a:defRPr sz="1600"/>
            </a:lvl4pPr>
            <a:lvl5pPr marL="1950720" indent="-121920" algn="ctr">
              <a:lnSpc>
                <a:spcPct val="86000"/>
              </a:lnSpc>
              <a:spcBef>
                <a:spcPts val="0"/>
              </a:spcBef>
              <a:buFontTx/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07" name="Shape 107"/>
          <p:cNvSpPr>
            <a:spLocks noGrp="1"/>
          </p:cNvSpPr>
          <p:nvPr>
            <p:ph type="pic" idx="13"/>
          </p:nvPr>
        </p:nvSpPr>
        <p:spPr>
          <a:xfrm>
            <a:off x="0" y="2173355"/>
            <a:ext cx="12192000" cy="327397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08" name="Shape 108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+ image right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/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21"/>
          </p:nvPr>
        </p:nvSpPr>
        <p:spPr>
          <a:xfrm>
            <a:off x="6142007" y="1286001"/>
            <a:ext cx="5224134" cy="4652837"/>
          </a:xfrm>
          <a:prstGeom prst="roundRect">
            <a:avLst>
              <a:gd name="adj" fmla="val 2689"/>
            </a:avLst>
          </a:prstGeom>
          <a:solidFill>
            <a:schemeClr val="tx1"/>
          </a:solidFill>
        </p:spPr>
        <p:txBody>
          <a:bodyPr rtlCol="0">
            <a:normAutofit/>
          </a:bodyPr>
          <a:lstStyle>
            <a:lvl1pPr>
              <a:defRPr sz="1167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9" name="Content Placeholder 5"/>
          <p:cNvSpPr txBox="1">
            <a:spLocks/>
          </p:cNvSpPr>
          <p:nvPr userDrawn="1"/>
        </p:nvSpPr>
        <p:spPr bwMode="auto">
          <a:xfrm>
            <a:off x="476258" y="1286001"/>
            <a:ext cx="5503634" cy="4652837"/>
          </a:xfrm>
          <a:prstGeom prst="roundRect">
            <a:avLst>
              <a:gd name="adj" fmla="val 2400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83942" tIns="229926" rIns="183942" bIns="183942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899" indent="-183934" defTabSz="919664">
              <a:spcAft>
                <a:spcPts val="1007"/>
              </a:spcAft>
              <a:buFont typeface="Arial"/>
              <a:buChar char="•"/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r>
              <a:rPr lang="en-US" sz="1833" dirty="0">
                <a:solidFill>
                  <a:srgbClr val="666666"/>
                </a:solidFill>
                <a:cs typeface="Calibri"/>
              </a:rPr>
              <a:t> </a:t>
            </a: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22"/>
          </p:nvPr>
        </p:nvSpPr>
        <p:spPr>
          <a:xfrm>
            <a:off x="751418" y="1484313"/>
            <a:ext cx="5003800" cy="424815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010728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+ image left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/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21"/>
          </p:nvPr>
        </p:nvSpPr>
        <p:spPr>
          <a:xfrm>
            <a:off x="476251" y="1286001"/>
            <a:ext cx="5224134" cy="4652837"/>
          </a:xfrm>
          <a:prstGeom prst="roundRect">
            <a:avLst>
              <a:gd name="adj" fmla="val 2689"/>
            </a:avLst>
          </a:prstGeom>
          <a:solidFill>
            <a:schemeClr val="tx1"/>
          </a:solidFill>
        </p:spPr>
        <p:txBody>
          <a:bodyPr rtlCol="0">
            <a:normAutofit/>
          </a:bodyPr>
          <a:lstStyle>
            <a:lvl1pPr>
              <a:defRPr sz="1167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11" name="Content Placeholder 5"/>
          <p:cNvSpPr txBox="1">
            <a:spLocks/>
          </p:cNvSpPr>
          <p:nvPr userDrawn="1"/>
        </p:nvSpPr>
        <p:spPr bwMode="auto">
          <a:xfrm>
            <a:off x="6211143" y="1286001"/>
            <a:ext cx="5503634" cy="4652837"/>
          </a:xfrm>
          <a:prstGeom prst="roundRect">
            <a:avLst>
              <a:gd name="adj" fmla="val 2400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83942" tIns="229926" rIns="183942" bIns="183942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899" indent="-183934" defTabSz="919664">
              <a:spcAft>
                <a:spcPts val="1007"/>
              </a:spcAft>
              <a:buFont typeface="Arial"/>
              <a:buChar char="•"/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r>
              <a:rPr lang="en-US" sz="1833" dirty="0">
                <a:solidFill>
                  <a:srgbClr val="666666"/>
                </a:solidFill>
                <a:cs typeface="Calibri"/>
              </a:rPr>
              <a:t> </a:t>
            </a: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</p:txBody>
      </p:sp>
      <p:sp>
        <p:nvSpPr>
          <p:cNvPr id="10" name="Text Placeholder 2"/>
          <p:cNvSpPr>
            <a:spLocks noGrp="1"/>
          </p:cNvSpPr>
          <p:nvPr>
            <p:ph type="body" sz="quarter" idx="22"/>
          </p:nvPr>
        </p:nvSpPr>
        <p:spPr>
          <a:xfrm>
            <a:off x="6461053" y="1474123"/>
            <a:ext cx="5003800" cy="424815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937673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/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253" y="1286001"/>
            <a:ext cx="11238520" cy="4652837"/>
          </a:xfrm>
          <a:prstGeom prst="roundRect">
            <a:avLst>
              <a:gd name="adj" fmla="val 2400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lIns="220730" tIns="110363" rIns="220730" bIns="220730"/>
          <a:lstStyle>
            <a:lvl1pPr>
              <a:defRPr>
                <a:ln>
                  <a:noFill/>
                </a:ln>
                <a:solidFill>
                  <a:schemeClr val="accent1"/>
                </a:solidFill>
              </a:defRPr>
            </a:lvl1pPr>
            <a:lvl2pPr>
              <a:defRPr>
                <a:ln>
                  <a:noFill/>
                </a:ln>
                <a:solidFill>
                  <a:schemeClr val="tx2"/>
                </a:solidFill>
              </a:defRPr>
            </a:lvl2pPr>
            <a:lvl3pPr>
              <a:defRPr>
                <a:ln>
                  <a:noFill/>
                </a:ln>
                <a:solidFill>
                  <a:schemeClr val="tx2"/>
                </a:solidFill>
              </a:defRPr>
            </a:lvl3pPr>
            <a:lvl4pPr>
              <a:defRPr>
                <a:ln>
                  <a:noFill/>
                </a:ln>
                <a:solidFill>
                  <a:schemeClr val="tx2"/>
                </a:solidFill>
              </a:defRPr>
            </a:lvl4pPr>
            <a:lvl5pPr>
              <a:defRPr>
                <a:ln>
                  <a:noFill/>
                </a:ln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>
          <a:xfrm>
            <a:off x="751423" y="517525"/>
            <a:ext cx="10672234" cy="768476"/>
          </a:xfrm>
          <a:noFill/>
        </p:spPr>
        <p:txBody>
          <a:bodyPr/>
          <a:lstStyle>
            <a:lvl1pPr>
              <a:defRPr sz="2417"/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CA" dirty="0"/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8847975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two column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/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Content Placeholder 5"/>
          <p:cNvSpPr txBox="1">
            <a:spLocks/>
          </p:cNvSpPr>
          <p:nvPr userDrawn="1"/>
        </p:nvSpPr>
        <p:spPr bwMode="auto">
          <a:xfrm>
            <a:off x="476258" y="1286001"/>
            <a:ext cx="5503634" cy="4652837"/>
          </a:xfrm>
          <a:prstGeom prst="roundRect">
            <a:avLst>
              <a:gd name="adj" fmla="val 2400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83942" tIns="229926" rIns="183942" bIns="183942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899" indent="-183934" defTabSz="919664">
              <a:spcAft>
                <a:spcPts val="1007"/>
              </a:spcAft>
              <a:buFont typeface="Arial"/>
              <a:buChar char="•"/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r>
              <a:rPr lang="en-US" sz="1833" dirty="0">
                <a:solidFill>
                  <a:srgbClr val="666666"/>
                </a:solidFill>
                <a:cs typeface="Calibri"/>
              </a:rPr>
              <a:t> </a:t>
            </a: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</p:txBody>
      </p:sp>
      <p:sp>
        <p:nvSpPr>
          <p:cNvPr id="10" name="Content Placeholder 5"/>
          <p:cNvSpPr txBox="1">
            <a:spLocks/>
          </p:cNvSpPr>
          <p:nvPr userDrawn="1"/>
        </p:nvSpPr>
        <p:spPr bwMode="auto">
          <a:xfrm>
            <a:off x="6211143" y="1286001"/>
            <a:ext cx="5503634" cy="4652837"/>
          </a:xfrm>
          <a:prstGeom prst="roundRect">
            <a:avLst>
              <a:gd name="adj" fmla="val 2400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83942" tIns="229926" rIns="183942" bIns="183942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899" indent="-183934" defTabSz="919664">
              <a:spcAft>
                <a:spcPts val="1007"/>
              </a:spcAft>
              <a:buFont typeface="Arial"/>
              <a:buChar char="•"/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r>
              <a:rPr lang="en-US" sz="1833" dirty="0">
                <a:solidFill>
                  <a:srgbClr val="666666"/>
                </a:solidFill>
                <a:cs typeface="Calibri"/>
              </a:rPr>
              <a:t> </a:t>
            </a: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</p:txBody>
      </p:sp>
      <p:sp>
        <p:nvSpPr>
          <p:cNvPr id="11" name="Text Placeholder 2"/>
          <p:cNvSpPr>
            <a:spLocks noGrp="1"/>
          </p:cNvSpPr>
          <p:nvPr>
            <p:ph type="body" sz="quarter" idx="22"/>
          </p:nvPr>
        </p:nvSpPr>
        <p:spPr>
          <a:xfrm>
            <a:off x="6461053" y="1474123"/>
            <a:ext cx="5003800" cy="424815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Text Placeholder 2"/>
          <p:cNvSpPr>
            <a:spLocks noGrp="1"/>
          </p:cNvSpPr>
          <p:nvPr>
            <p:ph type="body" sz="quarter" idx="23"/>
          </p:nvPr>
        </p:nvSpPr>
        <p:spPr>
          <a:xfrm>
            <a:off x="726168" y="1478512"/>
            <a:ext cx="5003800" cy="424815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3871877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two columns with accent header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/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0" name="Content Placeholder 5"/>
          <p:cNvSpPr txBox="1">
            <a:spLocks/>
          </p:cNvSpPr>
          <p:nvPr userDrawn="1"/>
        </p:nvSpPr>
        <p:spPr bwMode="auto">
          <a:xfrm>
            <a:off x="476258" y="1286001"/>
            <a:ext cx="5503634" cy="4652837"/>
          </a:xfrm>
          <a:prstGeom prst="roundRect">
            <a:avLst>
              <a:gd name="adj" fmla="val 2400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83942" tIns="229926" rIns="183942" bIns="183942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899" indent="-183934" defTabSz="919664">
              <a:spcAft>
                <a:spcPts val="1007"/>
              </a:spcAft>
              <a:buFont typeface="Arial"/>
              <a:buChar char="•"/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r>
              <a:rPr lang="en-US" sz="1833" dirty="0">
                <a:solidFill>
                  <a:srgbClr val="666666"/>
                </a:solidFill>
                <a:cs typeface="Calibri"/>
              </a:rPr>
              <a:t> </a:t>
            </a: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</p:txBody>
      </p:sp>
      <p:sp>
        <p:nvSpPr>
          <p:cNvPr id="64" name="Content Placeholder 5"/>
          <p:cNvSpPr txBox="1">
            <a:spLocks/>
          </p:cNvSpPr>
          <p:nvPr userDrawn="1"/>
        </p:nvSpPr>
        <p:spPr bwMode="auto">
          <a:xfrm>
            <a:off x="6211143" y="1286001"/>
            <a:ext cx="5503634" cy="4652837"/>
          </a:xfrm>
          <a:prstGeom prst="roundRect">
            <a:avLst>
              <a:gd name="adj" fmla="val 2400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83942" tIns="229926" rIns="183942" bIns="183942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899" indent="-183934" defTabSz="919664">
              <a:spcAft>
                <a:spcPts val="1007"/>
              </a:spcAft>
              <a:buFont typeface="Arial"/>
              <a:buChar char="•"/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r>
              <a:rPr lang="en-US" sz="1833" dirty="0">
                <a:solidFill>
                  <a:srgbClr val="666666"/>
                </a:solidFill>
                <a:cs typeface="Calibri"/>
              </a:rPr>
              <a:t> </a:t>
            </a: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2" name="Round Same Side Corner Rectangle 41"/>
          <p:cNvSpPr/>
          <p:nvPr userDrawn="1"/>
        </p:nvSpPr>
        <p:spPr>
          <a:xfrm>
            <a:off x="476258" y="1286001"/>
            <a:ext cx="5503634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43" name="Round Same Side Corner Rectangle 42"/>
          <p:cNvSpPr/>
          <p:nvPr userDrawn="1"/>
        </p:nvSpPr>
        <p:spPr>
          <a:xfrm>
            <a:off x="6211143" y="1286001"/>
            <a:ext cx="5503634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12" name="Text Placeholder 2"/>
          <p:cNvSpPr>
            <a:spLocks noGrp="1"/>
          </p:cNvSpPr>
          <p:nvPr>
            <p:ph type="body" sz="quarter" idx="22"/>
          </p:nvPr>
        </p:nvSpPr>
        <p:spPr>
          <a:xfrm>
            <a:off x="6461053" y="1582275"/>
            <a:ext cx="5003800" cy="4248150"/>
          </a:xfrm>
        </p:spPr>
        <p:txBody>
          <a:bodyPr/>
          <a:lstStyle>
            <a:lvl1pPr>
              <a:defRPr>
                <a:solidFill>
                  <a:schemeClr val="accent3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5" name="Text Placeholder 2"/>
          <p:cNvSpPr>
            <a:spLocks noGrp="1"/>
          </p:cNvSpPr>
          <p:nvPr>
            <p:ph type="body" sz="quarter" idx="23"/>
          </p:nvPr>
        </p:nvSpPr>
        <p:spPr>
          <a:xfrm>
            <a:off x="726168" y="1586664"/>
            <a:ext cx="5003800" cy="424815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4034909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+ quote Green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/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5"/>
          <p:cNvSpPr txBox="1">
            <a:spLocks/>
          </p:cNvSpPr>
          <p:nvPr userDrawn="1"/>
        </p:nvSpPr>
        <p:spPr bwMode="auto">
          <a:xfrm>
            <a:off x="6211143" y="1286001"/>
            <a:ext cx="5503634" cy="4652837"/>
          </a:xfrm>
          <a:prstGeom prst="roundRect">
            <a:avLst>
              <a:gd name="adj" fmla="val 2400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83942" tIns="137955" rIns="183942" bIns="183942" numCol="1" anchor="ctr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664">
              <a:spcAft>
                <a:spcPts val="1007"/>
              </a:spcAft>
            </a:pPr>
            <a:endParaRPr lang="en-US" sz="2417" dirty="0">
              <a:solidFill>
                <a:srgbClr val="4CA90C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9202" y="1358029"/>
            <a:ext cx="754391" cy="44291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81923" y="5411120"/>
            <a:ext cx="704860" cy="442918"/>
          </a:xfrm>
          <a:prstGeom prst="rect">
            <a:avLst/>
          </a:prstGeom>
        </p:spPr>
      </p:pic>
      <p:sp>
        <p:nvSpPr>
          <p:cNvPr id="11" name="Content Placeholder 5"/>
          <p:cNvSpPr txBox="1">
            <a:spLocks/>
          </p:cNvSpPr>
          <p:nvPr userDrawn="1"/>
        </p:nvSpPr>
        <p:spPr bwMode="auto">
          <a:xfrm>
            <a:off x="471900" y="1313087"/>
            <a:ext cx="5503634" cy="4652837"/>
          </a:xfrm>
          <a:prstGeom prst="roundRect">
            <a:avLst>
              <a:gd name="adj" fmla="val 2400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83942" tIns="229926" rIns="183942" bIns="183942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899" indent="-183934" defTabSz="919664">
              <a:spcAft>
                <a:spcPts val="1007"/>
              </a:spcAft>
              <a:buFont typeface="Arial"/>
              <a:buChar char="•"/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r>
              <a:rPr lang="en-US" sz="1833" dirty="0">
                <a:solidFill>
                  <a:srgbClr val="666666"/>
                </a:solidFill>
                <a:cs typeface="Calibri"/>
              </a:rPr>
              <a:t> </a:t>
            </a: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</p:txBody>
      </p:sp>
      <p:sp>
        <p:nvSpPr>
          <p:cNvPr id="16" name="Text Placeholder 2"/>
          <p:cNvSpPr>
            <a:spLocks noGrp="1"/>
          </p:cNvSpPr>
          <p:nvPr>
            <p:ph type="body" sz="quarter" idx="23"/>
          </p:nvPr>
        </p:nvSpPr>
        <p:spPr>
          <a:xfrm>
            <a:off x="726168" y="1478512"/>
            <a:ext cx="5003800" cy="424815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7023583" y="1811338"/>
            <a:ext cx="4210768" cy="3599782"/>
          </a:xfrm>
        </p:spPr>
        <p:txBody>
          <a:bodyPr/>
          <a:lstStyle>
            <a:lvl1pPr>
              <a:defRPr sz="2833">
                <a:solidFill>
                  <a:schemeClr val="accent3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32357011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+ quote blu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/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5" name="Content Placeholder 5"/>
          <p:cNvSpPr txBox="1">
            <a:spLocks/>
          </p:cNvSpPr>
          <p:nvPr userDrawn="1"/>
        </p:nvSpPr>
        <p:spPr bwMode="auto">
          <a:xfrm>
            <a:off x="6211143" y="1286001"/>
            <a:ext cx="5503634" cy="4652837"/>
          </a:xfrm>
          <a:prstGeom prst="roundRect">
            <a:avLst>
              <a:gd name="adj" fmla="val 2400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83942" tIns="137955" rIns="183942" bIns="183942" numCol="1" anchor="ctr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664">
              <a:spcAft>
                <a:spcPts val="1007"/>
              </a:spcAft>
            </a:pPr>
            <a:endParaRPr lang="en-US" sz="2417" dirty="0">
              <a:solidFill>
                <a:srgbClr val="067AB4"/>
              </a:solidFill>
            </a:endParaRP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9202" y="1358037"/>
            <a:ext cx="754391" cy="442917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81923" y="5411127"/>
            <a:ext cx="704860" cy="442917"/>
          </a:xfrm>
          <a:prstGeom prst="rect">
            <a:avLst/>
          </a:prstGeom>
        </p:spPr>
      </p:pic>
      <p:sp>
        <p:nvSpPr>
          <p:cNvPr id="10" name="Content Placeholder 5"/>
          <p:cNvSpPr txBox="1">
            <a:spLocks/>
          </p:cNvSpPr>
          <p:nvPr userDrawn="1"/>
        </p:nvSpPr>
        <p:spPr bwMode="auto">
          <a:xfrm>
            <a:off x="471900" y="1313087"/>
            <a:ext cx="5503634" cy="4652837"/>
          </a:xfrm>
          <a:prstGeom prst="roundRect">
            <a:avLst>
              <a:gd name="adj" fmla="val 2400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83942" tIns="229926" rIns="183942" bIns="183942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899" indent="-183934" defTabSz="919664">
              <a:spcAft>
                <a:spcPts val="1007"/>
              </a:spcAft>
              <a:buFont typeface="Arial"/>
              <a:buChar char="•"/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r>
              <a:rPr lang="en-US" sz="1833" dirty="0">
                <a:solidFill>
                  <a:srgbClr val="666666"/>
                </a:solidFill>
                <a:cs typeface="Calibri"/>
              </a:rPr>
              <a:t> </a:t>
            </a: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</p:txBody>
      </p:sp>
      <p:sp>
        <p:nvSpPr>
          <p:cNvPr id="17" name="Text Placeholder 2"/>
          <p:cNvSpPr>
            <a:spLocks noGrp="1"/>
          </p:cNvSpPr>
          <p:nvPr>
            <p:ph type="body" sz="quarter" idx="23"/>
          </p:nvPr>
        </p:nvSpPr>
        <p:spPr>
          <a:xfrm>
            <a:off x="726168" y="1478512"/>
            <a:ext cx="5003800" cy="424815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7023583" y="1811338"/>
            <a:ext cx="4210768" cy="3599782"/>
          </a:xfrm>
        </p:spPr>
        <p:txBody>
          <a:bodyPr/>
          <a:lstStyle>
            <a:lvl1pPr>
              <a:defRPr sz="2833">
                <a:solidFill>
                  <a:schemeClr val="accent5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98273232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4 boxe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/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Picture Placeholder 3"/>
          <p:cNvSpPr txBox="1">
            <a:spLocks/>
          </p:cNvSpPr>
          <p:nvPr userDrawn="1"/>
        </p:nvSpPr>
        <p:spPr>
          <a:xfrm>
            <a:off x="476250" y="1084441"/>
            <a:ext cx="5547361" cy="2432304"/>
          </a:xfrm>
          <a:prstGeom prst="roundRect">
            <a:avLst>
              <a:gd name="adj" fmla="val 3111"/>
            </a:avLst>
          </a:prstGeom>
          <a:solidFill>
            <a:srgbClr val="FFFFFF"/>
          </a:solidFill>
        </p:spPr>
        <p:txBody>
          <a:bodyPr lIns="183942" tIns="91969" rIns="183942" bIns="45983" rtlCol="0">
            <a:normAutofit/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1200" b="0" kern="1200"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664">
              <a:spcAft>
                <a:spcPts val="1007"/>
              </a:spcAft>
            </a:pPr>
            <a:endParaRPr lang="en-US" sz="1583" dirty="0">
              <a:solidFill>
                <a:srgbClr val="666666"/>
              </a:solidFill>
              <a:cs typeface="Calibri"/>
            </a:endParaRPr>
          </a:p>
        </p:txBody>
      </p:sp>
      <p:sp>
        <p:nvSpPr>
          <p:cNvPr id="9" name="Picture Placeholder 3"/>
          <p:cNvSpPr txBox="1">
            <a:spLocks/>
          </p:cNvSpPr>
          <p:nvPr userDrawn="1"/>
        </p:nvSpPr>
        <p:spPr>
          <a:xfrm>
            <a:off x="6167410" y="1084441"/>
            <a:ext cx="5547361" cy="2432304"/>
          </a:xfrm>
          <a:prstGeom prst="roundRect">
            <a:avLst>
              <a:gd name="adj" fmla="val 3111"/>
            </a:avLst>
          </a:prstGeom>
          <a:solidFill>
            <a:srgbClr val="FFFFFF"/>
          </a:solidFill>
        </p:spPr>
        <p:txBody>
          <a:bodyPr lIns="183942" tIns="91969" rIns="183942" bIns="45983" rtlCol="0">
            <a:normAutofit/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1200" b="0" kern="1200"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664">
              <a:spcAft>
                <a:spcPts val="1007"/>
              </a:spcAft>
            </a:pPr>
            <a:endParaRPr lang="en-US" sz="1583" dirty="0">
              <a:solidFill>
                <a:srgbClr val="666666"/>
              </a:solidFill>
              <a:cs typeface="Calibri"/>
            </a:endParaRPr>
          </a:p>
        </p:txBody>
      </p:sp>
      <p:sp>
        <p:nvSpPr>
          <p:cNvPr id="10" name="Picture Placeholder 3"/>
          <p:cNvSpPr txBox="1">
            <a:spLocks/>
          </p:cNvSpPr>
          <p:nvPr userDrawn="1"/>
        </p:nvSpPr>
        <p:spPr>
          <a:xfrm>
            <a:off x="476250" y="3624856"/>
            <a:ext cx="5547361" cy="2432304"/>
          </a:xfrm>
          <a:prstGeom prst="roundRect">
            <a:avLst>
              <a:gd name="adj" fmla="val 3111"/>
            </a:avLst>
          </a:prstGeom>
          <a:solidFill>
            <a:srgbClr val="FFFFFF"/>
          </a:solidFill>
        </p:spPr>
        <p:txBody>
          <a:bodyPr lIns="183942" tIns="91969" rIns="183942" bIns="45983" rtlCol="0">
            <a:normAutofit/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1200" b="0" kern="1200"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EF6F00"/>
              </a:solidFill>
            </a:endParaRPr>
          </a:p>
        </p:txBody>
      </p:sp>
      <p:sp>
        <p:nvSpPr>
          <p:cNvPr id="11" name="Picture Placeholder 3"/>
          <p:cNvSpPr txBox="1">
            <a:spLocks/>
          </p:cNvSpPr>
          <p:nvPr userDrawn="1"/>
        </p:nvSpPr>
        <p:spPr>
          <a:xfrm>
            <a:off x="6167410" y="3624856"/>
            <a:ext cx="5547361" cy="2432304"/>
          </a:xfrm>
          <a:prstGeom prst="roundRect">
            <a:avLst>
              <a:gd name="adj" fmla="val 3111"/>
            </a:avLst>
          </a:prstGeom>
          <a:solidFill>
            <a:srgbClr val="FFFFFF"/>
          </a:solidFill>
        </p:spPr>
        <p:txBody>
          <a:bodyPr lIns="183942" tIns="91969" rIns="183942" bIns="45983" rtlCol="0">
            <a:normAutofit/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1200" b="0" kern="1200"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664">
              <a:spcAft>
                <a:spcPts val="1007"/>
              </a:spcAft>
            </a:pPr>
            <a:endParaRPr lang="en-US" sz="1583" dirty="0">
              <a:solidFill>
                <a:srgbClr val="666666"/>
              </a:solidFill>
              <a:cs typeface="Calibri"/>
            </a:endParaRPr>
          </a:p>
        </p:txBody>
      </p:sp>
      <p:sp>
        <p:nvSpPr>
          <p:cNvPr id="15" name="Text Placeholder 2"/>
          <p:cNvSpPr>
            <a:spLocks noGrp="1"/>
          </p:cNvSpPr>
          <p:nvPr>
            <p:ph type="body" sz="quarter" idx="23"/>
          </p:nvPr>
        </p:nvSpPr>
        <p:spPr>
          <a:xfrm>
            <a:off x="726168" y="1286002"/>
            <a:ext cx="5003800" cy="214966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6" name="Text Placeholder 2"/>
          <p:cNvSpPr>
            <a:spLocks noGrp="1"/>
          </p:cNvSpPr>
          <p:nvPr>
            <p:ph type="body" sz="quarter" idx="24"/>
          </p:nvPr>
        </p:nvSpPr>
        <p:spPr>
          <a:xfrm>
            <a:off x="6439190" y="1288894"/>
            <a:ext cx="5003800" cy="214966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7" name="Text Placeholder 2"/>
          <p:cNvSpPr>
            <a:spLocks noGrp="1"/>
          </p:cNvSpPr>
          <p:nvPr>
            <p:ph type="body" sz="quarter" idx="25"/>
          </p:nvPr>
        </p:nvSpPr>
        <p:spPr>
          <a:xfrm>
            <a:off x="732728" y="3766176"/>
            <a:ext cx="5003800" cy="214966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sz="quarter" idx="26"/>
          </p:nvPr>
        </p:nvSpPr>
        <p:spPr>
          <a:xfrm>
            <a:off x="6445751" y="3769068"/>
            <a:ext cx="5003800" cy="214966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5528372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3 column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/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2" name="Content Placeholder 5"/>
          <p:cNvSpPr txBox="1">
            <a:spLocks/>
          </p:cNvSpPr>
          <p:nvPr userDrawn="1"/>
        </p:nvSpPr>
        <p:spPr bwMode="auto">
          <a:xfrm>
            <a:off x="8180738" y="1295526"/>
            <a:ext cx="3596641" cy="4652837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83942" tIns="229926" rIns="183942" bIns="183942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899" indent="-183934" defTabSz="919664">
              <a:spcAft>
                <a:spcPts val="1007"/>
              </a:spcAft>
              <a:buFont typeface="Arial"/>
              <a:buChar char="•"/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r>
              <a:rPr lang="en-US" sz="1833" dirty="0">
                <a:solidFill>
                  <a:srgbClr val="666666"/>
                </a:solidFill>
                <a:cs typeface="Calibri"/>
              </a:rPr>
              <a:t> </a:t>
            </a: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</p:txBody>
      </p:sp>
      <p:sp>
        <p:nvSpPr>
          <p:cNvPr id="11" name="Content Placeholder 5"/>
          <p:cNvSpPr txBox="1">
            <a:spLocks/>
          </p:cNvSpPr>
          <p:nvPr userDrawn="1"/>
        </p:nvSpPr>
        <p:spPr bwMode="auto">
          <a:xfrm>
            <a:off x="4312307" y="1295526"/>
            <a:ext cx="3596641" cy="4652837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83942" tIns="229926" rIns="183942" bIns="183942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899" indent="-183934" defTabSz="919664">
              <a:spcAft>
                <a:spcPts val="1007"/>
              </a:spcAft>
              <a:buFont typeface="Arial"/>
              <a:buChar char="•"/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r>
              <a:rPr lang="en-US" sz="1833" dirty="0">
                <a:solidFill>
                  <a:srgbClr val="666666"/>
                </a:solidFill>
                <a:cs typeface="Calibri"/>
              </a:rPr>
              <a:t> </a:t>
            </a: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</p:txBody>
      </p:sp>
      <p:sp>
        <p:nvSpPr>
          <p:cNvPr id="9" name="Content Placeholder 5"/>
          <p:cNvSpPr txBox="1">
            <a:spLocks/>
          </p:cNvSpPr>
          <p:nvPr userDrawn="1"/>
        </p:nvSpPr>
        <p:spPr bwMode="auto">
          <a:xfrm>
            <a:off x="476251" y="1295526"/>
            <a:ext cx="3596641" cy="4652837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83942" tIns="229926" rIns="183942" bIns="183942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899" indent="-183934" defTabSz="919664">
              <a:spcAft>
                <a:spcPts val="1007"/>
              </a:spcAft>
              <a:buFont typeface="Arial"/>
              <a:buChar char="•"/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r>
              <a:rPr lang="en-US" sz="1833" dirty="0">
                <a:solidFill>
                  <a:srgbClr val="666666"/>
                </a:solidFill>
                <a:cs typeface="Calibri"/>
              </a:rPr>
              <a:t> </a:t>
            </a: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5" name="Text Placeholder 2"/>
          <p:cNvSpPr>
            <a:spLocks noGrp="1"/>
          </p:cNvSpPr>
          <p:nvPr>
            <p:ph type="body" sz="quarter" idx="23"/>
          </p:nvPr>
        </p:nvSpPr>
        <p:spPr>
          <a:xfrm>
            <a:off x="726176" y="1455174"/>
            <a:ext cx="3128078" cy="4345858"/>
          </a:xfrm>
        </p:spPr>
        <p:txBody>
          <a:bodyPr/>
          <a:lstStyle>
            <a:lvl1pPr>
              <a:defRPr sz="20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6" name="Text Placeholder 2"/>
          <p:cNvSpPr>
            <a:spLocks noGrp="1"/>
          </p:cNvSpPr>
          <p:nvPr>
            <p:ph type="body" sz="quarter" idx="24"/>
          </p:nvPr>
        </p:nvSpPr>
        <p:spPr>
          <a:xfrm>
            <a:off x="4546594" y="1455174"/>
            <a:ext cx="3128078" cy="4345858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7" name="Text Placeholder 2"/>
          <p:cNvSpPr>
            <a:spLocks noGrp="1"/>
          </p:cNvSpPr>
          <p:nvPr>
            <p:ph type="body" sz="quarter" idx="25"/>
          </p:nvPr>
        </p:nvSpPr>
        <p:spPr>
          <a:xfrm>
            <a:off x="8415026" y="1455174"/>
            <a:ext cx="3128078" cy="4345858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8013890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3 columns progression op1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icture 29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/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8" name="Content Placeholder 5"/>
          <p:cNvSpPr txBox="1">
            <a:spLocks/>
          </p:cNvSpPr>
          <p:nvPr userDrawn="1"/>
        </p:nvSpPr>
        <p:spPr bwMode="auto">
          <a:xfrm>
            <a:off x="8180738" y="1295526"/>
            <a:ext cx="3596641" cy="4652837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83942" tIns="229926" rIns="183942" bIns="183942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899" indent="-183934" defTabSz="919664">
              <a:spcAft>
                <a:spcPts val="1007"/>
              </a:spcAft>
              <a:buFont typeface="Arial"/>
              <a:buChar char="•"/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r>
              <a:rPr lang="en-US" sz="1833" dirty="0">
                <a:solidFill>
                  <a:srgbClr val="666666"/>
                </a:solidFill>
                <a:cs typeface="Calibri"/>
              </a:rPr>
              <a:t> </a:t>
            </a: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</p:txBody>
      </p:sp>
      <p:sp>
        <p:nvSpPr>
          <p:cNvPr id="21" name="Content Placeholder 5"/>
          <p:cNvSpPr txBox="1">
            <a:spLocks/>
          </p:cNvSpPr>
          <p:nvPr userDrawn="1"/>
        </p:nvSpPr>
        <p:spPr bwMode="auto">
          <a:xfrm>
            <a:off x="4312307" y="1295526"/>
            <a:ext cx="3596641" cy="4652837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83942" tIns="229926" rIns="183942" bIns="183942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899" indent="-183934" defTabSz="919664">
              <a:spcAft>
                <a:spcPts val="1007"/>
              </a:spcAft>
              <a:buFont typeface="Arial"/>
              <a:buChar char="•"/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r>
              <a:rPr lang="en-US" sz="1833" dirty="0">
                <a:solidFill>
                  <a:srgbClr val="666666"/>
                </a:solidFill>
                <a:cs typeface="Calibri"/>
              </a:rPr>
              <a:t> </a:t>
            </a: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</p:txBody>
      </p:sp>
      <p:sp>
        <p:nvSpPr>
          <p:cNvPr id="22" name="Content Placeholder 5"/>
          <p:cNvSpPr txBox="1">
            <a:spLocks/>
          </p:cNvSpPr>
          <p:nvPr userDrawn="1"/>
        </p:nvSpPr>
        <p:spPr bwMode="auto">
          <a:xfrm>
            <a:off x="476251" y="1295526"/>
            <a:ext cx="3596641" cy="4652837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83942" tIns="229926" rIns="183942" bIns="183942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899" indent="-183934" defTabSz="919664">
              <a:spcAft>
                <a:spcPts val="1007"/>
              </a:spcAft>
              <a:buFont typeface="Arial"/>
              <a:buChar char="•"/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r>
              <a:rPr lang="en-US" sz="1833" dirty="0">
                <a:solidFill>
                  <a:srgbClr val="666666"/>
                </a:solidFill>
                <a:cs typeface="Calibri"/>
              </a:rPr>
              <a:t> </a:t>
            </a: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Round Same Side Corner Rectangle 8"/>
          <p:cNvSpPr/>
          <p:nvPr userDrawn="1"/>
        </p:nvSpPr>
        <p:spPr>
          <a:xfrm>
            <a:off x="476251" y="1286001"/>
            <a:ext cx="3596641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11" name="Round Same Side Corner Rectangle 10"/>
          <p:cNvSpPr/>
          <p:nvPr userDrawn="1"/>
        </p:nvSpPr>
        <p:spPr>
          <a:xfrm>
            <a:off x="4325373" y="1286001"/>
            <a:ext cx="3596641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5"/>
              </a:gs>
              <a:gs pos="100000">
                <a:schemeClr val="accent6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12" name="Round Same Side Corner Rectangle 11"/>
          <p:cNvSpPr/>
          <p:nvPr userDrawn="1"/>
        </p:nvSpPr>
        <p:spPr>
          <a:xfrm>
            <a:off x="8189995" y="1286001"/>
            <a:ext cx="3596641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grpSp>
        <p:nvGrpSpPr>
          <p:cNvPr id="24" name="Group 23"/>
          <p:cNvGrpSpPr/>
          <p:nvPr userDrawn="1"/>
        </p:nvGrpSpPr>
        <p:grpSpPr>
          <a:xfrm>
            <a:off x="3758509" y="3319736"/>
            <a:ext cx="832153" cy="624114"/>
            <a:chOff x="2788280" y="3319733"/>
            <a:chExt cx="624114" cy="624114"/>
          </a:xfrm>
        </p:grpSpPr>
        <p:sp>
          <p:nvSpPr>
            <p:cNvPr id="25" name="Oval 24"/>
            <p:cNvSpPr/>
            <p:nvPr/>
          </p:nvSpPr>
          <p:spPr>
            <a:xfrm>
              <a:off x="2788280" y="3319733"/>
              <a:ext cx="624114" cy="624114"/>
            </a:xfrm>
            <a:prstGeom prst="ellipse">
              <a:avLst/>
            </a:prstGeom>
            <a:solidFill>
              <a:srgbClr val="EFEFE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9664" fontAlgn="base">
                <a:spcBef>
                  <a:spcPct val="0"/>
                </a:spcBef>
                <a:spcAft>
                  <a:spcPct val="0"/>
                </a:spcAft>
              </a:pPr>
              <a:endParaRPr lang="en-US" sz="1833">
                <a:solidFill>
                  <a:prstClr val="white"/>
                </a:solidFill>
              </a:endParaRPr>
            </a:p>
          </p:txBody>
        </p:sp>
        <p:pic>
          <p:nvPicPr>
            <p:cNvPr id="26" name="Picture 25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99956" y="3404617"/>
              <a:ext cx="447400" cy="463378"/>
            </a:xfrm>
            <a:prstGeom prst="rect">
              <a:avLst/>
            </a:prstGeom>
          </p:spPr>
        </p:pic>
      </p:grpSp>
      <p:grpSp>
        <p:nvGrpSpPr>
          <p:cNvPr id="27" name="Group 26"/>
          <p:cNvGrpSpPr/>
          <p:nvPr userDrawn="1"/>
        </p:nvGrpSpPr>
        <p:grpSpPr>
          <a:xfrm>
            <a:off x="7585566" y="3319736"/>
            <a:ext cx="832153" cy="624114"/>
            <a:chOff x="2788280" y="3319733"/>
            <a:chExt cx="624114" cy="624114"/>
          </a:xfrm>
        </p:grpSpPr>
        <p:sp>
          <p:nvSpPr>
            <p:cNvPr id="28" name="Oval 27"/>
            <p:cNvSpPr/>
            <p:nvPr/>
          </p:nvSpPr>
          <p:spPr>
            <a:xfrm>
              <a:off x="2788280" y="3319733"/>
              <a:ext cx="624114" cy="624114"/>
            </a:xfrm>
            <a:prstGeom prst="ellipse">
              <a:avLst/>
            </a:prstGeom>
            <a:solidFill>
              <a:srgbClr val="EFEFE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9664" fontAlgn="base">
                <a:spcBef>
                  <a:spcPct val="0"/>
                </a:spcBef>
                <a:spcAft>
                  <a:spcPct val="0"/>
                </a:spcAft>
              </a:pPr>
              <a:endParaRPr lang="en-US" sz="1833">
                <a:solidFill>
                  <a:prstClr val="white"/>
                </a:solidFill>
              </a:endParaRPr>
            </a:p>
          </p:txBody>
        </p:sp>
        <p:pic>
          <p:nvPicPr>
            <p:cNvPr id="29" name="Picture 28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99956" y="3404617"/>
              <a:ext cx="447400" cy="463378"/>
            </a:xfrm>
            <a:prstGeom prst="rect">
              <a:avLst/>
            </a:prstGeom>
          </p:spPr>
        </p:pic>
      </p:grpSp>
      <p:sp>
        <p:nvSpPr>
          <p:cNvPr id="23" name="Text Placeholder 2"/>
          <p:cNvSpPr>
            <a:spLocks noGrp="1"/>
          </p:cNvSpPr>
          <p:nvPr>
            <p:ph type="body" sz="quarter" idx="24"/>
          </p:nvPr>
        </p:nvSpPr>
        <p:spPr>
          <a:xfrm>
            <a:off x="4693266" y="1592822"/>
            <a:ext cx="2892300" cy="4345858"/>
          </a:xfrm>
        </p:spPr>
        <p:txBody>
          <a:bodyPr/>
          <a:lstStyle>
            <a:lvl1pPr>
              <a:defRPr>
                <a:solidFill>
                  <a:schemeClr val="accent5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31" name="Text Placeholder 2"/>
          <p:cNvSpPr>
            <a:spLocks noGrp="1"/>
          </p:cNvSpPr>
          <p:nvPr>
            <p:ph type="body" sz="quarter" idx="25"/>
          </p:nvPr>
        </p:nvSpPr>
        <p:spPr>
          <a:xfrm>
            <a:off x="8542168" y="1607574"/>
            <a:ext cx="2892300" cy="4345858"/>
          </a:xfrm>
        </p:spPr>
        <p:txBody>
          <a:bodyPr/>
          <a:lstStyle>
            <a:lvl1pPr>
              <a:defRPr>
                <a:solidFill>
                  <a:schemeClr val="accent3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32" name="Text Placeholder 2"/>
          <p:cNvSpPr>
            <a:spLocks noGrp="1"/>
          </p:cNvSpPr>
          <p:nvPr>
            <p:ph type="body" sz="quarter" idx="26"/>
          </p:nvPr>
        </p:nvSpPr>
        <p:spPr>
          <a:xfrm>
            <a:off x="751420" y="1592822"/>
            <a:ext cx="2892300" cy="4345858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20239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01_On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Shape 115"/>
          <p:cNvSpPr>
            <a:spLocks noGrp="1"/>
          </p:cNvSpPr>
          <p:nvPr>
            <p:ph type="pic" idx="13"/>
          </p:nvPr>
        </p:nvSpPr>
        <p:spPr>
          <a:xfrm>
            <a:off x="0" y="2080175"/>
            <a:ext cx="12192000" cy="3114676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16" name="Shape 116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42041"/>
          </a:xfrm>
          <a:prstGeom prst="rect">
            <a:avLst/>
          </a:prstGeom>
        </p:spPr>
        <p:txBody>
          <a:bodyPr lIns="45719" tIns="45719" rIns="45719" bIns="45719"/>
          <a:lstStyle>
            <a:lvl1pPr algn="ctr">
              <a:defRPr b="0">
                <a:solidFill>
                  <a:srgbClr val="272727"/>
                </a:solidFill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117" name="Shape 117"/>
          <p:cNvSpPr>
            <a:spLocks noGrp="1"/>
          </p:cNvSpPr>
          <p:nvPr>
            <p:ph type="body" sz="quarter" idx="1"/>
          </p:nvPr>
        </p:nvSpPr>
        <p:spPr>
          <a:xfrm>
            <a:off x="838200" y="893693"/>
            <a:ext cx="10515600" cy="406401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86000"/>
              </a:lnSpc>
              <a:spcBef>
                <a:spcPts val="0"/>
              </a:spcBef>
              <a:buSzTx/>
              <a:buFontTx/>
              <a:buNone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1pPr>
            <a:lvl2pPr marL="609600" indent="-152400" algn="ctr">
              <a:lnSpc>
                <a:spcPct val="86000"/>
              </a:lnSpc>
              <a:spcBef>
                <a:spcPts val="0"/>
              </a:spcBef>
              <a:buSzPct val="80000"/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2pPr>
            <a:lvl3pPr marL="1036319" indent="-121919" algn="ctr">
              <a:lnSpc>
                <a:spcPct val="86000"/>
              </a:lnSpc>
              <a:spcBef>
                <a:spcPts val="0"/>
              </a:spcBef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3pPr>
            <a:lvl4pPr marL="1493519" indent="-121919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4pPr>
            <a:lvl5pPr marL="1950720" indent="-121920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18" name="Shape 118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3 columns progression op2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8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/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24" name="Content Placeholder 5"/>
          <p:cNvSpPr txBox="1">
            <a:spLocks/>
          </p:cNvSpPr>
          <p:nvPr userDrawn="1"/>
        </p:nvSpPr>
        <p:spPr bwMode="auto">
          <a:xfrm>
            <a:off x="8180738" y="1295526"/>
            <a:ext cx="3596641" cy="4652837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83942" tIns="229926" rIns="183942" bIns="183942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899" indent="-183934" defTabSz="919664">
              <a:spcAft>
                <a:spcPts val="1007"/>
              </a:spcAft>
              <a:buFont typeface="Arial"/>
              <a:buChar char="•"/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r>
              <a:rPr lang="en-US" sz="1833" dirty="0">
                <a:solidFill>
                  <a:srgbClr val="666666"/>
                </a:solidFill>
                <a:cs typeface="Calibri"/>
              </a:rPr>
              <a:t> </a:t>
            </a: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</p:txBody>
      </p:sp>
      <p:sp>
        <p:nvSpPr>
          <p:cNvPr id="25" name="Content Placeholder 5"/>
          <p:cNvSpPr txBox="1">
            <a:spLocks/>
          </p:cNvSpPr>
          <p:nvPr userDrawn="1"/>
        </p:nvSpPr>
        <p:spPr bwMode="auto">
          <a:xfrm>
            <a:off x="4312307" y="1295526"/>
            <a:ext cx="3596641" cy="4652837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83942" tIns="229926" rIns="183942" bIns="183942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899" indent="-183934" defTabSz="919664">
              <a:spcAft>
                <a:spcPts val="1007"/>
              </a:spcAft>
              <a:buFont typeface="Arial"/>
              <a:buChar char="•"/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r>
              <a:rPr lang="en-US" sz="1833" dirty="0">
                <a:solidFill>
                  <a:srgbClr val="666666"/>
                </a:solidFill>
                <a:cs typeface="Calibri"/>
              </a:rPr>
              <a:t> </a:t>
            </a: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</p:txBody>
      </p:sp>
      <p:sp>
        <p:nvSpPr>
          <p:cNvPr id="26" name="Content Placeholder 5"/>
          <p:cNvSpPr txBox="1">
            <a:spLocks/>
          </p:cNvSpPr>
          <p:nvPr userDrawn="1"/>
        </p:nvSpPr>
        <p:spPr bwMode="auto">
          <a:xfrm>
            <a:off x="476251" y="1295526"/>
            <a:ext cx="3596641" cy="4652837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83942" tIns="229926" rIns="183942" bIns="183942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899" indent="-183934" defTabSz="919664">
              <a:spcAft>
                <a:spcPts val="1007"/>
              </a:spcAft>
              <a:buFont typeface="Arial"/>
              <a:buChar char="•"/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r>
              <a:rPr lang="en-US" sz="1833" dirty="0">
                <a:solidFill>
                  <a:srgbClr val="666666"/>
                </a:solidFill>
                <a:cs typeface="Calibri"/>
              </a:rPr>
              <a:t> </a:t>
            </a: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grpSp>
        <p:nvGrpSpPr>
          <p:cNvPr id="18" name="Group 17"/>
          <p:cNvGrpSpPr/>
          <p:nvPr userDrawn="1"/>
        </p:nvGrpSpPr>
        <p:grpSpPr>
          <a:xfrm>
            <a:off x="3718429" y="3319736"/>
            <a:ext cx="832153" cy="624114"/>
            <a:chOff x="2788280" y="3319733"/>
            <a:chExt cx="624114" cy="624114"/>
          </a:xfrm>
        </p:grpSpPr>
        <p:sp>
          <p:nvSpPr>
            <p:cNvPr id="21" name="Oval 20"/>
            <p:cNvSpPr/>
            <p:nvPr/>
          </p:nvSpPr>
          <p:spPr>
            <a:xfrm>
              <a:off x="2788280" y="3319733"/>
              <a:ext cx="624114" cy="624114"/>
            </a:xfrm>
            <a:prstGeom prst="ellipse">
              <a:avLst/>
            </a:prstGeom>
            <a:solidFill>
              <a:schemeClr val="bg1"/>
            </a:solidFill>
            <a:ln w="38100" cmpd="sng">
              <a:solidFill>
                <a:srgbClr val="EFEFE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9664" fontAlgn="base">
                <a:spcBef>
                  <a:spcPct val="0"/>
                </a:spcBef>
                <a:spcAft>
                  <a:spcPct val="0"/>
                </a:spcAft>
              </a:pPr>
              <a:endParaRPr lang="en-US" sz="1833">
                <a:solidFill>
                  <a:prstClr val="white"/>
                </a:solidFill>
              </a:endParaRPr>
            </a:p>
          </p:txBody>
        </p:sp>
        <p:pic>
          <p:nvPicPr>
            <p:cNvPr id="22" name="Picture 21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99956" y="3404617"/>
              <a:ext cx="447400" cy="463378"/>
            </a:xfrm>
            <a:prstGeom prst="rect">
              <a:avLst/>
            </a:prstGeom>
          </p:spPr>
        </p:pic>
      </p:grpSp>
      <p:grpSp>
        <p:nvGrpSpPr>
          <p:cNvPr id="23" name="Group 22"/>
          <p:cNvGrpSpPr/>
          <p:nvPr userDrawn="1"/>
        </p:nvGrpSpPr>
        <p:grpSpPr>
          <a:xfrm>
            <a:off x="7636302" y="3319736"/>
            <a:ext cx="832153" cy="624114"/>
            <a:chOff x="2788280" y="3319733"/>
            <a:chExt cx="624114" cy="624114"/>
          </a:xfrm>
        </p:grpSpPr>
        <p:sp>
          <p:nvSpPr>
            <p:cNvPr id="30" name="Oval 29"/>
            <p:cNvSpPr/>
            <p:nvPr/>
          </p:nvSpPr>
          <p:spPr>
            <a:xfrm>
              <a:off x="2788280" y="3319733"/>
              <a:ext cx="624114" cy="624114"/>
            </a:xfrm>
            <a:prstGeom prst="ellipse">
              <a:avLst/>
            </a:prstGeom>
            <a:solidFill>
              <a:schemeClr val="bg1"/>
            </a:solidFill>
            <a:ln w="38100" cmpd="sng">
              <a:solidFill>
                <a:srgbClr val="EFEFE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9664" fontAlgn="base">
                <a:spcBef>
                  <a:spcPct val="0"/>
                </a:spcBef>
                <a:spcAft>
                  <a:spcPct val="0"/>
                </a:spcAft>
              </a:pPr>
              <a:endParaRPr lang="en-US" sz="1833">
                <a:solidFill>
                  <a:prstClr val="white"/>
                </a:solidFill>
              </a:endParaRPr>
            </a:p>
          </p:txBody>
        </p:sp>
        <p:pic>
          <p:nvPicPr>
            <p:cNvPr id="31" name="Picture 30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99956" y="3404617"/>
              <a:ext cx="447400" cy="463378"/>
            </a:xfrm>
            <a:prstGeom prst="rect">
              <a:avLst/>
            </a:prstGeom>
          </p:spPr>
        </p:pic>
      </p:grpSp>
      <p:sp>
        <p:nvSpPr>
          <p:cNvPr id="32" name="Round Same Side Corner Rectangle 31"/>
          <p:cNvSpPr/>
          <p:nvPr userDrawn="1"/>
        </p:nvSpPr>
        <p:spPr>
          <a:xfrm>
            <a:off x="476251" y="1286001"/>
            <a:ext cx="3596641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33" name="Round Same Side Corner Rectangle 32"/>
          <p:cNvSpPr/>
          <p:nvPr userDrawn="1"/>
        </p:nvSpPr>
        <p:spPr>
          <a:xfrm>
            <a:off x="8180738" y="1286001"/>
            <a:ext cx="3596641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34" name="Round Same Side Corner Rectangle 33"/>
          <p:cNvSpPr/>
          <p:nvPr userDrawn="1"/>
        </p:nvSpPr>
        <p:spPr>
          <a:xfrm>
            <a:off x="4312307" y="1286001"/>
            <a:ext cx="3596641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5"/>
              </a:gs>
              <a:gs pos="100000">
                <a:schemeClr val="accent6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20" name="Text Placeholder 2"/>
          <p:cNvSpPr>
            <a:spLocks noGrp="1"/>
          </p:cNvSpPr>
          <p:nvPr>
            <p:ph type="body" sz="quarter" idx="24"/>
          </p:nvPr>
        </p:nvSpPr>
        <p:spPr>
          <a:xfrm>
            <a:off x="4693266" y="1592822"/>
            <a:ext cx="2892300" cy="4345858"/>
          </a:xfrm>
        </p:spPr>
        <p:txBody>
          <a:bodyPr/>
          <a:lstStyle>
            <a:lvl1pPr>
              <a:defRPr>
                <a:solidFill>
                  <a:schemeClr val="accent5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7" name="Text Placeholder 2"/>
          <p:cNvSpPr>
            <a:spLocks noGrp="1"/>
          </p:cNvSpPr>
          <p:nvPr>
            <p:ph type="body" sz="quarter" idx="25"/>
          </p:nvPr>
        </p:nvSpPr>
        <p:spPr>
          <a:xfrm>
            <a:off x="8542168" y="1607574"/>
            <a:ext cx="2892300" cy="4345858"/>
          </a:xfrm>
        </p:spPr>
        <p:txBody>
          <a:bodyPr/>
          <a:lstStyle>
            <a:lvl1pPr>
              <a:defRPr>
                <a:solidFill>
                  <a:schemeClr val="accent3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8" name="Text Placeholder 2"/>
          <p:cNvSpPr>
            <a:spLocks noGrp="1"/>
          </p:cNvSpPr>
          <p:nvPr>
            <p:ph type="body" sz="quarter" idx="26"/>
          </p:nvPr>
        </p:nvSpPr>
        <p:spPr>
          <a:xfrm>
            <a:off x="751420" y="1592822"/>
            <a:ext cx="2892300" cy="4345858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6104009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3 columns 2 segment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/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24" name="Content Placeholder 5"/>
          <p:cNvSpPr txBox="1">
            <a:spLocks/>
          </p:cNvSpPr>
          <p:nvPr userDrawn="1"/>
        </p:nvSpPr>
        <p:spPr bwMode="auto">
          <a:xfrm>
            <a:off x="8180738" y="1295526"/>
            <a:ext cx="3596641" cy="4652837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83942" tIns="229926" rIns="183942" bIns="183942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899" indent="-183934" defTabSz="919664">
              <a:spcAft>
                <a:spcPts val="1007"/>
              </a:spcAft>
              <a:buFont typeface="Arial"/>
              <a:buChar char="•"/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r>
              <a:rPr lang="en-US" sz="1833" dirty="0">
                <a:solidFill>
                  <a:srgbClr val="666666"/>
                </a:solidFill>
                <a:cs typeface="Calibri"/>
              </a:rPr>
              <a:t> </a:t>
            </a: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</p:txBody>
      </p:sp>
      <p:sp>
        <p:nvSpPr>
          <p:cNvPr id="25" name="Content Placeholder 5"/>
          <p:cNvSpPr txBox="1">
            <a:spLocks/>
          </p:cNvSpPr>
          <p:nvPr userDrawn="1"/>
        </p:nvSpPr>
        <p:spPr bwMode="auto">
          <a:xfrm>
            <a:off x="4312307" y="1295526"/>
            <a:ext cx="3596641" cy="4652837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83942" tIns="229926" rIns="183942" bIns="183942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899" indent="-183934" defTabSz="919664">
              <a:spcAft>
                <a:spcPts val="1007"/>
              </a:spcAft>
              <a:buFont typeface="Arial"/>
              <a:buChar char="•"/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r>
              <a:rPr lang="en-US" sz="1833" dirty="0">
                <a:solidFill>
                  <a:srgbClr val="666666"/>
                </a:solidFill>
                <a:cs typeface="Calibri"/>
              </a:rPr>
              <a:t> </a:t>
            </a: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</p:txBody>
      </p:sp>
      <p:sp>
        <p:nvSpPr>
          <p:cNvPr id="26" name="Content Placeholder 5"/>
          <p:cNvSpPr txBox="1">
            <a:spLocks/>
          </p:cNvSpPr>
          <p:nvPr userDrawn="1"/>
        </p:nvSpPr>
        <p:spPr bwMode="auto">
          <a:xfrm>
            <a:off x="476251" y="1295526"/>
            <a:ext cx="3596641" cy="4652837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83942" tIns="229926" rIns="183942" bIns="183942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899" indent="-183934" defTabSz="919664">
              <a:spcAft>
                <a:spcPts val="1007"/>
              </a:spcAft>
              <a:buFont typeface="Arial"/>
              <a:buChar char="•"/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r>
              <a:rPr lang="en-US" sz="1833" dirty="0">
                <a:solidFill>
                  <a:srgbClr val="666666"/>
                </a:solidFill>
                <a:cs typeface="Calibri"/>
              </a:rPr>
              <a:t> </a:t>
            </a: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Round Same Side Corner Rectangle 8"/>
          <p:cNvSpPr/>
          <p:nvPr userDrawn="1"/>
        </p:nvSpPr>
        <p:spPr>
          <a:xfrm>
            <a:off x="476251" y="1286001"/>
            <a:ext cx="3596641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11" name="Round Same Side Corner Rectangle 10"/>
          <p:cNvSpPr/>
          <p:nvPr userDrawn="1"/>
        </p:nvSpPr>
        <p:spPr>
          <a:xfrm>
            <a:off x="4320018" y="1286001"/>
            <a:ext cx="3596641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5"/>
              </a:gs>
              <a:gs pos="100000">
                <a:schemeClr val="accent6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12" name="Round Same Side Corner Rectangle 11"/>
          <p:cNvSpPr/>
          <p:nvPr userDrawn="1"/>
        </p:nvSpPr>
        <p:spPr>
          <a:xfrm>
            <a:off x="8176615" y="1286001"/>
            <a:ext cx="3596641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476251" y="4343569"/>
            <a:ext cx="3596641" cy="0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 userDrawn="1"/>
        </p:nvCxnSpPr>
        <p:spPr>
          <a:xfrm>
            <a:off x="8176615" y="4343569"/>
            <a:ext cx="3596641" cy="0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 userDrawn="1"/>
        </p:nvCxnSpPr>
        <p:spPr>
          <a:xfrm>
            <a:off x="4297016" y="4343569"/>
            <a:ext cx="3596641" cy="0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 Placeholder 2"/>
          <p:cNvSpPr>
            <a:spLocks noGrp="1"/>
          </p:cNvSpPr>
          <p:nvPr>
            <p:ph type="body" sz="quarter" idx="23"/>
          </p:nvPr>
        </p:nvSpPr>
        <p:spPr>
          <a:xfrm>
            <a:off x="726176" y="1602654"/>
            <a:ext cx="3128078" cy="259572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7" name="Text Placeholder 2"/>
          <p:cNvSpPr>
            <a:spLocks noGrp="1"/>
          </p:cNvSpPr>
          <p:nvPr>
            <p:ph type="body" sz="quarter" idx="24"/>
          </p:nvPr>
        </p:nvSpPr>
        <p:spPr>
          <a:xfrm>
            <a:off x="4546594" y="1602654"/>
            <a:ext cx="3128078" cy="2595720"/>
          </a:xfrm>
        </p:spPr>
        <p:txBody>
          <a:bodyPr/>
          <a:lstStyle>
            <a:lvl1pPr>
              <a:defRPr>
                <a:solidFill>
                  <a:srgbClr val="0070C0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sz="quarter" idx="25"/>
          </p:nvPr>
        </p:nvSpPr>
        <p:spPr>
          <a:xfrm>
            <a:off x="8415026" y="1602654"/>
            <a:ext cx="3128078" cy="2595720"/>
          </a:xfrm>
        </p:spPr>
        <p:txBody>
          <a:bodyPr/>
          <a:lstStyle>
            <a:lvl1pPr>
              <a:defRPr>
                <a:solidFill>
                  <a:schemeClr val="accent3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26"/>
          </p:nvPr>
        </p:nvSpPr>
        <p:spPr>
          <a:xfrm>
            <a:off x="726024" y="4512093"/>
            <a:ext cx="3128434" cy="1462087"/>
          </a:xfrm>
        </p:spPr>
        <p:txBody>
          <a:bodyPr/>
          <a:lstStyle>
            <a:lvl1pPr>
              <a:defRPr sz="1583"/>
            </a:lvl1pPr>
            <a:lvl2pPr>
              <a:defRPr sz="1583"/>
            </a:lvl2pPr>
            <a:lvl3pPr>
              <a:defRPr sz="1583"/>
            </a:lvl3pPr>
            <a:lvl4pPr>
              <a:defRPr sz="1417"/>
            </a:lvl4pPr>
            <a:lvl5pPr>
              <a:defRPr sz="1167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8" name="Text Placeholder 2"/>
          <p:cNvSpPr>
            <a:spLocks noGrp="1"/>
          </p:cNvSpPr>
          <p:nvPr>
            <p:ph type="body" sz="quarter" idx="27"/>
          </p:nvPr>
        </p:nvSpPr>
        <p:spPr>
          <a:xfrm>
            <a:off x="4564527" y="4526707"/>
            <a:ext cx="3128434" cy="1462087"/>
          </a:xfrm>
        </p:spPr>
        <p:txBody>
          <a:bodyPr/>
          <a:lstStyle>
            <a:lvl1pPr>
              <a:defRPr sz="1583"/>
            </a:lvl1pPr>
            <a:lvl2pPr>
              <a:defRPr sz="1583"/>
            </a:lvl2pPr>
            <a:lvl3pPr>
              <a:defRPr sz="1583"/>
            </a:lvl3pPr>
            <a:lvl4pPr>
              <a:defRPr sz="1417"/>
            </a:lvl4pPr>
            <a:lvl5pPr>
              <a:defRPr sz="1167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9" name="Text Placeholder 2"/>
          <p:cNvSpPr>
            <a:spLocks noGrp="1"/>
          </p:cNvSpPr>
          <p:nvPr>
            <p:ph type="body" sz="quarter" idx="28"/>
          </p:nvPr>
        </p:nvSpPr>
        <p:spPr>
          <a:xfrm>
            <a:off x="8415024" y="4526707"/>
            <a:ext cx="3128434" cy="1462087"/>
          </a:xfrm>
        </p:spPr>
        <p:txBody>
          <a:bodyPr/>
          <a:lstStyle>
            <a:lvl1pPr>
              <a:defRPr sz="1583"/>
            </a:lvl1pPr>
            <a:lvl2pPr>
              <a:defRPr sz="1583"/>
            </a:lvl2pPr>
            <a:lvl3pPr>
              <a:defRPr sz="1583"/>
            </a:lvl3pPr>
            <a:lvl4pPr>
              <a:defRPr sz="1417"/>
            </a:lvl4pPr>
            <a:lvl5pPr>
              <a:defRPr sz="1167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4367527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3 columns + image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/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5" name="Content Placeholder 5"/>
          <p:cNvSpPr txBox="1">
            <a:spLocks/>
          </p:cNvSpPr>
          <p:nvPr userDrawn="1"/>
        </p:nvSpPr>
        <p:spPr bwMode="auto">
          <a:xfrm>
            <a:off x="8180738" y="1295533"/>
            <a:ext cx="3596641" cy="2989395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83942" tIns="229926" rIns="183942" bIns="183942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899" indent="-183934" defTabSz="919664">
              <a:spcAft>
                <a:spcPts val="1007"/>
              </a:spcAft>
              <a:buFont typeface="Arial"/>
              <a:buChar char="•"/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r>
              <a:rPr lang="en-US" sz="1833" dirty="0">
                <a:solidFill>
                  <a:srgbClr val="666666"/>
                </a:solidFill>
                <a:cs typeface="Calibri"/>
              </a:rPr>
              <a:t> </a:t>
            </a: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</p:txBody>
      </p:sp>
      <p:sp>
        <p:nvSpPr>
          <p:cNvPr id="16" name="Content Placeholder 5"/>
          <p:cNvSpPr txBox="1">
            <a:spLocks/>
          </p:cNvSpPr>
          <p:nvPr userDrawn="1"/>
        </p:nvSpPr>
        <p:spPr bwMode="auto">
          <a:xfrm>
            <a:off x="4312307" y="1295533"/>
            <a:ext cx="3596641" cy="2989395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83942" tIns="229926" rIns="183942" bIns="183942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899" indent="-183934" defTabSz="919664">
              <a:spcAft>
                <a:spcPts val="1007"/>
              </a:spcAft>
              <a:buFont typeface="Arial"/>
              <a:buChar char="•"/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r>
              <a:rPr lang="en-US" sz="1833" dirty="0">
                <a:solidFill>
                  <a:srgbClr val="666666"/>
                </a:solidFill>
                <a:cs typeface="Calibri"/>
              </a:rPr>
              <a:t> </a:t>
            </a: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</p:txBody>
      </p:sp>
      <p:sp>
        <p:nvSpPr>
          <p:cNvPr id="17" name="Content Placeholder 5"/>
          <p:cNvSpPr txBox="1">
            <a:spLocks/>
          </p:cNvSpPr>
          <p:nvPr userDrawn="1"/>
        </p:nvSpPr>
        <p:spPr bwMode="auto">
          <a:xfrm>
            <a:off x="476251" y="1295533"/>
            <a:ext cx="3596641" cy="2989395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83942" tIns="229926" rIns="183942" bIns="183942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899" indent="-183934" defTabSz="919664">
              <a:spcAft>
                <a:spcPts val="1007"/>
              </a:spcAft>
              <a:buFont typeface="Arial"/>
              <a:buChar char="•"/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r>
              <a:rPr lang="en-US" sz="1833" dirty="0">
                <a:solidFill>
                  <a:srgbClr val="666666"/>
                </a:solidFill>
                <a:cs typeface="Calibri"/>
              </a:rPr>
              <a:t> </a:t>
            </a: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Round Same Side Corner Rectangle 8"/>
          <p:cNvSpPr/>
          <p:nvPr userDrawn="1"/>
        </p:nvSpPr>
        <p:spPr>
          <a:xfrm>
            <a:off x="476251" y="1286001"/>
            <a:ext cx="3596641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11" name="Round Same Side Corner Rectangle 10"/>
          <p:cNvSpPr/>
          <p:nvPr userDrawn="1"/>
        </p:nvSpPr>
        <p:spPr>
          <a:xfrm>
            <a:off x="4312307" y="1286001"/>
            <a:ext cx="3596641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5"/>
              </a:gs>
              <a:gs pos="100000">
                <a:schemeClr val="accent6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12" name="Round Same Side Corner Rectangle 11"/>
          <p:cNvSpPr/>
          <p:nvPr userDrawn="1"/>
        </p:nvSpPr>
        <p:spPr>
          <a:xfrm>
            <a:off x="8180738" y="1286001"/>
            <a:ext cx="3596641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24" name="Picture Placeholder 3"/>
          <p:cNvSpPr>
            <a:spLocks noGrp="1"/>
          </p:cNvSpPr>
          <p:nvPr>
            <p:ph type="pic" sz="quarter" idx="21"/>
          </p:nvPr>
        </p:nvSpPr>
        <p:spPr>
          <a:xfrm>
            <a:off x="476256" y="4435988"/>
            <a:ext cx="3596641" cy="1539365"/>
          </a:xfrm>
          <a:prstGeom prst="roundRect">
            <a:avLst>
              <a:gd name="adj" fmla="val 2689"/>
            </a:avLst>
          </a:prstGeom>
          <a:solidFill>
            <a:schemeClr val="tx1"/>
          </a:solidFill>
        </p:spPr>
        <p:txBody>
          <a:bodyPr rtlCol="0">
            <a:normAutofit/>
          </a:bodyPr>
          <a:lstStyle>
            <a:lvl1pPr>
              <a:defRPr sz="1167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25" name="Picture Placeholder 3"/>
          <p:cNvSpPr>
            <a:spLocks noGrp="1"/>
          </p:cNvSpPr>
          <p:nvPr>
            <p:ph type="pic" sz="quarter" idx="22"/>
          </p:nvPr>
        </p:nvSpPr>
        <p:spPr>
          <a:xfrm>
            <a:off x="8180743" y="4453453"/>
            <a:ext cx="3596641" cy="1539365"/>
          </a:xfrm>
          <a:prstGeom prst="roundRect">
            <a:avLst>
              <a:gd name="adj" fmla="val 2689"/>
            </a:avLst>
          </a:prstGeom>
          <a:solidFill>
            <a:schemeClr val="tx1"/>
          </a:solidFill>
        </p:spPr>
        <p:txBody>
          <a:bodyPr rtlCol="0">
            <a:normAutofit/>
          </a:bodyPr>
          <a:lstStyle>
            <a:lvl1pPr>
              <a:defRPr sz="1167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26" name="Picture Placeholder 3"/>
          <p:cNvSpPr>
            <a:spLocks noGrp="1"/>
          </p:cNvSpPr>
          <p:nvPr>
            <p:ph type="pic" sz="quarter" idx="23"/>
          </p:nvPr>
        </p:nvSpPr>
        <p:spPr>
          <a:xfrm>
            <a:off x="4312436" y="4444614"/>
            <a:ext cx="3596641" cy="1539365"/>
          </a:xfrm>
          <a:prstGeom prst="roundRect">
            <a:avLst>
              <a:gd name="adj" fmla="val 2689"/>
            </a:avLst>
          </a:prstGeom>
          <a:solidFill>
            <a:schemeClr val="tx1"/>
          </a:solidFill>
        </p:spPr>
        <p:txBody>
          <a:bodyPr rtlCol="0">
            <a:normAutofit/>
          </a:bodyPr>
          <a:lstStyle>
            <a:lvl1pPr>
              <a:defRPr sz="1167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sz="quarter" idx="24"/>
          </p:nvPr>
        </p:nvSpPr>
        <p:spPr>
          <a:xfrm>
            <a:off x="726176" y="1602654"/>
            <a:ext cx="3128078" cy="259572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sz="quarter" idx="25"/>
          </p:nvPr>
        </p:nvSpPr>
        <p:spPr>
          <a:xfrm>
            <a:off x="4546594" y="1602654"/>
            <a:ext cx="3128078" cy="2595720"/>
          </a:xfrm>
        </p:spPr>
        <p:txBody>
          <a:bodyPr/>
          <a:lstStyle>
            <a:lvl1pPr>
              <a:defRPr>
                <a:solidFill>
                  <a:schemeClr val="accent5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1" name="Text Placeholder 2"/>
          <p:cNvSpPr>
            <a:spLocks noGrp="1"/>
          </p:cNvSpPr>
          <p:nvPr>
            <p:ph type="body" sz="quarter" idx="26"/>
          </p:nvPr>
        </p:nvSpPr>
        <p:spPr>
          <a:xfrm>
            <a:off x="8415026" y="1602654"/>
            <a:ext cx="3128078" cy="2595720"/>
          </a:xfrm>
        </p:spPr>
        <p:txBody>
          <a:bodyPr/>
          <a:lstStyle>
            <a:lvl1pPr>
              <a:defRPr>
                <a:solidFill>
                  <a:schemeClr val="accent3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3951353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4 columns 4 segment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Picture 61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/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29" name="Content Placeholder 5"/>
          <p:cNvSpPr txBox="1">
            <a:spLocks/>
          </p:cNvSpPr>
          <p:nvPr userDrawn="1"/>
        </p:nvSpPr>
        <p:spPr bwMode="auto">
          <a:xfrm>
            <a:off x="9313161" y="1287113"/>
            <a:ext cx="2402593" cy="4652837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83942" tIns="229926" rIns="183942" bIns="183942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899" indent="-183934" defTabSz="919664">
              <a:spcAft>
                <a:spcPts val="1007"/>
              </a:spcAft>
              <a:buFont typeface="Arial"/>
              <a:buChar char="•"/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r>
              <a:rPr lang="en-US" sz="1833" dirty="0">
                <a:solidFill>
                  <a:srgbClr val="666666"/>
                </a:solidFill>
                <a:cs typeface="Calibri"/>
              </a:rPr>
              <a:t> </a:t>
            </a: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</p:txBody>
      </p:sp>
      <p:sp>
        <p:nvSpPr>
          <p:cNvPr id="30" name="Content Placeholder 5"/>
          <p:cNvSpPr txBox="1">
            <a:spLocks/>
          </p:cNvSpPr>
          <p:nvPr userDrawn="1"/>
        </p:nvSpPr>
        <p:spPr bwMode="auto">
          <a:xfrm>
            <a:off x="6679314" y="1286001"/>
            <a:ext cx="2402593" cy="4652837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83942" tIns="229926" rIns="183942" bIns="183942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899" indent="-183934" defTabSz="919664">
              <a:spcAft>
                <a:spcPts val="1007"/>
              </a:spcAft>
              <a:buFont typeface="Arial"/>
              <a:buChar char="•"/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r>
              <a:rPr lang="en-US" sz="1833" dirty="0">
                <a:solidFill>
                  <a:srgbClr val="666666"/>
                </a:solidFill>
                <a:cs typeface="Calibri"/>
              </a:rPr>
              <a:t> </a:t>
            </a: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</p:txBody>
      </p:sp>
      <p:sp>
        <p:nvSpPr>
          <p:cNvPr id="27" name="Content Placeholder 5"/>
          <p:cNvSpPr txBox="1">
            <a:spLocks/>
          </p:cNvSpPr>
          <p:nvPr userDrawn="1"/>
        </p:nvSpPr>
        <p:spPr bwMode="auto">
          <a:xfrm>
            <a:off x="4045462" y="1286001"/>
            <a:ext cx="2402593" cy="4652837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83942" tIns="229926" rIns="183942" bIns="183942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899" indent="-183934" defTabSz="919664">
              <a:spcAft>
                <a:spcPts val="1007"/>
              </a:spcAft>
              <a:buFont typeface="Arial"/>
              <a:buChar char="•"/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r>
              <a:rPr lang="en-US" sz="1833" dirty="0">
                <a:solidFill>
                  <a:srgbClr val="666666"/>
                </a:solidFill>
                <a:cs typeface="Calibri"/>
              </a:rPr>
              <a:t> </a:t>
            </a: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</p:txBody>
      </p:sp>
      <p:sp>
        <p:nvSpPr>
          <p:cNvPr id="26" name="Content Placeholder 5"/>
          <p:cNvSpPr txBox="1">
            <a:spLocks/>
          </p:cNvSpPr>
          <p:nvPr userDrawn="1"/>
        </p:nvSpPr>
        <p:spPr bwMode="auto">
          <a:xfrm>
            <a:off x="1411615" y="1295526"/>
            <a:ext cx="2402593" cy="4652837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83942" tIns="229926" rIns="183942" bIns="183942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899" indent="-183934" defTabSz="919664">
              <a:spcAft>
                <a:spcPts val="1007"/>
              </a:spcAft>
              <a:buFont typeface="Arial"/>
              <a:buChar char="•"/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r>
              <a:rPr lang="en-US" sz="1833" dirty="0">
                <a:solidFill>
                  <a:srgbClr val="666666"/>
                </a:solidFill>
                <a:cs typeface="Calibri"/>
              </a:rPr>
              <a:t> </a:t>
            </a: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1" name="Round Same Side Corner Rectangle 30"/>
          <p:cNvSpPr/>
          <p:nvPr userDrawn="1"/>
        </p:nvSpPr>
        <p:spPr>
          <a:xfrm>
            <a:off x="9313158" y="1286001"/>
            <a:ext cx="2402598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rgbClr val="81017E"/>
              </a:gs>
              <a:gs pos="100000">
                <a:srgbClr val="DA0081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32" name="Round Same Side Corner Rectangle 31"/>
          <p:cNvSpPr/>
          <p:nvPr userDrawn="1"/>
        </p:nvSpPr>
        <p:spPr>
          <a:xfrm>
            <a:off x="6679310" y="1286001"/>
            <a:ext cx="2402598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42" name="Round Same Side Corner Rectangle 41"/>
          <p:cNvSpPr/>
          <p:nvPr userDrawn="1"/>
        </p:nvSpPr>
        <p:spPr>
          <a:xfrm>
            <a:off x="4045455" y="1286001"/>
            <a:ext cx="2402597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5"/>
              </a:gs>
              <a:gs pos="100000">
                <a:schemeClr val="accent6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43" name="Round Same Side Corner Rectangle 42"/>
          <p:cNvSpPr/>
          <p:nvPr userDrawn="1"/>
        </p:nvSpPr>
        <p:spPr>
          <a:xfrm>
            <a:off x="1411607" y="1286001"/>
            <a:ext cx="2402597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cxnSp>
        <p:nvCxnSpPr>
          <p:cNvPr id="48" name="Straight Connector 47"/>
          <p:cNvCxnSpPr/>
          <p:nvPr userDrawn="1"/>
        </p:nvCxnSpPr>
        <p:spPr>
          <a:xfrm>
            <a:off x="9313158" y="2212279"/>
            <a:ext cx="2402598" cy="0"/>
          </a:xfrm>
          <a:prstGeom prst="line">
            <a:avLst/>
          </a:prstGeom>
          <a:ln w="9525" cmpd="sng">
            <a:gradFill flip="none" rotWithShape="1">
              <a:gsLst>
                <a:gs pos="0">
                  <a:srgbClr val="81017E"/>
                </a:gs>
                <a:gs pos="100000">
                  <a:srgbClr val="DA0081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 userDrawn="1"/>
        </p:nvCxnSpPr>
        <p:spPr>
          <a:xfrm>
            <a:off x="6679306" y="2212279"/>
            <a:ext cx="2402597" cy="0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 userDrawn="1"/>
        </p:nvCxnSpPr>
        <p:spPr>
          <a:xfrm>
            <a:off x="4045457" y="2212279"/>
            <a:ext cx="2402593" cy="0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 userDrawn="1"/>
        </p:nvCxnSpPr>
        <p:spPr>
          <a:xfrm>
            <a:off x="1411610" y="2217760"/>
            <a:ext cx="2402593" cy="0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 userDrawn="1"/>
        </p:nvCxnSpPr>
        <p:spPr>
          <a:xfrm>
            <a:off x="9313158" y="3461857"/>
            <a:ext cx="2402598" cy="0"/>
          </a:xfrm>
          <a:prstGeom prst="line">
            <a:avLst/>
          </a:prstGeom>
          <a:ln w="9525" cmpd="sng">
            <a:gradFill flip="none" rotWithShape="1">
              <a:gsLst>
                <a:gs pos="0">
                  <a:srgbClr val="81017E"/>
                </a:gs>
                <a:gs pos="100000">
                  <a:srgbClr val="DA0081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 userDrawn="1"/>
        </p:nvCxnSpPr>
        <p:spPr>
          <a:xfrm>
            <a:off x="9313158" y="4711436"/>
            <a:ext cx="2402598" cy="0"/>
          </a:xfrm>
          <a:prstGeom prst="line">
            <a:avLst/>
          </a:prstGeom>
          <a:ln w="9525" cmpd="sng">
            <a:gradFill flip="none" rotWithShape="1">
              <a:gsLst>
                <a:gs pos="0">
                  <a:srgbClr val="81017E"/>
                </a:gs>
                <a:gs pos="100000">
                  <a:srgbClr val="DA0081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 userDrawn="1"/>
        </p:nvCxnSpPr>
        <p:spPr>
          <a:xfrm>
            <a:off x="6679306" y="3461857"/>
            <a:ext cx="2402597" cy="0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 userDrawn="1"/>
        </p:nvCxnSpPr>
        <p:spPr>
          <a:xfrm>
            <a:off x="6679306" y="4711436"/>
            <a:ext cx="2402597" cy="0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 userDrawn="1"/>
        </p:nvCxnSpPr>
        <p:spPr>
          <a:xfrm>
            <a:off x="4045457" y="3461857"/>
            <a:ext cx="2402593" cy="0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/>
          <p:nvPr userDrawn="1"/>
        </p:nvCxnSpPr>
        <p:spPr>
          <a:xfrm>
            <a:off x="4045457" y="4711436"/>
            <a:ext cx="2402593" cy="0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 userDrawn="1"/>
        </p:nvCxnSpPr>
        <p:spPr>
          <a:xfrm>
            <a:off x="1411610" y="3461857"/>
            <a:ext cx="2402593" cy="0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/>
          <p:nvPr userDrawn="1"/>
        </p:nvCxnSpPr>
        <p:spPr>
          <a:xfrm>
            <a:off x="1411610" y="4711436"/>
            <a:ext cx="2402593" cy="0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520985" y="2327576"/>
            <a:ext cx="2293251" cy="1011381"/>
          </a:xfrm>
        </p:spPr>
        <p:txBody>
          <a:bodyPr/>
          <a:lstStyle>
            <a:lvl1pPr marL="111767" indent="0">
              <a:defRPr sz="1417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8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188740" y="2327576"/>
            <a:ext cx="2259135" cy="1011381"/>
          </a:xfrm>
        </p:spPr>
        <p:txBody>
          <a:bodyPr/>
          <a:lstStyle>
            <a:lvl1pPr marL="111767" indent="0">
              <a:defRPr sz="1417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6808214" y="2327576"/>
            <a:ext cx="2263753" cy="1011381"/>
          </a:xfrm>
        </p:spPr>
        <p:txBody>
          <a:bodyPr/>
          <a:lstStyle>
            <a:lvl1pPr marL="111767" indent="0">
              <a:defRPr sz="1417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4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9427681" y="2327576"/>
            <a:ext cx="2277924" cy="1011381"/>
          </a:xfrm>
        </p:spPr>
        <p:txBody>
          <a:bodyPr/>
          <a:lstStyle>
            <a:lvl1pPr marL="111767" indent="0">
              <a:defRPr sz="1417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5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1520985" y="3574521"/>
            <a:ext cx="2311717" cy="1011381"/>
          </a:xfrm>
        </p:spPr>
        <p:txBody>
          <a:bodyPr/>
          <a:lstStyle>
            <a:lvl1pPr marL="111767" indent="0">
              <a:defRPr sz="1417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6" name="Text Placeholder 2"/>
          <p:cNvSpPr>
            <a:spLocks noGrp="1"/>
          </p:cNvSpPr>
          <p:nvPr>
            <p:ph type="body" sz="quarter" idx="15"/>
          </p:nvPr>
        </p:nvSpPr>
        <p:spPr>
          <a:xfrm>
            <a:off x="4188740" y="3574521"/>
            <a:ext cx="2277601" cy="1011381"/>
          </a:xfrm>
        </p:spPr>
        <p:txBody>
          <a:bodyPr/>
          <a:lstStyle>
            <a:lvl1pPr marL="111767" indent="0">
              <a:defRPr sz="1417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7" name="Text Placeholder 2"/>
          <p:cNvSpPr>
            <a:spLocks noGrp="1"/>
          </p:cNvSpPr>
          <p:nvPr>
            <p:ph type="body" sz="quarter" idx="16"/>
          </p:nvPr>
        </p:nvSpPr>
        <p:spPr>
          <a:xfrm>
            <a:off x="6808205" y="3574521"/>
            <a:ext cx="2282222" cy="1011381"/>
          </a:xfrm>
        </p:spPr>
        <p:txBody>
          <a:bodyPr/>
          <a:lstStyle>
            <a:lvl1pPr marL="111767" indent="0">
              <a:defRPr sz="1417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8" name="Text Placeholder 2"/>
          <p:cNvSpPr>
            <a:spLocks noGrp="1"/>
          </p:cNvSpPr>
          <p:nvPr>
            <p:ph type="body" sz="quarter" idx="17"/>
          </p:nvPr>
        </p:nvSpPr>
        <p:spPr>
          <a:xfrm>
            <a:off x="9427681" y="3574521"/>
            <a:ext cx="2296391" cy="1011381"/>
          </a:xfrm>
        </p:spPr>
        <p:txBody>
          <a:bodyPr/>
          <a:lstStyle>
            <a:lvl1pPr marL="111767" indent="0">
              <a:defRPr sz="1417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9" name="Text Placeholder 2"/>
          <p:cNvSpPr>
            <a:spLocks noGrp="1"/>
          </p:cNvSpPr>
          <p:nvPr>
            <p:ph type="body" sz="quarter" idx="18"/>
          </p:nvPr>
        </p:nvSpPr>
        <p:spPr>
          <a:xfrm>
            <a:off x="1520985" y="4849176"/>
            <a:ext cx="2311710" cy="1011381"/>
          </a:xfrm>
        </p:spPr>
        <p:txBody>
          <a:bodyPr/>
          <a:lstStyle>
            <a:lvl1pPr marL="111767" indent="0">
              <a:defRPr sz="1417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0" name="Text Placeholder 2"/>
          <p:cNvSpPr>
            <a:spLocks noGrp="1"/>
          </p:cNvSpPr>
          <p:nvPr>
            <p:ph type="body" sz="quarter" idx="19"/>
          </p:nvPr>
        </p:nvSpPr>
        <p:spPr>
          <a:xfrm>
            <a:off x="4188739" y="4849176"/>
            <a:ext cx="2277596" cy="1011381"/>
          </a:xfrm>
        </p:spPr>
        <p:txBody>
          <a:bodyPr/>
          <a:lstStyle>
            <a:lvl1pPr marL="111767" indent="0">
              <a:defRPr sz="1417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4" name="Text Placeholder 2"/>
          <p:cNvSpPr>
            <a:spLocks noGrp="1"/>
          </p:cNvSpPr>
          <p:nvPr>
            <p:ph type="body" sz="quarter" idx="20"/>
          </p:nvPr>
        </p:nvSpPr>
        <p:spPr>
          <a:xfrm>
            <a:off x="6808215" y="4849176"/>
            <a:ext cx="2282214" cy="1011381"/>
          </a:xfrm>
        </p:spPr>
        <p:txBody>
          <a:bodyPr/>
          <a:lstStyle>
            <a:lvl1pPr marL="111767" indent="0">
              <a:defRPr sz="1417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5" name="Text Placeholder 2"/>
          <p:cNvSpPr>
            <a:spLocks noGrp="1"/>
          </p:cNvSpPr>
          <p:nvPr>
            <p:ph type="body" sz="quarter" idx="21"/>
          </p:nvPr>
        </p:nvSpPr>
        <p:spPr>
          <a:xfrm>
            <a:off x="9427678" y="4849176"/>
            <a:ext cx="2296382" cy="1011381"/>
          </a:xfrm>
        </p:spPr>
        <p:txBody>
          <a:bodyPr/>
          <a:lstStyle>
            <a:lvl1pPr marL="111767" indent="0">
              <a:defRPr sz="1417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22"/>
          </p:nvPr>
        </p:nvSpPr>
        <p:spPr>
          <a:xfrm>
            <a:off x="1430872" y="1506016"/>
            <a:ext cx="2383335" cy="741362"/>
          </a:xfrm>
        </p:spPr>
        <p:txBody>
          <a:bodyPr/>
          <a:lstStyle>
            <a:lvl1pPr marL="113361" indent="0">
              <a:defRPr sz="1833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7" name="Text Placeholder 3"/>
          <p:cNvSpPr>
            <a:spLocks noGrp="1"/>
          </p:cNvSpPr>
          <p:nvPr>
            <p:ph type="body" sz="quarter" idx="23"/>
          </p:nvPr>
        </p:nvSpPr>
        <p:spPr>
          <a:xfrm>
            <a:off x="4045459" y="1508104"/>
            <a:ext cx="2383335" cy="741362"/>
          </a:xfrm>
        </p:spPr>
        <p:txBody>
          <a:bodyPr/>
          <a:lstStyle>
            <a:lvl1pPr marL="113361" indent="0">
              <a:defRPr sz="1833">
                <a:solidFill>
                  <a:schemeClr val="accent5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0" name="Text Placeholder 3"/>
          <p:cNvSpPr>
            <a:spLocks noGrp="1"/>
          </p:cNvSpPr>
          <p:nvPr>
            <p:ph type="body" sz="quarter" idx="24"/>
          </p:nvPr>
        </p:nvSpPr>
        <p:spPr>
          <a:xfrm>
            <a:off x="6711276" y="1495578"/>
            <a:ext cx="2383335" cy="741362"/>
          </a:xfrm>
        </p:spPr>
        <p:txBody>
          <a:bodyPr/>
          <a:lstStyle>
            <a:lvl1pPr marL="113361" indent="0">
              <a:defRPr sz="1833">
                <a:solidFill>
                  <a:schemeClr val="accent3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1" name="Text Placeholder 3"/>
          <p:cNvSpPr>
            <a:spLocks noGrp="1"/>
          </p:cNvSpPr>
          <p:nvPr>
            <p:ph type="body" sz="quarter" idx="25"/>
          </p:nvPr>
        </p:nvSpPr>
        <p:spPr>
          <a:xfrm>
            <a:off x="9325865" y="1497666"/>
            <a:ext cx="2383335" cy="741362"/>
          </a:xfrm>
        </p:spPr>
        <p:txBody>
          <a:bodyPr/>
          <a:lstStyle>
            <a:lvl1pPr marL="113361" indent="0">
              <a:defRPr sz="1833">
                <a:solidFill>
                  <a:srgbClr val="7030A0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26"/>
          </p:nvPr>
        </p:nvSpPr>
        <p:spPr>
          <a:xfrm>
            <a:off x="342906" y="3697831"/>
            <a:ext cx="1001184" cy="762000"/>
          </a:xfrm>
        </p:spPr>
        <p:txBody>
          <a:bodyPr/>
          <a:lstStyle>
            <a:lvl1pPr>
              <a:defRPr sz="1417" i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4" name="Text Placeholder 5"/>
          <p:cNvSpPr>
            <a:spLocks noGrp="1"/>
          </p:cNvSpPr>
          <p:nvPr>
            <p:ph type="body" sz="quarter" idx="27"/>
          </p:nvPr>
        </p:nvSpPr>
        <p:spPr>
          <a:xfrm>
            <a:off x="328989" y="2445039"/>
            <a:ext cx="1001184" cy="762000"/>
          </a:xfrm>
        </p:spPr>
        <p:txBody>
          <a:bodyPr/>
          <a:lstStyle>
            <a:lvl1pPr>
              <a:defRPr sz="1417" i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5" name="Text Placeholder 5"/>
          <p:cNvSpPr>
            <a:spLocks noGrp="1"/>
          </p:cNvSpPr>
          <p:nvPr>
            <p:ph type="body" sz="quarter" idx="28"/>
          </p:nvPr>
        </p:nvSpPr>
        <p:spPr>
          <a:xfrm>
            <a:off x="342906" y="4988009"/>
            <a:ext cx="1001184" cy="762000"/>
          </a:xfrm>
        </p:spPr>
        <p:txBody>
          <a:bodyPr/>
          <a:lstStyle>
            <a:lvl1pPr>
              <a:defRPr sz="1417" i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86816642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4 columns + image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icture 29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/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21" name="Content Placeholder 5"/>
          <p:cNvSpPr txBox="1">
            <a:spLocks/>
          </p:cNvSpPr>
          <p:nvPr userDrawn="1"/>
        </p:nvSpPr>
        <p:spPr bwMode="auto">
          <a:xfrm>
            <a:off x="9045703" y="1287606"/>
            <a:ext cx="2670048" cy="2880369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83942" tIns="229926" rIns="183942" bIns="183942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899" indent="-183934" defTabSz="919664">
              <a:spcAft>
                <a:spcPts val="1007"/>
              </a:spcAft>
              <a:buFont typeface="Arial"/>
              <a:buChar char="•"/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r>
              <a:rPr lang="en-US" sz="1833" dirty="0">
                <a:solidFill>
                  <a:srgbClr val="666666"/>
                </a:solidFill>
                <a:cs typeface="Calibri"/>
              </a:rPr>
              <a:t> </a:t>
            </a: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</p:txBody>
      </p:sp>
      <p:sp>
        <p:nvSpPr>
          <p:cNvPr id="22" name="Content Placeholder 5"/>
          <p:cNvSpPr txBox="1">
            <a:spLocks/>
          </p:cNvSpPr>
          <p:nvPr userDrawn="1"/>
        </p:nvSpPr>
        <p:spPr bwMode="auto">
          <a:xfrm>
            <a:off x="6188712" y="1287114"/>
            <a:ext cx="2670047" cy="2880855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83942" tIns="229926" rIns="183942" bIns="183942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899" indent="-183934" defTabSz="919664">
              <a:spcAft>
                <a:spcPts val="1007"/>
              </a:spcAft>
              <a:buFont typeface="Arial"/>
              <a:buChar char="•"/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r>
              <a:rPr lang="en-US" sz="1833" dirty="0">
                <a:solidFill>
                  <a:srgbClr val="666666"/>
                </a:solidFill>
                <a:cs typeface="Calibri"/>
              </a:rPr>
              <a:t> </a:t>
            </a: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</p:txBody>
      </p:sp>
      <p:sp>
        <p:nvSpPr>
          <p:cNvPr id="23" name="Content Placeholder 5"/>
          <p:cNvSpPr txBox="1">
            <a:spLocks/>
          </p:cNvSpPr>
          <p:nvPr userDrawn="1"/>
        </p:nvSpPr>
        <p:spPr bwMode="auto">
          <a:xfrm>
            <a:off x="3330737" y="1286002"/>
            <a:ext cx="2670047" cy="2881962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83942" tIns="229926" rIns="183942" bIns="183942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899" indent="-183934" defTabSz="919664">
              <a:spcAft>
                <a:spcPts val="1007"/>
              </a:spcAft>
              <a:buFont typeface="Arial"/>
              <a:buChar char="•"/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r>
              <a:rPr lang="en-US" sz="1833" dirty="0">
                <a:solidFill>
                  <a:srgbClr val="666666"/>
                </a:solidFill>
                <a:cs typeface="Calibri"/>
              </a:rPr>
              <a:t> </a:t>
            </a: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</p:txBody>
      </p:sp>
      <p:sp>
        <p:nvSpPr>
          <p:cNvPr id="25" name="Content Placeholder 5"/>
          <p:cNvSpPr txBox="1">
            <a:spLocks/>
          </p:cNvSpPr>
          <p:nvPr userDrawn="1"/>
        </p:nvSpPr>
        <p:spPr bwMode="auto">
          <a:xfrm>
            <a:off x="476258" y="1295532"/>
            <a:ext cx="2670047" cy="2872437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83942" tIns="229926" rIns="183942" bIns="183942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899" indent="-183934" defTabSz="919664">
              <a:spcAft>
                <a:spcPts val="1007"/>
              </a:spcAft>
              <a:buFont typeface="Arial"/>
              <a:buChar char="•"/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r>
              <a:rPr lang="en-US" sz="1833" dirty="0">
                <a:solidFill>
                  <a:srgbClr val="666666"/>
                </a:solidFill>
                <a:cs typeface="Calibri"/>
              </a:rPr>
              <a:t> </a:t>
            </a: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5" name="Round Same Side Corner Rectangle 34"/>
          <p:cNvSpPr/>
          <p:nvPr userDrawn="1"/>
        </p:nvSpPr>
        <p:spPr>
          <a:xfrm>
            <a:off x="476255" y="1286001"/>
            <a:ext cx="2670048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36" name="Round Same Side Corner Rectangle 35"/>
          <p:cNvSpPr/>
          <p:nvPr userDrawn="1"/>
        </p:nvSpPr>
        <p:spPr>
          <a:xfrm>
            <a:off x="3330729" y="1286001"/>
            <a:ext cx="2670048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5"/>
              </a:gs>
              <a:gs pos="100000">
                <a:schemeClr val="accent6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37" name="Round Same Side Corner Rectangle 36"/>
          <p:cNvSpPr/>
          <p:nvPr userDrawn="1"/>
        </p:nvSpPr>
        <p:spPr>
          <a:xfrm>
            <a:off x="6188709" y="1286001"/>
            <a:ext cx="2670048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38" name="Round Same Side Corner Rectangle 37"/>
          <p:cNvSpPr/>
          <p:nvPr userDrawn="1"/>
        </p:nvSpPr>
        <p:spPr>
          <a:xfrm>
            <a:off x="9045703" y="1286001"/>
            <a:ext cx="2670048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rgbClr val="81017E"/>
              </a:gs>
              <a:gs pos="100000">
                <a:srgbClr val="DA0081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476255" y="4310068"/>
            <a:ext cx="2669117" cy="1628775"/>
          </a:xfrm>
          <a:prstGeom prst="roundRect">
            <a:avLst>
              <a:gd name="adj" fmla="val 4758"/>
            </a:avLst>
          </a:prstGeom>
          <a:solidFill>
            <a:schemeClr val="tx1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0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3331665" y="4310068"/>
            <a:ext cx="2669117" cy="1628775"/>
          </a:xfrm>
          <a:prstGeom prst="roundRect">
            <a:avLst>
              <a:gd name="adj" fmla="val 4758"/>
            </a:avLst>
          </a:prstGeom>
          <a:solidFill>
            <a:schemeClr val="tx1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6188713" y="4310068"/>
            <a:ext cx="2669117" cy="1628775"/>
          </a:xfrm>
          <a:prstGeom prst="roundRect">
            <a:avLst>
              <a:gd name="adj" fmla="val 4758"/>
            </a:avLst>
          </a:prstGeom>
          <a:solidFill>
            <a:schemeClr val="tx1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6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9045707" y="4310749"/>
            <a:ext cx="2669117" cy="1628775"/>
          </a:xfrm>
          <a:prstGeom prst="roundRect">
            <a:avLst>
              <a:gd name="adj" fmla="val 4758"/>
            </a:avLst>
          </a:prstGeom>
          <a:solidFill>
            <a:schemeClr val="tx1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sz="quarter" idx="24"/>
          </p:nvPr>
        </p:nvSpPr>
        <p:spPr>
          <a:xfrm>
            <a:off x="673740" y="1602654"/>
            <a:ext cx="2289058" cy="259572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7" name="Text Placeholder 2"/>
          <p:cNvSpPr>
            <a:spLocks noGrp="1"/>
          </p:cNvSpPr>
          <p:nvPr>
            <p:ph type="body" sz="quarter" idx="25"/>
          </p:nvPr>
        </p:nvSpPr>
        <p:spPr>
          <a:xfrm>
            <a:off x="3521233" y="1617406"/>
            <a:ext cx="2289058" cy="2595720"/>
          </a:xfrm>
        </p:spPr>
        <p:txBody>
          <a:bodyPr/>
          <a:lstStyle>
            <a:lvl1pPr>
              <a:defRPr>
                <a:solidFill>
                  <a:schemeClr val="accent5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8" name="Text Placeholder 2"/>
          <p:cNvSpPr>
            <a:spLocks noGrp="1"/>
          </p:cNvSpPr>
          <p:nvPr>
            <p:ph type="body" sz="quarter" idx="26"/>
          </p:nvPr>
        </p:nvSpPr>
        <p:spPr>
          <a:xfrm>
            <a:off x="6388714" y="1597742"/>
            <a:ext cx="2289058" cy="2595720"/>
          </a:xfrm>
        </p:spPr>
        <p:txBody>
          <a:bodyPr/>
          <a:lstStyle>
            <a:lvl1pPr>
              <a:defRPr>
                <a:solidFill>
                  <a:schemeClr val="accent3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9" name="Text Placeholder 2"/>
          <p:cNvSpPr>
            <a:spLocks noGrp="1"/>
          </p:cNvSpPr>
          <p:nvPr>
            <p:ph type="body" sz="quarter" idx="27"/>
          </p:nvPr>
        </p:nvSpPr>
        <p:spPr>
          <a:xfrm>
            <a:off x="9236206" y="1612494"/>
            <a:ext cx="2289058" cy="2595720"/>
          </a:xfrm>
        </p:spPr>
        <p:txBody>
          <a:bodyPr/>
          <a:lstStyle>
            <a:lvl1pPr>
              <a:defRPr>
                <a:solidFill>
                  <a:srgbClr val="7030A0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727025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5 columns 2 segment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/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25" name="Content Placeholder 5"/>
          <p:cNvSpPr txBox="1">
            <a:spLocks/>
          </p:cNvSpPr>
          <p:nvPr userDrawn="1"/>
        </p:nvSpPr>
        <p:spPr bwMode="auto">
          <a:xfrm>
            <a:off x="9579431" y="1287596"/>
            <a:ext cx="2136320" cy="4652837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83942" tIns="229926" rIns="183942" bIns="183942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899" indent="-183934" defTabSz="919664">
              <a:spcAft>
                <a:spcPts val="1007"/>
              </a:spcAft>
              <a:buFont typeface="Arial"/>
              <a:buChar char="•"/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r>
              <a:rPr lang="en-US" sz="1833" dirty="0">
                <a:solidFill>
                  <a:srgbClr val="666666"/>
                </a:solidFill>
                <a:cs typeface="Calibri"/>
              </a:rPr>
              <a:t> </a:t>
            </a: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</p:txBody>
      </p:sp>
      <p:sp>
        <p:nvSpPr>
          <p:cNvPr id="21" name="Content Placeholder 5"/>
          <p:cNvSpPr txBox="1">
            <a:spLocks/>
          </p:cNvSpPr>
          <p:nvPr userDrawn="1"/>
        </p:nvSpPr>
        <p:spPr bwMode="auto">
          <a:xfrm>
            <a:off x="7305528" y="1287113"/>
            <a:ext cx="2136320" cy="4652837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83942" tIns="229926" rIns="183942" bIns="183942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899" indent="-183934" defTabSz="919664">
              <a:spcAft>
                <a:spcPts val="1007"/>
              </a:spcAft>
              <a:buFont typeface="Arial"/>
              <a:buChar char="•"/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r>
              <a:rPr lang="en-US" sz="1833" dirty="0">
                <a:solidFill>
                  <a:srgbClr val="666666"/>
                </a:solidFill>
                <a:cs typeface="Calibri"/>
              </a:rPr>
              <a:t> </a:t>
            </a: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</p:txBody>
      </p:sp>
      <p:sp>
        <p:nvSpPr>
          <p:cNvPr id="22" name="Content Placeholder 5"/>
          <p:cNvSpPr txBox="1">
            <a:spLocks/>
          </p:cNvSpPr>
          <p:nvPr userDrawn="1"/>
        </p:nvSpPr>
        <p:spPr bwMode="auto">
          <a:xfrm>
            <a:off x="5033745" y="1286001"/>
            <a:ext cx="2136320" cy="4652837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83942" tIns="229926" rIns="183942" bIns="183942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899" indent="-183934" defTabSz="919664">
              <a:spcAft>
                <a:spcPts val="1007"/>
              </a:spcAft>
              <a:buFont typeface="Arial"/>
              <a:buChar char="•"/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r>
              <a:rPr lang="en-US" sz="1833" dirty="0">
                <a:solidFill>
                  <a:srgbClr val="666666"/>
                </a:solidFill>
                <a:cs typeface="Calibri"/>
              </a:rPr>
              <a:t> </a:t>
            </a: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</p:txBody>
      </p:sp>
      <p:sp>
        <p:nvSpPr>
          <p:cNvPr id="23" name="Content Placeholder 5"/>
          <p:cNvSpPr txBox="1">
            <a:spLocks/>
          </p:cNvSpPr>
          <p:nvPr userDrawn="1"/>
        </p:nvSpPr>
        <p:spPr bwMode="auto">
          <a:xfrm>
            <a:off x="2750163" y="1286001"/>
            <a:ext cx="2136320" cy="4652837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83942" tIns="229926" rIns="183942" bIns="183942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899" indent="-183934" defTabSz="919664">
              <a:spcAft>
                <a:spcPts val="1007"/>
              </a:spcAft>
              <a:buFont typeface="Arial"/>
              <a:buChar char="•"/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r>
              <a:rPr lang="en-US" sz="1833" dirty="0">
                <a:solidFill>
                  <a:srgbClr val="666666"/>
                </a:solidFill>
                <a:cs typeface="Calibri"/>
              </a:rPr>
              <a:t> </a:t>
            </a: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</p:txBody>
      </p:sp>
      <p:sp>
        <p:nvSpPr>
          <p:cNvPr id="24" name="Content Placeholder 5"/>
          <p:cNvSpPr txBox="1">
            <a:spLocks/>
          </p:cNvSpPr>
          <p:nvPr userDrawn="1"/>
        </p:nvSpPr>
        <p:spPr bwMode="auto">
          <a:xfrm>
            <a:off x="476257" y="1295526"/>
            <a:ext cx="2136320" cy="4652837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83942" tIns="229926" rIns="183942" bIns="183942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899" indent="-183934" defTabSz="919664">
              <a:spcAft>
                <a:spcPts val="1007"/>
              </a:spcAft>
              <a:buFont typeface="Arial"/>
              <a:buChar char="•"/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r>
              <a:rPr lang="en-US" sz="1833" dirty="0">
                <a:solidFill>
                  <a:srgbClr val="666666"/>
                </a:solidFill>
                <a:cs typeface="Calibri"/>
              </a:rPr>
              <a:t> </a:t>
            </a: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2" name="Round Same Side Corner Rectangle 41"/>
          <p:cNvSpPr/>
          <p:nvPr userDrawn="1"/>
        </p:nvSpPr>
        <p:spPr>
          <a:xfrm>
            <a:off x="476257" y="1286001"/>
            <a:ext cx="2136320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43" name="Round Same Side Corner Rectangle 42"/>
          <p:cNvSpPr/>
          <p:nvPr userDrawn="1"/>
        </p:nvSpPr>
        <p:spPr>
          <a:xfrm>
            <a:off x="2750158" y="1286001"/>
            <a:ext cx="2136320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5"/>
              </a:gs>
              <a:gs pos="100000">
                <a:schemeClr val="accent6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44" name="Round Same Side Corner Rectangle 43"/>
          <p:cNvSpPr/>
          <p:nvPr userDrawn="1"/>
        </p:nvSpPr>
        <p:spPr>
          <a:xfrm>
            <a:off x="5033740" y="1286001"/>
            <a:ext cx="2136320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45" name="Round Same Side Corner Rectangle 44"/>
          <p:cNvSpPr/>
          <p:nvPr userDrawn="1"/>
        </p:nvSpPr>
        <p:spPr>
          <a:xfrm>
            <a:off x="7305528" y="1286001"/>
            <a:ext cx="2136320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rgbClr val="81017E"/>
              </a:gs>
              <a:gs pos="100000">
                <a:srgbClr val="DA0081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46" name="Round Same Side Corner Rectangle 45"/>
          <p:cNvSpPr/>
          <p:nvPr userDrawn="1"/>
        </p:nvSpPr>
        <p:spPr>
          <a:xfrm>
            <a:off x="9579431" y="1286001"/>
            <a:ext cx="2136320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rgbClr val="0C2577"/>
              </a:gs>
              <a:gs pos="100000">
                <a:schemeClr val="accent5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cxnSp>
        <p:nvCxnSpPr>
          <p:cNvPr id="49" name="Straight Connector 48"/>
          <p:cNvCxnSpPr/>
          <p:nvPr userDrawn="1"/>
        </p:nvCxnSpPr>
        <p:spPr>
          <a:xfrm>
            <a:off x="2750158" y="4118137"/>
            <a:ext cx="2136320" cy="0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 userDrawn="1"/>
        </p:nvCxnSpPr>
        <p:spPr>
          <a:xfrm>
            <a:off x="476257" y="4118137"/>
            <a:ext cx="2136320" cy="0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 userDrawn="1"/>
        </p:nvCxnSpPr>
        <p:spPr>
          <a:xfrm>
            <a:off x="5033740" y="4118137"/>
            <a:ext cx="2136320" cy="0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 userDrawn="1"/>
        </p:nvCxnSpPr>
        <p:spPr>
          <a:xfrm>
            <a:off x="7305528" y="4118137"/>
            <a:ext cx="2136320" cy="0"/>
          </a:xfrm>
          <a:prstGeom prst="line">
            <a:avLst/>
          </a:prstGeom>
          <a:ln w="9525" cmpd="sng">
            <a:gradFill flip="none" rotWithShape="1">
              <a:gsLst>
                <a:gs pos="0">
                  <a:srgbClr val="81017E"/>
                </a:gs>
                <a:gs pos="100000">
                  <a:srgbClr val="DA0081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 userDrawn="1"/>
        </p:nvCxnSpPr>
        <p:spPr>
          <a:xfrm>
            <a:off x="9579431" y="4118137"/>
            <a:ext cx="2136320" cy="0"/>
          </a:xfrm>
          <a:prstGeom prst="line">
            <a:avLst/>
          </a:prstGeom>
          <a:ln w="9525" cmpd="sng">
            <a:gradFill flip="none" rotWithShape="1">
              <a:gsLst>
                <a:gs pos="0">
                  <a:srgbClr val="0C2577"/>
                </a:gs>
                <a:gs pos="100000">
                  <a:schemeClr val="accent5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Text Placeholder 2"/>
          <p:cNvSpPr>
            <a:spLocks noGrp="1"/>
          </p:cNvSpPr>
          <p:nvPr>
            <p:ph type="body" sz="quarter" idx="24"/>
          </p:nvPr>
        </p:nvSpPr>
        <p:spPr>
          <a:xfrm>
            <a:off x="634407" y="1552550"/>
            <a:ext cx="1817109" cy="2359746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3" name="Text Placeholder 2"/>
          <p:cNvSpPr>
            <a:spLocks noGrp="1"/>
          </p:cNvSpPr>
          <p:nvPr>
            <p:ph type="body" sz="quarter" idx="26"/>
          </p:nvPr>
        </p:nvSpPr>
        <p:spPr>
          <a:xfrm>
            <a:off x="5189773" y="1552550"/>
            <a:ext cx="1817109" cy="2359746"/>
          </a:xfrm>
        </p:spPr>
        <p:txBody>
          <a:bodyPr/>
          <a:lstStyle>
            <a:lvl1pPr>
              <a:defRPr>
                <a:solidFill>
                  <a:schemeClr val="accent3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4" name="Text Placeholder 2"/>
          <p:cNvSpPr>
            <a:spLocks noGrp="1"/>
          </p:cNvSpPr>
          <p:nvPr>
            <p:ph type="body" sz="quarter" idx="27"/>
          </p:nvPr>
        </p:nvSpPr>
        <p:spPr>
          <a:xfrm>
            <a:off x="7465132" y="1552550"/>
            <a:ext cx="1817109" cy="2359746"/>
          </a:xfrm>
        </p:spPr>
        <p:txBody>
          <a:bodyPr/>
          <a:lstStyle>
            <a:lvl1pPr>
              <a:defRPr>
                <a:solidFill>
                  <a:srgbClr val="7030A0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5" name="Text Placeholder 2"/>
          <p:cNvSpPr>
            <a:spLocks noGrp="1"/>
          </p:cNvSpPr>
          <p:nvPr>
            <p:ph type="body" sz="quarter" idx="28"/>
          </p:nvPr>
        </p:nvSpPr>
        <p:spPr>
          <a:xfrm>
            <a:off x="9739037" y="1552550"/>
            <a:ext cx="1817109" cy="2359746"/>
          </a:xfrm>
        </p:spPr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6" name="Text Placeholder 2"/>
          <p:cNvSpPr>
            <a:spLocks noGrp="1"/>
          </p:cNvSpPr>
          <p:nvPr>
            <p:ph type="body" sz="quarter" idx="29" hasCustomPrompt="1"/>
          </p:nvPr>
        </p:nvSpPr>
        <p:spPr>
          <a:xfrm>
            <a:off x="640964" y="4245953"/>
            <a:ext cx="1817109" cy="180979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7" name="Text Placeholder 2"/>
          <p:cNvSpPr>
            <a:spLocks noGrp="1"/>
          </p:cNvSpPr>
          <p:nvPr>
            <p:ph type="body" sz="quarter" idx="30" hasCustomPrompt="1"/>
          </p:nvPr>
        </p:nvSpPr>
        <p:spPr>
          <a:xfrm>
            <a:off x="2916324" y="4245953"/>
            <a:ext cx="1817109" cy="180979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8" name="Text Placeholder 2"/>
          <p:cNvSpPr>
            <a:spLocks noGrp="1"/>
          </p:cNvSpPr>
          <p:nvPr>
            <p:ph type="body" sz="quarter" idx="31" hasCustomPrompt="1"/>
          </p:nvPr>
        </p:nvSpPr>
        <p:spPr>
          <a:xfrm>
            <a:off x="5196332" y="4245953"/>
            <a:ext cx="1817109" cy="180979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9" name="Text Placeholder 2"/>
          <p:cNvSpPr>
            <a:spLocks noGrp="1"/>
          </p:cNvSpPr>
          <p:nvPr>
            <p:ph type="body" sz="quarter" idx="32" hasCustomPrompt="1"/>
          </p:nvPr>
        </p:nvSpPr>
        <p:spPr>
          <a:xfrm>
            <a:off x="7471692" y="4245953"/>
            <a:ext cx="1817109" cy="180979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0" name="Text Placeholder 2"/>
          <p:cNvSpPr>
            <a:spLocks noGrp="1"/>
          </p:cNvSpPr>
          <p:nvPr>
            <p:ph type="body" sz="quarter" idx="33" hasCustomPrompt="1"/>
          </p:nvPr>
        </p:nvSpPr>
        <p:spPr>
          <a:xfrm>
            <a:off x="9745598" y="4245953"/>
            <a:ext cx="1817109" cy="180979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7" name="Text Placeholder 2"/>
          <p:cNvSpPr>
            <a:spLocks noGrp="1"/>
          </p:cNvSpPr>
          <p:nvPr>
            <p:ph type="body" sz="quarter" idx="34"/>
          </p:nvPr>
        </p:nvSpPr>
        <p:spPr>
          <a:xfrm>
            <a:off x="2909766" y="1567305"/>
            <a:ext cx="1817109" cy="2359746"/>
          </a:xfrm>
        </p:spPr>
        <p:txBody>
          <a:bodyPr/>
          <a:lstStyle>
            <a:lvl1pPr>
              <a:defRPr>
                <a:solidFill>
                  <a:schemeClr val="accent5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64784021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5 columns + image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Picture 36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/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21" name="Content Placeholder 5"/>
          <p:cNvSpPr txBox="1">
            <a:spLocks/>
          </p:cNvSpPr>
          <p:nvPr userDrawn="1"/>
        </p:nvSpPr>
        <p:spPr bwMode="auto">
          <a:xfrm>
            <a:off x="9579431" y="1287606"/>
            <a:ext cx="2136320" cy="2880369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83942" tIns="229926" rIns="183942" bIns="183942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899" indent="-183934" defTabSz="919664">
              <a:spcAft>
                <a:spcPts val="1007"/>
              </a:spcAft>
              <a:buFont typeface="Arial"/>
              <a:buChar char="•"/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r>
              <a:rPr lang="en-US" sz="1833" dirty="0">
                <a:solidFill>
                  <a:srgbClr val="666666"/>
                </a:solidFill>
                <a:cs typeface="Calibri"/>
              </a:rPr>
              <a:t> </a:t>
            </a: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</p:txBody>
      </p:sp>
      <p:sp>
        <p:nvSpPr>
          <p:cNvPr id="22" name="Content Placeholder 5"/>
          <p:cNvSpPr txBox="1">
            <a:spLocks/>
          </p:cNvSpPr>
          <p:nvPr userDrawn="1"/>
        </p:nvSpPr>
        <p:spPr bwMode="auto">
          <a:xfrm>
            <a:off x="7305528" y="1287114"/>
            <a:ext cx="2136320" cy="2880855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83942" tIns="229926" rIns="183942" bIns="183942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899" indent="-183934" defTabSz="919664">
              <a:spcAft>
                <a:spcPts val="1007"/>
              </a:spcAft>
              <a:buFont typeface="Arial"/>
              <a:buChar char="•"/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r>
              <a:rPr lang="en-US" sz="1833" dirty="0">
                <a:solidFill>
                  <a:srgbClr val="666666"/>
                </a:solidFill>
                <a:cs typeface="Calibri"/>
              </a:rPr>
              <a:t> </a:t>
            </a: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</p:txBody>
      </p:sp>
      <p:sp>
        <p:nvSpPr>
          <p:cNvPr id="23" name="Content Placeholder 5"/>
          <p:cNvSpPr txBox="1">
            <a:spLocks/>
          </p:cNvSpPr>
          <p:nvPr userDrawn="1"/>
        </p:nvSpPr>
        <p:spPr bwMode="auto">
          <a:xfrm>
            <a:off x="5033745" y="1286002"/>
            <a:ext cx="2136320" cy="2881962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83942" tIns="229926" rIns="183942" bIns="183942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899" indent="-183934" defTabSz="919664">
              <a:spcAft>
                <a:spcPts val="1007"/>
              </a:spcAft>
              <a:buFont typeface="Arial"/>
              <a:buChar char="•"/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r>
              <a:rPr lang="en-US" sz="1833" dirty="0">
                <a:solidFill>
                  <a:srgbClr val="666666"/>
                </a:solidFill>
                <a:cs typeface="Calibri"/>
              </a:rPr>
              <a:t> </a:t>
            </a: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</p:txBody>
      </p:sp>
      <p:sp>
        <p:nvSpPr>
          <p:cNvPr id="24" name="Content Placeholder 5"/>
          <p:cNvSpPr txBox="1">
            <a:spLocks/>
          </p:cNvSpPr>
          <p:nvPr userDrawn="1"/>
        </p:nvSpPr>
        <p:spPr bwMode="auto">
          <a:xfrm>
            <a:off x="2750163" y="1286002"/>
            <a:ext cx="2136320" cy="2881962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83942" tIns="229926" rIns="183942" bIns="183942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899" indent="-183934" defTabSz="919664">
              <a:spcAft>
                <a:spcPts val="1007"/>
              </a:spcAft>
              <a:buFont typeface="Arial"/>
              <a:buChar char="•"/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r>
              <a:rPr lang="en-US" sz="1833" dirty="0">
                <a:solidFill>
                  <a:srgbClr val="666666"/>
                </a:solidFill>
                <a:cs typeface="Calibri"/>
              </a:rPr>
              <a:t> </a:t>
            </a: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</p:txBody>
      </p:sp>
      <p:sp>
        <p:nvSpPr>
          <p:cNvPr id="25" name="Content Placeholder 5"/>
          <p:cNvSpPr txBox="1">
            <a:spLocks/>
          </p:cNvSpPr>
          <p:nvPr userDrawn="1"/>
        </p:nvSpPr>
        <p:spPr bwMode="auto">
          <a:xfrm>
            <a:off x="476257" y="1295532"/>
            <a:ext cx="2136320" cy="2872437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83942" tIns="229926" rIns="183942" bIns="183942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899" indent="-183934" defTabSz="919664">
              <a:spcAft>
                <a:spcPts val="1007"/>
              </a:spcAft>
              <a:buFont typeface="Arial"/>
              <a:buChar char="•"/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r>
              <a:rPr lang="en-US" sz="1833" dirty="0">
                <a:solidFill>
                  <a:srgbClr val="666666"/>
                </a:solidFill>
                <a:cs typeface="Calibri"/>
              </a:rPr>
              <a:t> </a:t>
            </a: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2" name="Round Same Side Corner Rectangle 41"/>
          <p:cNvSpPr/>
          <p:nvPr userDrawn="1"/>
        </p:nvSpPr>
        <p:spPr>
          <a:xfrm>
            <a:off x="476257" y="1286001"/>
            <a:ext cx="2136320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43" name="Round Same Side Corner Rectangle 42"/>
          <p:cNvSpPr/>
          <p:nvPr userDrawn="1"/>
        </p:nvSpPr>
        <p:spPr>
          <a:xfrm>
            <a:off x="2750158" y="1286001"/>
            <a:ext cx="2136320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5"/>
              </a:gs>
              <a:gs pos="100000">
                <a:schemeClr val="accent6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44" name="Round Same Side Corner Rectangle 43"/>
          <p:cNvSpPr/>
          <p:nvPr userDrawn="1"/>
        </p:nvSpPr>
        <p:spPr>
          <a:xfrm>
            <a:off x="5033740" y="1286001"/>
            <a:ext cx="2136320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45" name="Round Same Side Corner Rectangle 44"/>
          <p:cNvSpPr/>
          <p:nvPr userDrawn="1"/>
        </p:nvSpPr>
        <p:spPr>
          <a:xfrm>
            <a:off x="7305528" y="1286001"/>
            <a:ext cx="2136320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rgbClr val="81017E"/>
              </a:gs>
              <a:gs pos="100000">
                <a:srgbClr val="DA0081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46" name="Round Same Side Corner Rectangle 45"/>
          <p:cNvSpPr/>
          <p:nvPr userDrawn="1"/>
        </p:nvSpPr>
        <p:spPr>
          <a:xfrm>
            <a:off x="9579431" y="1286001"/>
            <a:ext cx="2136320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rgbClr val="0C2577"/>
              </a:gs>
              <a:gs pos="100000">
                <a:schemeClr val="accent5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26" name="Picture Placeholder 3"/>
          <p:cNvSpPr>
            <a:spLocks noGrp="1"/>
          </p:cNvSpPr>
          <p:nvPr>
            <p:ph type="pic" sz="quarter" idx="21"/>
          </p:nvPr>
        </p:nvSpPr>
        <p:spPr>
          <a:xfrm>
            <a:off x="476257" y="4295956"/>
            <a:ext cx="2136320" cy="1696858"/>
          </a:xfrm>
          <a:prstGeom prst="roundRect">
            <a:avLst>
              <a:gd name="adj" fmla="val 2689"/>
            </a:avLst>
          </a:prstGeom>
          <a:solidFill>
            <a:schemeClr val="tx1"/>
          </a:solidFill>
        </p:spPr>
        <p:txBody>
          <a:bodyPr rtlCol="0">
            <a:normAutofit/>
          </a:bodyPr>
          <a:lstStyle>
            <a:lvl1pPr>
              <a:defRPr sz="1167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27" name="Picture Placeholder 3"/>
          <p:cNvSpPr>
            <a:spLocks noGrp="1"/>
          </p:cNvSpPr>
          <p:nvPr>
            <p:ph type="pic" sz="quarter" idx="22"/>
          </p:nvPr>
        </p:nvSpPr>
        <p:spPr>
          <a:xfrm>
            <a:off x="2750158" y="4287330"/>
            <a:ext cx="2136320" cy="1696858"/>
          </a:xfrm>
          <a:prstGeom prst="roundRect">
            <a:avLst>
              <a:gd name="adj" fmla="val 2689"/>
            </a:avLst>
          </a:prstGeom>
          <a:solidFill>
            <a:schemeClr val="tx1"/>
          </a:solidFill>
        </p:spPr>
        <p:txBody>
          <a:bodyPr rtlCol="0">
            <a:normAutofit/>
          </a:bodyPr>
          <a:lstStyle>
            <a:lvl1pPr>
              <a:defRPr sz="1167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28" name="Picture Placeholder 3"/>
          <p:cNvSpPr>
            <a:spLocks noGrp="1"/>
          </p:cNvSpPr>
          <p:nvPr>
            <p:ph type="pic" sz="quarter" idx="23"/>
          </p:nvPr>
        </p:nvSpPr>
        <p:spPr>
          <a:xfrm>
            <a:off x="5037465" y="4287301"/>
            <a:ext cx="2136320" cy="1696858"/>
          </a:xfrm>
          <a:prstGeom prst="roundRect">
            <a:avLst>
              <a:gd name="adj" fmla="val 2689"/>
            </a:avLst>
          </a:prstGeom>
          <a:solidFill>
            <a:schemeClr val="tx1"/>
          </a:solidFill>
        </p:spPr>
        <p:txBody>
          <a:bodyPr rtlCol="0">
            <a:normAutofit/>
          </a:bodyPr>
          <a:lstStyle>
            <a:lvl1pPr>
              <a:defRPr sz="1167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29" name="Picture Placeholder 3"/>
          <p:cNvSpPr>
            <a:spLocks noGrp="1"/>
          </p:cNvSpPr>
          <p:nvPr>
            <p:ph type="pic" sz="quarter" idx="24"/>
          </p:nvPr>
        </p:nvSpPr>
        <p:spPr>
          <a:xfrm>
            <a:off x="7311372" y="4287329"/>
            <a:ext cx="2136320" cy="1696858"/>
          </a:xfrm>
          <a:prstGeom prst="roundRect">
            <a:avLst>
              <a:gd name="adj" fmla="val 2689"/>
            </a:avLst>
          </a:prstGeom>
          <a:solidFill>
            <a:schemeClr val="tx1"/>
          </a:solidFill>
        </p:spPr>
        <p:txBody>
          <a:bodyPr rtlCol="0">
            <a:normAutofit/>
          </a:bodyPr>
          <a:lstStyle>
            <a:lvl1pPr>
              <a:defRPr sz="1167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30" name="Picture Placeholder 3"/>
          <p:cNvSpPr>
            <a:spLocks noGrp="1"/>
          </p:cNvSpPr>
          <p:nvPr>
            <p:ph type="pic" sz="quarter" idx="25"/>
          </p:nvPr>
        </p:nvSpPr>
        <p:spPr>
          <a:xfrm>
            <a:off x="9581882" y="4287329"/>
            <a:ext cx="2136320" cy="1696858"/>
          </a:xfrm>
          <a:prstGeom prst="roundRect">
            <a:avLst>
              <a:gd name="adj" fmla="val 2689"/>
            </a:avLst>
          </a:prstGeom>
          <a:solidFill>
            <a:schemeClr val="tx1"/>
          </a:solidFill>
        </p:spPr>
        <p:txBody>
          <a:bodyPr rtlCol="0">
            <a:normAutofit/>
          </a:bodyPr>
          <a:lstStyle>
            <a:lvl1pPr>
              <a:defRPr sz="1167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32" name="Text Placeholder 2"/>
          <p:cNvSpPr>
            <a:spLocks noGrp="1"/>
          </p:cNvSpPr>
          <p:nvPr>
            <p:ph type="body" sz="quarter" idx="26"/>
          </p:nvPr>
        </p:nvSpPr>
        <p:spPr>
          <a:xfrm>
            <a:off x="634407" y="1540025"/>
            <a:ext cx="1817109" cy="2359746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3" name="Text Placeholder 2"/>
          <p:cNvSpPr>
            <a:spLocks noGrp="1"/>
          </p:cNvSpPr>
          <p:nvPr>
            <p:ph type="body" sz="quarter" idx="27"/>
          </p:nvPr>
        </p:nvSpPr>
        <p:spPr>
          <a:xfrm>
            <a:off x="5189773" y="1540025"/>
            <a:ext cx="1817109" cy="2359746"/>
          </a:xfrm>
        </p:spPr>
        <p:txBody>
          <a:bodyPr/>
          <a:lstStyle>
            <a:lvl1pPr>
              <a:defRPr>
                <a:solidFill>
                  <a:schemeClr val="accent3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4" name="Text Placeholder 2"/>
          <p:cNvSpPr>
            <a:spLocks noGrp="1"/>
          </p:cNvSpPr>
          <p:nvPr>
            <p:ph type="body" sz="quarter" idx="28"/>
          </p:nvPr>
        </p:nvSpPr>
        <p:spPr>
          <a:xfrm>
            <a:off x="7465132" y="1540025"/>
            <a:ext cx="1817109" cy="2359746"/>
          </a:xfrm>
        </p:spPr>
        <p:txBody>
          <a:bodyPr/>
          <a:lstStyle>
            <a:lvl1pPr>
              <a:defRPr>
                <a:solidFill>
                  <a:srgbClr val="7030A0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5" name="Text Placeholder 2"/>
          <p:cNvSpPr>
            <a:spLocks noGrp="1"/>
          </p:cNvSpPr>
          <p:nvPr>
            <p:ph type="body" sz="quarter" idx="29"/>
          </p:nvPr>
        </p:nvSpPr>
        <p:spPr>
          <a:xfrm>
            <a:off x="9739037" y="1540025"/>
            <a:ext cx="1817109" cy="2359746"/>
          </a:xfrm>
        </p:spPr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6" name="Text Placeholder 2"/>
          <p:cNvSpPr>
            <a:spLocks noGrp="1"/>
          </p:cNvSpPr>
          <p:nvPr>
            <p:ph type="body" sz="quarter" idx="34"/>
          </p:nvPr>
        </p:nvSpPr>
        <p:spPr>
          <a:xfrm>
            <a:off x="2909766" y="1554776"/>
            <a:ext cx="1817109" cy="2359746"/>
          </a:xfrm>
        </p:spPr>
        <p:txBody>
          <a:bodyPr/>
          <a:lstStyle>
            <a:lvl1pPr>
              <a:defRPr>
                <a:solidFill>
                  <a:schemeClr val="accent5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91505954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+ chart step 1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Picture 44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/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39" name="Content Placeholder 5"/>
          <p:cNvSpPr txBox="1">
            <a:spLocks/>
          </p:cNvSpPr>
          <p:nvPr userDrawn="1"/>
        </p:nvSpPr>
        <p:spPr bwMode="auto">
          <a:xfrm>
            <a:off x="476253" y="1286010"/>
            <a:ext cx="11238519" cy="4716789"/>
          </a:xfrm>
          <a:prstGeom prst="roundRect">
            <a:avLst>
              <a:gd name="adj" fmla="val 2400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83942" tIns="229926" rIns="183942" bIns="183942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899" indent="-183934" defTabSz="919664">
              <a:spcAft>
                <a:spcPts val="1007"/>
              </a:spcAft>
              <a:buFont typeface="Arial"/>
              <a:buChar char="•"/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r>
              <a:rPr lang="en-US" sz="1833" dirty="0">
                <a:solidFill>
                  <a:srgbClr val="666666"/>
                </a:solidFill>
                <a:cs typeface="Calibri"/>
              </a:rPr>
              <a:t> </a:t>
            </a: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>
                <a:solidFill>
                  <a:srgbClr val="666666"/>
                </a:solidFill>
              </a:rPr>
              <a:t>Click to edit Master title style</a:t>
            </a:r>
            <a:endParaRPr lang="en-US" dirty="0">
              <a:solidFill>
                <a:srgbClr val="666666"/>
              </a:solidFill>
            </a:endParaRPr>
          </a:p>
        </p:txBody>
      </p:sp>
      <p:grpSp>
        <p:nvGrpSpPr>
          <p:cNvPr id="9" name="Group 8"/>
          <p:cNvGrpSpPr/>
          <p:nvPr userDrawn="1"/>
        </p:nvGrpSpPr>
        <p:grpSpPr>
          <a:xfrm>
            <a:off x="1468860" y="2897248"/>
            <a:ext cx="2985698" cy="663160"/>
            <a:chOff x="1006395" y="2897248"/>
            <a:chExt cx="2239274" cy="663160"/>
          </a:xfrm>
        </p:grpSpPr>
        <p:sp>
          <p:nvSpPr>
            <p:cNvPr id="10" name="Rounded Rectangle 9"/>
            <p:cNvSpPr/>
            <p:nvPr/>
          </p:nvSpPr>
          <p:spPr>
            <a:xfrm>
              <a:off x="1006395" y="2897249"/>
              <a:ext cx="2239274" cy="663159"/>
            </a:xfrm>
            <a:prstGeom prst="roundRect">
              <a:avLst>
                <a:gd name="adj" fmla="val 13637"/>
              </a:avLst>
            </a:prstGeom>
            <a:solidFill>
              <a:srgbClr val="EBEBE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tIns="137160" rtlCol="0" anchor="ctr"/>
            <a:lstStyle/>
            <a:p>
              <a:pPr algn="ctr" defTabSz="919664" fontAlgn="base">
                <a:spcBef>
                  <a:spcPct val="0"/>
                </a:spcBef>
                <a:spcAft>
                  <a:spcPct val="0"/>
                </a:spcAft>
              </a:pPr>
              <a:endParaRPr lang="en-US" sz="1583" dirty="0">
                <a:solidFill>
                  <a:srgbClr val="666666"/>
                </a:solidFill>
                <a:cs typeface="Calibri"/>
              </a:endParaRPr>
            </a:p>
          </p:txBody>
        </p:sp>
        <p:sp>
          <p:nvSpPr>
            <p:cNvPr id="11" name="Round Same Side Corner Rectangle 10"/>
            <p:cNvSpPr/>
            <p:nvPr/>
          </p:nvSpPr>
          <p:spPr>
            <a:xfrm>
              <a:off x="1006395" y="2897248"/>
              <a:ext cx="2239274" cy="137160"/>
            </a:xfrm>
            <a:prstGeom prst="round2SameRect">
              <a:avLst>
                <a:gd name="adj1" fmla="val 50000"/>
                <a:gd name="adj2" fmla="val 0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0"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9664" fontAlgn="base">
                <a:spcBef>
                  <a:spcPct val="0"/>
                </a:spcBef>
                <a:spcAft>
                  <a:spcPct val="0"/>
                </a:spcAft>
              </a:pPr>
              <a:endParaRPr lang="en-US" sz="1833">
                <a:solidFill>
                  <a:prstClr val="white"/>
                </a:solidFill>
              </a:endParaRPr>
            </a:p>
          </p:txBody>
        </p:sp>
      </p:grpSp>
      <p:grpSp>
        <p:nvGrpSpPr>
          <p:cNvPr id="18" name="Group 17"/>
          <p:cNvGrpSpPr/>
          <p:nvPr userDrawn="1"/>
        </p:nvGrpSpPr>
        <p:grpSpPr>
          <a:xfrm>
            <a:off x="4614844" y="2897248"/>
            <a:ext cx="2985698" cy="663160"/>
            <a:chOff x="3457468" y="2897248"/>
            <a:chExt cx="2239274" cy="663160"/>
          </a:xfrm>
        </p:grpSpPr>
        <p:sp>
          <p:nvSpPr>
            <p:cNvPr id="19" name="Rounded Rectangle 18"/>
            <p:cNvSpPr/>
            <p:nvPr/>
          </p:nvSpPr>
          <p:spPr>
            <a:xfrm>
              <a:off x="3457468" y="2897249"/>
              <a:ext cx="2239274" cy="663159"/>
            </a:xfrm>
            <a:prstGeom prst="roundRect">
              <a:avLst>
                <a:gd name="adj" fmla="val 13637"/>
              </a:avLst>
            </a:prstGeom>
            <a:solidFill>
              <a:srgbClr val="EBEBE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tIns="137160" rtlCol="0" anchor="ctr"/>
            <a:lstStyle/>
            <a:p>
              <a:pPr algn="ctr" defTabSz="919664" fontAlgn="base">
                <a:spcBef>
                  <a:spcPct val="0"/>
                </a:spcBef>
                <a:spcAft>
                  <a:spcPct val="0"/>
                </a:spcAft>
              </a:pPr>
              <a:endParaRPr lang="en-US" sz="1583" dirty="0">
                <a:solidFill>
                  <a:srgbClr val="666666"/>
                </a:solidFill>
                <a:cs typeface="Calibri"/>
              </a:endParaRPr>
            </a:p>
          </p:txBody>
        </p:sp>
        <p:sp>
          <p:nvSpPr>
            <p:cNvPr id="20" name="Round Same Side Corner Rectangle 19"/>
            <p:cNvSpPr/>
            <p:nvPr/>
          </p:nvSpPr>
          <p:spPr>
            <a:xfrm>
              <a:off x="3457468" y="2897248"/>
              <a:ext cx="2239274" cy="137160"/>
            </a:xfrm>
            <a:prstGeom prst="round2SameRect">
              <a:avLst>
                <a:gd name="adj1" fmla="val 50000"/>
                <a:gd name="adj2" fmla="val 0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0"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9664" fontAlgn="base">
                <a:spcBef>
                  <a:spcPct val="0"/>
                </a:spcBef>
                <a:spcAft>
                  <a:spcPct val="0"/>
                </a:spcAft>
              </a:pPr>
              <a:endParaRPr lang="en-US" sz="1833">
                <a:solidFill>
                  <a:prstClr val="white"/>
                </a:solidFill>
              </a:endParaRPr>
            </a:p>
          </p:txBody>
        </p:sp>
      </p:grpSp>
      <p:grpSp>
        <p:nvGrpSpPr>
          <p:cNvPr id="21" name="Group 20"/>
          <p:cNvGrpSpPr/>
          <p:nvPr userDrawn="1"/>
        </p:nvGrpSpPr>
        <p:grpSpPr>
          <a:xfrm>
            <a:off x="7760828" y="2897260"/>
            <a:ext cx="2987792" cy="663159"/>
            <a:chOff x="5876184" y="2897248"/>
            <a:chExt cx="2240844" cy="663159"/>
          </a:xfrm>
        </p:grpSpPr>
        <p:sp>
          <p:nvSpPr>
            <p:cNvPr id="22" name="Rounded Rectangle 21"/>
            <p:cNvSpPr/>
            <p:nvPr/>
          </p:nvSpPr>
          <p:spPr>
            <a:xfrm>
              <a:off x="5877754" y="2897248"/>
              <a:ext cx="2239274" cy="663159"/>
            </a:xfrm>
            <a:prstGeom prst="roundRect">
              <a:avLst>
                <a:gd name="adj" fmla="val 13637"/>
              </a:avLst>
            </a:prstGeom>
            <a:solidFill>
              <a:srgbClr val="EBEBE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tIns="137160" rtlCol="0" anchor="ctr"/>
            <a:lstStyle/>
            <a:p>
              <a:pPr algn="ctr" defTabSz="919664" fontAlgn="base">
                <a:spcBef>
                  <a:spcPct val="0"/>
                </a:spcBef>
                <a:spcAft>
                  <a:spcPct val="0"/>
                </a:spcAft>
              </a:pPr>
              <a:endParaRPr lang="en-US" sz="1583" dirty="0">
                <a:solidFill>
                  <a:srgbClr val="666666"/>
                </a:solidFill>
                <a:cs typeface="Calibri"/>
              </a:endParaRPr>
            </a:p>
          </p:txBody>
        </p:sp>
        <p:sp>
          <p:nvSpPr>
            <p:cNvPr id="23" name="Round Same Side Corner Rectangle 22"/>
            <p:cNvSpPr/>
            <p:nvPr/>
          </p:nvSpPr>
          <p:spPr>
            <a:xfrm>
              <a:off x="5876184" y="2897248"/>
              <a:ext cx="2239274" cy="137160"/>
            </a:xfrm>
            <a:prstGeom prst="round2SameRect">
              <a:avLst>
                <a:gd name="adj1" fmla="val 50000"/>
                <a:gd name="adj2" fmla="val 0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0"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9664" fontAlgn="base">
                <a:spcBef>
                  <a:spcPct val="0"/>
                </a:spcBef>
                <a:spcAft>
                  <a:spcPct val="0"/>
                </a:spcAft>
              </a:pPr>
              <a:endParaRPr lang="en-US" sz="1833">
                <a:solidFill>
                  <a:prstClr val="white"/>
                </a:solidFill>
              </a:endParaRPr>
            </a:p>
          </p:txBody>
        </p:sp>
      </p:grpSp>
      <p:sp>
        <p:nvSpPr>
          <p:cNvPr id="24" name="Round Same Side Corner Rectangle 23"/>
          <p:cNvSpPr/>
          <p:nvPr userDrawn="1"/>
        </p:nvSpPr>
        <p:spPr>
          <a:xfrm rot="10800000">
            <a:off x="11392887" y="-3"/>
            <a:ext cx="321893" cy="431802"/>
          </a:xfrm>
          <a:prstGeom prst="round2SameRect">
            <a:avLst>
              <a:gd name="adj1" fmla="val 17737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25" name="Rounded Rectangle 24"/>
          <p:cNvSpPr/>
          <p:nvPr userDrawn="1"/>
        </p:nvSpPr>
        <p:spPr>
          <a:xfrm>
            <a:off x="11395695" y="63412"/>
            <a:ext cx="319080" cy="320954"/>
          </a:xfrm>
          <a:prstGeom prst="roundRect">
            <a:avLst>
              <a:gd name="adj" fmla="val 4078"/>
            </a:avLst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45983" rIns="0" bIns="45983" rtlCol="0" anchor="t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solidFill>
                  <a:prstClr val="white"/>
                </a:solidFill>
                <a:cs typeface="Calibri"/>
              </a:rPr>
              <a:t>5</a:t>
            </a:r>
          </a:p>
        </p:txBody>
      </p:sp>
      <p:sp>
        <p:nvSpPr>
          <p:cNvPr id="26" name="Round Same Side Corner Rectangle 25"/>
          <p:cNvSpPr/>
          <p:nvPr userDrawn="1"/>
        </p:nvSpPr>
        <p:spPr>
          <a:xfrm rot="10800000">
            <a:off x="11392891" y="5"/>
            <a:ext cx="321893" cy="119953"/>
          </a:xfrm>
          <a:prstGeom prst="round2SameRect">
            <a:avLst>
              <a:gd name="adj1" fmla="val 0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27" name="Round Same Side Corner Rectangle 26"/>
          <p:cNvSpPr/>
          <p:nvPr userDrawn="1"/>
        </p:nvSpPr>
        <p:spPr>
          <a:xfrm rot="10800000">
            <a:off x="10989580" y="-3"/>
            <a:ext cx="321893" cy="431802"/>
          </a:xfrm>
          <a:prstGeom prst="round2SameRect">
            <a:avLst>
              <a:gd name="adj1" fmla="val 17737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28" name="Rounded Rectangle 27"/>
          <p:cNvSpPr/>
          <p:nvPr userDrawn="1"/>
        </p:nvSpPr>
        <p:spPr>
          <a:xfrm>
            <a:off x="10992388" y="63412"/>
            <a:ext cx="319080" cy="320954"/>
          </a:xfrm>
          <a:prstGeom prst="roundRect">
            <a:avLst>
              <a:gd name="adj" fmla="val 4078"/>
            </a:avLst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45983" rIns="0" bIns="45983" rtlCol="0" anchor="t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solidFill>
                  <a:prstClr val="white"/>
                </a:solidFill>
                <a:cs typeface="Calibri"/>
              </a:rPr>
              <a:t>4</a:t>
            </a:r>
          </a:p>
        </p:txBody>
      </p:sp>
      <p:sp>
        <p:nvSpPr>
          <p:cNvPr id="29" name="Round Same Side Corner Rectangle 28"/>
          <p:cNvSpPr/>
          <p:nvPr userDrawn="1"/>
        </p:nvSpPr>
        <p:spPr>
          <a:xfrm rot="10800000">
            <a:off x="10989584" y="5"/>
            <a:ext cx="321893" cy="119953"/>
          </a:xfrm>
          <a:prstGeom prst="round2SameRect">
            <a:avLst>
              <a:gd name="adj1" fmla="val 0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30" name="Round Same Side Corner Rectangle 29"/>
          <p:cNvSpPr/>
          <p:nvPr userDrawn="1"/>
        </p:nvSpPr>
        <p:spPr>
          <a:xfrm rot="10800000">
            <a:off x="10586273" y="-3"/>
            <a:ext cx="321893" cy="431802"/>
          </a:xfrm>
          <a:prstGeom prst="round2SameRect">
            <a:avLst>
              <a:gd name="adj1" fmla="val 17737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31" name="Rounded Rectangle 30"/>
          <p:cNvSpPr/>
          <p:nvPr userDrawn="1"/>
        </p:nvSpPr>
        <p:spPr>
          <a:xfrm>
            <a:off x="10589082" y="63412"/>
            <a:ext cx="319080" cy="320954"/>
          </a:xfrm>
          <a:prstGeom prst="roundRect">
            <a:avLst>
              <a:gd name="adj" fmla="val 4078"/>
            </a:avLst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45983" rIns="0" bIns="45983" rtlCol="0" anchor="t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solidFill>
                  <a:prstClr val="white"/>
                </a:solidFill>
                <a:cs typeface="Calibri"/>
              </a:rPr>
              <a:t>3</a:t>
            </a:r>
          </a:p>
        </p:txBody>
      </p:sp>
      <p:sp>
        <p:nvSpPr>
          <p:cNvPr id="32" name="Round Same Side Corner Rectangle 31"/>
          <p:cNvSpPr/>
          <p:nvPr userDrawn="1"/>
        </p:nvSpPr>
        <p:spPr>
          <a:xfrm rot="10800000">
            <a:off x="10586278" y="5"/>
            <a:ext cx="321893" cy="119953"/>
          </a:xfrm>
          <a:prstGeom prst="round2SameRect">
            <a:avLst>
              <a:gd name="adj1" fmla="val 0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33" name="Round Same Side Corner Rectangle 32"/>
          <p:cNvSpPr/>
          <p:nvPr userDrawn="1"/>
        </p:nvSpPr>
        <p:spPr>
          <a:xfrm rot="10800000">
            <a:off x="10182967" y="-3"/>
            <a:ext cx="321893" cy="431802"/>
          </a:xfrm>
          <a:prstGeom prst="round2SameRect">
            <a:avLst>
              <a:gd name="adj1" fmla="val 17737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34" name="Rounded Rectangle 33"/>
          <p:cNvSpPr/>
          <p:nvPr userDrawn="1"/>
        </p:nvSpPr>
        <p:spPr>
          <a:xfrm>
            <a:off x="10185775" y="63412"/>
            <a:ext cx="319080" cy="320954"/>
          </a:xfrm>
          <a:prstGeom prst="roundRect">
            <a:avLst>
              <a:gd name="adj" fmla="val 4078"/>
            </a:avLst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45983" rIns="0" bIns="45983" rtlCol="0" anchor="t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solidFill>
                  <a:prstClr val="white"/>
                </a:solidFill>
                <a:cs typeface="Calibri"/>
              </a:rPr>
              <a:t>2</a:t>
            </a:r>
          </a:p>
        </p:txBody>
      </p:sp>
      <p:sp>
        <p:nvSpPr>
          <p:cNvPr id="35" name="Round Same Side Corner Rectangle 34"/>
          <p:cNvSpPr/>
          <p:nvPr userDrawn="1"/>
        </p:nvSpPr>
        <p:spPr>
          <a:xfrm rot="10800000">
            <a:off x="10182971" y="5"/>
            <a:ext cx="321893" cy="119953"/>
          </a:xfrm>
          <a:prstGeom prst="round2SameRect">
            <a:avLst>
              <a:gd name="adj1" fmla="val 0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36" name="Round Same Side Corner Rectangle 35"/>
          <p:cNvSpPr/>
          <p:nvPr userDrawn="1"/>
        </p:nvSpPr>
        <p:spPr>
          <a:xfrm rot="10800000">
            <a:off x="9779659" y="-3"/>
            <a:ext cx="321893" cy="431802"/>
          </a:xfrm>
          <a:prstGeom prst="round2SameRect">
            <a:avLst>
              <a:gd name="adj1" fmla="val 17737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37" name="Rounded Rectangle 36"/>
          <p:cNvSpPr/>
          <p:nvPr userDrawn="1"/>
        </p:nvSpPr>
        <p:spPr>
          <a:xfrm>
            <a:off x="9782468" y="63412"/>
            <a:ext cx="319080" cy="320954"/>
          </a:xfrm>
          <a:prstGeom prst="roundRect">
            <a:avLst>
              <a:gd name="adj" fmla="val 4078"/>
            </a:avLst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45983" rIns="0" bIns="45983" rtlCol="0" anchor="t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solidFill>
                  <a:srgbClr val="EF6F00"/>
                </a:solidFill>
                <a:cs typeface="Calibri"/>
              </a:rPr>
              <a:t>1</a:t>
            </a:r>
          </a:p>
        </p:txBody>
      </p:sp>
      <p:sp>
        <p:nvSpPr>
          <p:cNvPr id="38" name="Rectangle 37"/>
          <p:cNvSpPr/>
          <p:nvPr userDrawn="1"/>
        </p:nvSpPr>
        <p:spPr>
          <a:xfrm>
            <a:off x="9779653" y="5"/>
            <a:ext cx="321897" cy="119953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  <a:tileRect/>
          </a:gradFill>
          <a:ln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99000">
                  <a:schemeClr val="accent2">
                    <a:alpha val="0"/>
                  </a:schemeClr>
                </a:gs>
              </a:gsLst>
              <a:lin ang="0" scaled="1"/>
              <a:tileRect/>
            </a:gra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41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629834" y="3114683"/>
            <a:ext cx="2667000" cy="320675"/>
          </a:xfrm>
        </p:spPr>
        <p:txBody>
          <a:bodyPr/>
          <a:lstStyle>
            <a:lvl1pPr algn="ctr">
              <a:defRPr sz="1833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2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4762008" y="3122233"/>
            <a:ext cx="2667000" cy="320675"/>
          </a:xfrm>
        </p:spPr>
        <p:txBody>
          <a:bodyPr/>
          <a:lstStyle>
            <a:lvl1pPr algn="ctr">
              <a:defRPr sz="1833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3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7922273" y="3122233"/>
            <a:ext cx="2667000" cy="320675"/>
          </a:xfrm>
        </p:spPr>
        <p:txBody>
          <a:bodyPr/>
          <a:lstStyle>
            <a:lvl1pPr algn="ctr">
              <a:defRPr sz="1833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4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751425" y="1484313"/>
            <a:ext cx="10640483" cy="127635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  <a:lvl2pPr>
              <a:defRPr sz="1833"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2135228829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+ chart step 2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Picture 40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/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29" name="Content Placeholder 5"/>
          <p:cNvSpPr txBox="1">
            <a:spLocks/>
          </p:cNvSpPr>
          <p:nvPr userDrawn="1"/>
        </p:nvSpPr>
        <p:spPr bwMode="auto">
          <a:xfrm>
            <a:off x="476253" y="1286010"/>
            <a:ext cx="11238519" cy="4716789"/>
          </a:xfrm>
          <a:prstGeom prst="roundRect">
            <a:avLst>
              <a:gd name="adj" fmla="val 2400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83942" tIns="229926" rIns="183942" bIns="183942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899" indent="-183934" defTabSz="919664">
              <a:spcAft>
                <a:spcPts val="1007"/>
              </a:spcAft>
              <a:buFont typeface="Arial"/>
              <a:buChar char="•"/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r>
              <a:rPr lang="en-US" sz="1833" dirty="0">
                <a:solidFill>
                  <a:srgbClr val="666666"/>
                </a:solidFill>
                <a:cs typeface="Calibri"/>
              </a:rPr>
              <a:t> </a:t>
            </a: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>
                <a:solidFill>
                  <a:srgbClr val="666666"/>
                </a:solidFill>
              </a:rPr>
              <a:t>Click to edit Master title style</a:t>
            </a:r>
            <a:endParaRPr lang="en-US" dirty="0">
              <a:solidFill>
                <a:srgbClr val="666666"/>
              </a:solidFill>
            </a:endParaRPr>
          </a:p>
        </p:txBody>
      </p:sp>
      <p:sp>
        <p:nvSpPr>
          <p:cNvPr id="64" name="Round Same Side Corner Rectangle 63"/>
          <p:cNvSpPr/>
          <p:nvPr userDrawn="1"/>
        </p:nvSpPr>
        <p:spPr>
          <a:xfrm rot="10800000">
            <a:off x="11392887" y="-3"/>
            <a:ext cx="321893" cy="431802"/>
          </a:xfrm>
          <a:prstGeom prst="round2SameRect">
            <a:avLst>
              <a:gd name="adj1" fmla="val 17737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65" name="Rounded Rectangle 64"/>
          <p:cNvSpPr/>
          <p:nvPr userDrawn="1"/>
        </p:nvSpPr>
        <p:spPr>
          <a:xfrm>
            <a:off x="11395695" y="63412"/>
            <a:ext cx="319080" cy="320954"/>
          </a:xfrm>
          <a:prstGeom prst="roundRect">
            <a:avLst>
              <a:gd name="adj" fmla="val 4078"/>
            </a:avLst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45983" rIns="0" bIns="45983" rtlCol="0" anchor="t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solidFill>
                  <a:prstClr val="white"/>
                </a:solidFill>
                <a:cs typeface="Calibri"/>
              </a:rPr>
              <a:t>5</a:t>
            </a:r>
          </a:p>
        </p:txBody>
      </p:sp>
      <p:sp>
        <p:nvSpPr>
          <p:cNvPr id="66" name="Round Same Side Corner Rectangle 65"/>
          <p:cNvSpPr/>
          <p:nvPr userDrawn="1"/>
        </p:nvSpPr>
        <p:spPr>
          <a:xfrm rot="10800000">
            <a:off x="11392891" y="5"/>
            <a:ext cx="321893" cy="119953"/>
          </a:xfrm>
          <a:prstGeom prst="round2SameRect">
            <a:avLst>
              <a:gd name="adj1" fmla="val 0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67" name="Round Same Side Corner Rectangle 66"/>
          <p:cNvSpPr/>
          <p:nvPr userDrawn="1"/>
        </p:nvSpPr>
        <p:spPr>
          <a:xfrm rot="10800000">
            <a:off x="10989580" y="-3"/>
            <a:ext cx="321893" cy="431802"/>
          </a:xfrm>
          <a:prstGeom prst="round2SameRect">
            <a:avLst>
              <a:gd name="adj1" fmla="val 17737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68" name="Rounded Rectangle 67"/>
          <p:cNvSpPr/>
          <p:nvPr userDrawn="1"/>
        </p:nvSpPr>
        <p:spPr>
          <a:xfrm>
            <a:off x="10992388" y="63412"/>
            <a:ext cx="319080" cy="320954"/>
          </a:xfrm>
          <a:prstGeom prst="roundRect">
            <a:avLst>
              <a:gd name="adj" fmla="val 4078"/>
            </a:avLst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45983" rIns="0" bIns="45983" rtlCol="0" anchor="t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solidFill>
                  <a:prstClr val="white"/>
                </a:solidFill>
                <a:cs typeface="Calibri"/>
              </a:rPr>
              <a:t>4</a:t>
            </a:r>
          </a:p>
        </p:txBody>
      </p:sp>
      <p:sp>
        <p:nvSpPr>
          <p:cNvPr id="69" name="Round Same Side Corner Rectangle 68"/>
          <p:cNvSpPr/>
          <p:nvPr userDrawn="1"/>
        </p:nvSpPr>
        <p:spPr>
          <a:xfrm rot="10800000">
            <a:off x="10989584" y="5"/>
            <a:ext cx="321893" cy="119953"/>
          </a:xfrm>
          <a:prstGeom prst="round2SameRect">
            <a:avLst>
              <a:gd name="adj1" fmla="val 0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70" name="Round Same Side Corner Rectangle 69"/>
          <p:cNvSpPr/>
          <p:nvPr userDrawn="1"/>
        </p:nvSpPr>
        <p:spPr>
          <a:xfrm rot="10800000">
            <a:off x="10586273" y="-3"/>
            <a:ext cx="321893" cy="431802"/>
          </a:xfrm>
          <a:prstGeom prst="round2SameRect">
            <a:avLst>
              <a:gd name="adj1" fmla="val 17737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71" name="Rounded Rectangle 70"/>
          <p:cNvSpPr/>
          <p:nvPr userDrawn="1"/>
        </p:nvSpPr>
        <p:spPr>
          <a:xfrm>
            <a:off x="10589082" y="63412"/>
            <a:ext cx="319080" cy="320954"/>
          </a:xfrm>
          <a:prstGeom prst="roundRect">
            <a:avLst>
              <a:gd name="adj" fmla="val 4078"/>
            </a:avLst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45983" rIns="0" bIns="45983" rtlCol="0" anchor="t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solidFill>
                  <a:prstClr val="white"/>
                </a:solidFill>
                <a:cs typeface="Calibri"/>
              </a:rPr>
              <a:t>3</a:t>
            </a:r>
          </a:p>
        </p:txBody>
      </p:sp>
      <p:sp>
        <p:nvSpPr>
          <p:cNvPr id="72" name="Round Same Side Corner Rectangle 71"/>
          <p:cNvSpPr/>
          <p:nvPr userDrawn="1"/>
        </p:nvSpPr>
        <p:spPr>
          <a:xfrm rot="10800000">
            <a:off x="10586278" y="5"/>
            <a:ext cx="321893" cy="119953"/>
          </a:xfrm>
          <a:prstGeom prst="round2SameRect">
            <a:avLst>
              <a:gd name="adj1" fmla="val 0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73" name="Round Same Side Corner Rectangle 72"/>
          <p:cNvSpPr/>
          <p:nvPr userDrawn="1"/>
        </p:nvSpPr>
        <p:spPr>
          <a:xfrm rot="10800000">
            <a:off x="10182967" y="-3"/>
            <a:ext cx="321893" cy="431802"/>
          </a:xfrm>
          <a:prstGeom prst="round2SameRect">
            <a:avLst>
              <a:gd name="adj1" fmla="val 17737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74" name="Rounded Rectangle 73"/>
          <p:cNvSpPr/>
          <p:nvPr userDrawn="1"/>
        </p:nvSpPr>
        <p:spPr>
          <a:xfrm>
            <a:off x="10185775" y="63412"/>
            <a:ext cx="319080" cy="320954"/>
          </a:xfrm>
          <a:prstGeom prst="roundRect">
            <a:avLst>
              <a:gd name="adj" fmla="val 4078"/>
            </a:avLst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45983" rIns="0" bIns="45983" rtlCol="0" anchor="t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solidFill>
                  <a:srgbClr val="067AB4"/>
                </a:solidFill>
                <a:cs typeface="Calibri"/>
              </a:rPr>
              <a:t>2</a:t>
            </a:r>
          </a:p>
        </p:txBody>
      </p:sp>
      <p:sp>
        <p:nvSpPr>
          <p:cNvPr id="75" name="Round Same Side Corner Rectangle 74"/>
          <p:cNvSpPr/>
          <p:nvPr userDrawn="1"/>
        </p:nvSpPr>
        <p:spPr>
          <a:xfrm rot="10800000">
            <a:off x="10182971" y="5"/>
            <a:ext cx="321893" cy="119953"/>
          </a:xfrm>
          <a:prstGeom prst="round2SameRect">
            <a:avLst>
              <a:gd name="adj1" fmla="val 0"/>
              <a:gd name="adj2" fmla="val 0"/>
            </a:avLst>
          </a:prstGeom>
          <a:gradFill flip="none" rotWithShape="1">
            <a:gsLst>
              <a:gs pos="0">
                <a:schemeClr val="accent5"/>
              </a:gs>
              <a:gs pos="100000">
                <a:schemeClr val="accent6"/>
              </a:gs>
            </a:gsLst>
            <a:lin ang="10800000" scaled="0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76" name="Round Same Side Corner Rectangle 75"/>
          <p:cNvSpPr/>
          <p:nvPr userDrawn="1"/>
        </p:nvSpPr>
        <p:spPr>
          <a:xfrm rot="10800000">
            <a:off x="9779659" y="-3"/>
            <a:ext cx="321893" cy="431802"/>
          </a:xfrm>
          <a:prstGeom prst="round2SameRect">
            <a:avLst>
              <a:gd name="adj1" fmla="val 17737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77" name="Rounded Rectangle 76"/>
          <p:cNvSpPr/>
          <p:nvPr userDrawn="1"/>
        </p:nvSpPr>
        <p:spPr>
          <a:xfrm>
            <a:off x="9782468" y="63412"/>
            <a:ext cx="319080" cy="320954"/>
          </a:xfrm>
          <a:prstGeom prst="roundRect">
            <a:avLst>
              <a:gd name="adj" fmla="val 4078"/>
            </a:avLst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45983" rIns="0" bIns="45983" rtlCol="0" anchor="t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solidFill>
                  <a:prstClr val="white"/>
                </a:solidFill>
                <a:cs typeface="Calibri"/>
              </a:rPr>
              <a:t>1</a:t>
            </a:r>
          </a:p>
        </p:txBody>
      </p:sp>
      <p:sp>
        <p:nvSpPr>
          <p:cNvPr id="78" name="Rectangle 77"/>
          <p:cNvSpPr/>
          <p:nvPr userDrawn="1"/>
        </p:nvSpPr>
        <p:spPr>
          <a:xfrm>
            <a:off x="9779653" y="5"/>
            <a:ext cx="321897" cy="119953"/>
          </a:xfrm>
          <a:prstGeom prst="rect">
            <a:avLst/>
          </a:prstGeom>
          <a:solidFill>
            <a:srgbClr val="FFFFFF"/>
          </a:solidFill>
          <a:ln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99000">
                  <a:schemeClr val="accent2">
                    <a:alpha val="0"/>
                  </a:schemeClr>
                </a:gs>
              </a:gsLst>
              <a:lin ang="0" scaled="1"/>
              <a:tileRect/>
            </a:gra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grpSp>
        <p:nvGrpSpPr>
          <p:cNvPr id="33" name="Group 32"/>
          <p:cNvGrpSpPr/>
          <p:nvPr userDrawn="1"/>
        </p:nvGrpSpPr>
        <p:grpSpPr>
          <a:xfrm>
            <a:off x="1468860" y="2897248"/>
            <a:ext cx="9277666" cy="663160"/>
            <a:chOff x="1101645" y="2897248"/>
            <a:chExt cx="6958250" cy="663160"/>
          </a:xfrm>
        </p:grpSpPr>
        <p:sp>
          <p:nvSpPr>
            <p:cNvPr id="34" name="Rounded Rectangle 33"/>
            <p:cNvSpPr/>
            <p:nvPr userDrawn="1"/>
          </p:nvSpPr>
          <p:spPr>
            <a:xfrm>
              <a:off x="1101645" y="2897249"/>
              <a:ext cx="2239274" cy="663159"/>
            </a:xfrm>
            <a:prstGeom prst="roundRect">
              <a:avLst>
                <a:gd name="adj" fmla="val 13637"/>
              </a:avLst>
            </a:prstGeom>
            <a:solidFill>
              <a:srgbClr val="EBEBE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tIns="137160" rtlCol="0" anchor="ctr"/>
            <a:lstStyle/>
            <a:p>
              <a:pPr algn="ctr" defTabSz="919664" fontAlgn="base">
                <a:spcBef>
                  <a:spcPct val="0"/>
                </a:spcBef>
                <a:spcAft>
                  <a:spcPct val="0"/>
                </a:spcAft>
              </a:pPr>
              <a:endParaRPr lang="en-US" sz="1583" dirty="0">
                <a:solidFill>
                  <a:srgbClr val="666666"/>
                </a:solidFill>
                <a:cs typeface="Calibri"/>
              </a:endParaRPr>
            </a:p>
          </p:txBody>
        </p:sp>
        <p:sp>
          <p:nvSpPr>
            <p:cNvPr id="35" name="Rounded Rectangle 34"/>
            <p:cNvSpPr/>
            <p:nvPr userDrawn="1"/>
          </p:nvSpPr>
          <p:spPr>
            <a:xfrm>
              <a:off x="3461133" y="2897249"/>
              <a:ext cx="2239274" cy="663159"/>
            </a:xfrm>
            <a:prstGeom prst="roundRect">
              <a:avLst>
                <a:gd name="adj" fmla="val 13637"/>
              </a:avLst>
            </a:prstGeom>
            <a:solidFill>
              <a:srgbClr val="EBEBE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tIns="137160" rtlCol="0" anchor="ctr"/>
            <a:lstStyle/>
            <a:p>
              <a:pPr algn="ctr" defTabSz="919664" fontAlgn="base">
                <a:spcBef>
                  <a:spcPct val="0"/>
                </a:spcBef>
                <a:spcAft>
                  <a:spcPct val="0"/>
                </a:spcAft>
              </a:pPr>
              <a:endParaRPr lang="en-US" sz="1583" dirty="0">
                <a:solidFill>
                  <a:srgbClr val="666666"/>
                </a:solidFill>
                <a:cs typeface="Calibri"/>
              </a:endParaRPr>
            </a:p>
          </p:txBody>
        </p:sp>
        <p:sp>
          <p:nvSpPr>
            <p:cNvPr id="36" name="Rounded Rectangle 35"/>
            <p:cNvSpPr/>
            <p:nvPr userDrawn="1"/>
          </p:nvSpPr>
          <p:spPr>
            <a:xfrm>
              <a:off x="5820621" y="2897249"/>
              <a:ext cx="2239274" cy="663159"/>
            </a:xfrm>
            <a:prstGeom prst="roundRect">
              <a:avLst>
                <a:gd name="adj" fmla="val 13637"/>
              </a:avLst>
            </a:prstGeom>
            <a:solidFill>
              <a:srgbClr val="EBEBE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tIns="137160" rtlCol="0" anchor="ctr"/>
            <a:lstStyle/>
            <a:p>
              <a:pPr algn="ctr" defTabSz="919664" fontAlgn="base">
                <a:spcBef>
                  <a:spcPct val="0"/>
                </a:spcBef>
                <a:spcAft>
                  <a:spcPct val="0"/>
                </a:spcAft>
              </a:pPr>
              <a:endParaRPr lang="en-US" sz="1583" dirty="0">
                <a:solidFill>
                  <a:srgbClr val="666666"/>
                </a:solidFill>
                <a:cs typeface="Calibri"/>
              </a:endParaRPr>
            </a:p>
          </p:txBody>
        </p:sp>
        <p:sp>
          <p:nvSpPr>
            <p:cNvPr id="37" name="Round Same Side Corner Rectangle 36"/>
            <p:cNvSpPr/>
            <p:nvPr userDrawn="1"/>
          </p:nvSpPr>
          <p:spPr>
            <a:xfrm>
              <a:off x="1101645" y="2897248"/>
              <a:ext cx="2239274" cy="137160"/>
            </a:xfrm>
            <a:prstGeom prst="round2SameRect">
              <a:avLst>
                <a:gd name="adj1" fmla="val 50000"/>
                <a:gd name="adj2" fmla="val 0"/>
              </a:avLst>
            </a:prstGeom>
            <a:gradFill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0" scaled="0"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9664" fontAlgn="base">
                <a:spcBef>
                  <a:spcPct val="0"/>
                </a:spcBef>
                <a:spcAft>
                  <a:spcPct val="0"/>
                </a:spcAft>
              </a:pPr>
              <a:endParaRPr lang="en-US" sz="1833">
                <a:solidFill>
                  <a:prstClr val="white"/>
                </a:solidFill>
              </a:endParaRPr>
            </a:p>
          </p:txBody>
        </p:sp>
        <p:sp>
          <p:nvSpPr>
            <p:cNvPr id="38" name="Round Same Side Corner Rectangle 37"/>
            <p:cNvSpPr/>
            <p:nvPr userDrawn="1"/>
          </p:nvSpPr>
          <p:spPr>
            <a:xfrm>
              <a:off x="3461133" y="2897248"/>
              <a:ext cx="2239274" cy="137160"/>
            </a:xfrm>
            <a:prstGeom prst="round2SameRect">
              <a:avLst>
                <a:gd name="adj1" fmla="val 50000"/>
                <a:gd name="adj2" fmla="val 0"/>
              </a:avLst>
            </a:prstGeom>
            <a:gradFill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0" scaled="0"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9664" fontAlgn="base">
                <a:spcBef>
                  <a:spcPct val="0"/>
                </a:spcBef>
                <a:spcAft>
                  <a:spcPct val="0"/>
                </a:spcAft>
              </a:pPr>
              <a:endParaRPr lang="en-US" sz="1833">
                <a:solidFill>
                  <a:prstClr val="white"/>
                </a:solidFill>
              </a:endParaRPr>
            </a:p>
          </p:txBody>
        </p:sp>
        <p:sp>
          <p:nvSpPr>
            <p:cNvPr id="49" name="Round Same Side Corner Rectangle 48"/>
            <p:cNvSpPr/>
            <p:nvPr userDrawn="1"/>
          </p:nvSpPr>
          <p:spPr>
            <a:xfrm>
              <a:off x="5820621" y="2897248"/>
              <a:ext cx="2239274" cy="137160"/>
            </a:xfrm>
            <a:prstGeom prst="round2SameRect">
              <a:avLst>
                <a:gd name="adj1" fmla="val 50000"/>
                <a:gd name="adj2" fmla="val 0"/>
              </a:avLst>
            </a:prstGeom>
            <a:gradFill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0" scaled="0"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9664" fontAlgn="base">
                <a:spcBef>
                  <a:spcPct val="0"/>
                </a:spcBef>
                <a:spcAft>
                  <a:spcPct val="0"/>
                </a:spcAft>
              </a:pPr>
              <a:endParaRPr lang="en-US" sz="1833">
                <a:solidFill>
                  <a:prstClr val="white"/>
                </a:solidFill>
              </a:endParaRPr>
            </a:p>
          </p:txBody>
        </p:sp>
      </p:grpSp>
      <p:sp>
        <p:nvSpPr>
          <p:cNvPr id="31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629834" y="3114683"/>
            <a:ext cx="2667000" cy="320675"/>
          </a:xfrm>
        </p:spPr>
        <p:txBody>
          <a:bodyPr/>
          <a:lstStyle>
            <a:lvl1pPr algn="ctr">
              <a:defRPr sz="1833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2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4762008" y="3122233"/>
            <a:ext cx="2667000" cy="320675"/>
          </a:xfrm>
        </p:spPr>
        <p:txBody>
          <a:bodyPr/>
          <a:lstStyle>
            <a:lvl1pPr algn="ctr">
              <a:defRPr sz="1833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9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7922273" y="3122233"/>
            <a:ext cx="2667000" cy="320675"/>
          </a:xfrm>
        </p:spPr>
        <p:txBody>
          <a:bodyPr/>
          <a:lstStyle>
            <a:lvl1pPr algn="ctr">
              <a:defRPr sz="1833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0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751425" y="1484313"/>
            <a:ext cx="10640483" cy="1276350"/>
          </a:xfrm>
        </p:spPr>
        <p:txBody>
          <a:bodyPr/>
          <a:lstStyle>
            <a:lvl1pPr>
              <a:defRPr>
                <a:solidFill>
                  <a:schemeClr val="accent5"/>
                </a:solidFill>
              </a:defRPr>
            </a:lvl1pPr>
            <a:lvl2pPr>
              <a:defRPr sz="1833"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94509979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+ chart step 3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Picture 40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/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28" name="Content Placeholder 5"/>
          <p:cNvSpPr txBox="1">
            <a:spLocks/>
          </p:cNvSpPr>
          <p:nvPr userDrawn="1"/>
        </p:nvSpPr>
        <p:spPr bwMode="auto">
          <a:xfrm>
            <a:off x="476253" y="1286010"/>
            <a:ext cx="11238519" cy="4716789"/>
          </a:xfrm>
          <a:prstGeom prst="roundRect">
            <a:avLst>
              <a:gd name="adj" fmla="val 2400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83942" tIns="229926" rIns="183942" bIns="183942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899" indent="-183934" defTabSz="919664">
              <a:spcAft>
                <a:spcPts val="1007"/>
              </a:spcAft>
              <a:buFont typeface="Arial"/>
              <a:buChar char="•"/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r>
              <a:rPr lang="en-US" sz="1833" dirty="0">
                <a:solidFill>
                  <a:srgbClr val="666666"/>
                </a:solidFill>
                <a:cs typeface="Calibri"/>
              </a:rPr>
              <a:t> </a:t>
            </a: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>
                <a:solidFill>
                  <a:srgbClr val="666666"/>
                </a:solidFill>
              </a:rPr>
              <a:t>Click to edit Master title style</a:t>
            </a:r>
            <a:endParaRPr lang="en-US" dirty="0">
              <a:solidFill>
                <a:srgbClr val="666666"/>
              </a:solidFill>
            </a:endParaRPr>
          </a:p>
        </p:txBody>
      </p:sp>
      <p:sp>
        <p:nvSpPr>
          <p:cNvPr id="32" name="Round Same Side Corner Rectangle 31"/>
          <p:cNvSpPr/>
          <p:nvPr userDrawn="1"/>
        </p:nvSpPr>
        <p:spPr>
          <a:xfrm rot="10800000">
            <a:off x="11392887" y="-3"/>
            <a:ext cx="321893" cy="431802"/>
          </a:xfrm>
          <a:prstGeom prst="round2SameRect">
            <a:avLst>
              <a:gd name="adj1" fmla="val 17737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33" name="Rounded Rectangle 32"/>
          <p:cNvSpPr/>
          <p:nvPr userDrawn="1"/>
        </p:nvSpPr>
        <p:spPr>
          <a:xfrm>
            <a:off x="11395695" y="63412"/>
            <a:ext cx="319080" cy="320954"/>
          </a:xfrm>
          <a:prstGeom prst="roundRect">
            <a:avLst>
              <a:gd name="adj" fmla="val 4078"/>
            </a:avLst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45983" rIns="0" bIns="45983" rtlCol="0" anchor="t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solidFill>
                  <a:prstClr val="white"/>
                </a:solidFill>
                <a:cs typeface="Calibri"/>
              </a:rPr>
              <a:t>5</a:t>
            </a:r>
          </a:p>
        </p:txBody>
      </p:sp>
      <p:sp>
        <p:nvSpPr>
          <p:cNvPr id="34" name="Round Same Side Corner Rectangle 33"/>
          <p:cNvSpPr/>
          <p:nvPr userDrawn="1"/>
        </p:nvSpPr>
        <p:spPr>
          <a:xfrm rot="10800000">
            <a:off x="11392891" y="5"/>
            <a:ext cx="321893" cy="119953"/>
          </a:xfrm>
          <a:prstGeom prst="round2SameRect">
            <a:avLst>
              <a:gd name="adj1" fmla="val 0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35" name="Round Same Side Corner Rectangle 34"/>
          <p:cNvSpPr/>
          <p:nvPr userDrawn="1"/>
        </p:nvSpPr>
        <p:spPr>
          <a:xfrm rot="10800000">
            <a:off x="10989580" y="-3"/>
            <a:ext cx="321893" cy="431802"/>
          </a:xfrm>
          <a:prstGeom prst="round2SameRect">
            <a:avLst>
              <a:gd name="adj1" fmla="val 17737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36" name="Rounded Rectangle 35"/>
          <p:cNvSpPr/>
          <p:nvPr userDrawn="1"/>
        </p:nvSpPr>
        <p:spPr>
          <a:xfrm>
            <a:off x="10992388" y="63412"/>
            <a:ext cx="319080" cy="320954"/>
          </a:xfrm>
          <a:prstGeom prst="roundRect">
            <a:avLst>
              <a:gd name="adj" fmla="val 4078"/>
            </a:avLst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45983" rIns="0" bIns="45983" rtlCol="0" anchor="t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solidFill>
                  <a:prstClr val="white"/>
                </a:solidFill>
                <a:cs typeface="Calibri"/>
              </a:rPr>
              <a:t>4</a:t>
            </a:r>
          </a:p>
        </p:txBody>
      </p:sp>
      <p:sp>
        <p:nvSpPr>
          <p:cNvPr id="37" name="Round Same Side Corner Rectangle 36"/>
          <p:cNvSpPr/>
          <p:nvPr userDrawn="1"/>
        </p:nvSpPr>
        <p:spPr>
          <a:xfrm rot="10800000">
            <a:off x="10989584" y="5"/>
            <a:ext cx="321893" cy="119953"/>
          </a:xfrm>
          <a:prstGeom prst="round2SameRect">
            <a:avLst>
              <a:gd name="adj1" fmla="val 0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38" name="Round Same Side Corner Rectangle 37"/>
          <p:cNvSpPr/>
          <p:nvPr userDrawn="1"/>
        </p:nvSpPr>
        <p:spPr>
          <a:xfrm rot="10800000">
            <a:off x="10586273" y="-3"/>
            <a:ext cx="321893" cy="431802"/>
          </a:xfrm>
          <a:prstGeom prst="round2SameRect">
            <a:avLst>
              <a:gd name="adj1" fmla="val 17737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49" name="Rounded Rectangle 48"/>
          <p:cNvSpPr/>
          <p:nvPr userDrawn="1"/>
        </p:nvSpPr>
        <p:spPr>
          <a:xfrm>
            <a:off x="10589082" y="63412"/>
            <a:ext cx="319080" cy="320954"/>
          </a:xfrm>
          <a:prstGeom prst="roundRect">
            <a:avLst>
              <a:gd name="adj" fmla="val 4078"/>
            </a:avLst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45983" rIns="0" bIns="45983" rtlCol="0" anchor="t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solidFill>
                  <a:srgbClr val="4CA90C"/>
                </a:solidFill>
                <a:cs typeface="Calibri"/>
              </a:rPr>
              <a:t>3</a:t>
            </a:r>
          </a:p>
        </p:txBody>
      </p:sp>
      <p:sp>
        <p:nvSpPr>
          <p:cNvPr id="50" name="Round Same Side Corner Rectangle 49"/>
          <p:cNvSpPr/>
          <p:nvPr userDrawn="1"/>
        </p:nvSpPr>
        <p:spPr>
          <a:xfrm rot="10800000">
            <a:off x="10586278" y="5"/>
            <a:ext cx="321893" cy="119953"/>
          </a:xfrm>
          <a:prstGeom prst="round2SameRect">
            <a:avLst>
              <a:gd name="adj1" fmla="val 0"/>
              <a:gd name="adj2" fmla="val 0"/>
            </a:avLst>
          </a:prstGeom>
          <a:gradFill flip="none" rotWithShape="1">
            <a:gsLst>
              <a:gs pos="0">
                <a:schemeClr val="accent3"/>
              </a:gs>
              <a:gs pos="100000">
                <a:schemeClr val="accent4"/>
              </a:gs>
            </a:gsLst>
            <a:lin ang="10800000" scaled="0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51" name="Round Same Side Corner Rectangle 50"/>
          <p:cNvSpPr/>
          <p:nvPr userDrawn="1"/>
        </p:nvSpPr>
        <p:spPr>
          <a:xfrm rot="10800000">
            <a:off x="10182967" y="-3"/>
            <a:ext cx="321893" cy="431802"/>
          </a:xfrm>
          <a:prstGeom prst="round2SameRect">
            <a:avLst>
              <a:gd name="adj1" fmla="val 17737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52" name="Rounded Rectangle 51"/>
          <p:cNvSpPr/>
          <p:nvPr userDrawn="1"/>
        </p:nvSpPr>
        <p:spPr>
          <a:xfrm>
            <a:off x="10185775" y="63412"/>
            <a:ext cx="319080" cy="320954"/>
          </a:xfrm>
          <a:prstGeom prst="roundRect">
            <a:avLst>
              <a:gd name="adj" fmla="val 4078"/>
            </a:avLst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45983" rIns="0" bIns="45983" rtlCol="0" anchor="t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solidFill>
                  <a:prstClr val="white"/>
                </a:solidFill>
                <a:cs typeface="Calibri"/>
              </a:rPr>
              <a:t>2</a:t>
            </a:r>
          </a:p>
        </p:txBody>
      </p:sp>
      <p:sp>
        <p:nvSpPr>
          <p:cNvPr id="53" name="Round Same Side Corner Rectangle 52"/>
          <p:cNvSpPr/>
          <p:nvPr userDrawn="1"/>
        </p:nvSpPr>
        <p:spPr>
          <a:xfrm rot="10800000">
            <a:off x="10182971" y="5"/>
            <a:ext cx="321893" cy="119953"/>
          </a:xfrm>
          <a:prstGeom prst="round2SameRect">
            <a:avLst>
              <a:gd name="adj1" fmla="val 0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54" name="Round Same Side Corner Rectangle 53"/>
          <p:cNvSpPr/>
          <p:nvPr userDrawn="1"/>
        </p:nvSpPr>
        <p:spPr>
          <a:xfrm rot="10800000">
            <a:off x="9779659" y="-3"/>
            <a:ext cx="321893" cy="431802"/>
          </a:xfrm>
          <a:prstGeom prst="round2SameRect">
            <a:avLst>
              <a:gd name="adj1" fmla="val 17737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55" name="Rounded Rectangle 54"/>
          <p:cNvSpPr/>
          <p:nvPr userDrawn="1"/>
        </p:nvSpPr>
        <p:spPr>
          <a:xfrm>
            <a:off x="9782468" y="63412"/>
            <a:ext cx="319080" cy="320954"/>
          </a:xfrm>
          <a:prstGeom prst="roundRect">
            <a:avLst>
              <a:gd name="adj" fmla="val 4078"/>
            </a:avLst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45983" rIns="0" bIns="45983" rtlCol="0" anchor="t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solidFill>
                  <a:prstClr val="white"/>
                </a:solidFill>
                <a:cs typeface="Calibri"/>
              </a:rPr>
              <a:t>1</a:t>
            </a:r>
          </a:p>
        </p:txBody>
      </p:sp>
      <p:sp>
        <p:nvSpPr>
          <p:cNvPr id="56" name="Rectangle 55"/>
          <p:cNvSpPr/>
          <p:nvPr userDrawn="1"/>
        </p:nvSpPr>
        <p:spPr>
          <a:xfrm>
            <a:off x="9779653" y="5"/>
            <a:ext cx="321897" cy="119953"/>
          </a:xfrm>
          <a:prstGeom prst="rect">
            <a:avLst/>
          </a:prstGeom>
          <a:solidFill>
            <a:srgbClr val="FFFFFF"/>
          </a:solidFill>
          <a:ln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99000">
                  <a:schemeClr val="accent2">
                    <a:alpha val="0"/>
                  </a:schemeClr>
                </a:gs>
              </a:gsLst>
              <a:lin ang="0" scaled="1"/>
              <a:tileRect/>
            </a:gra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57" name="Rounded Rectangle 56"/>
          <p:cNvSpPr/>
          <p:nvPr userDrawn="1"/>
        </p:nvSpPr>
        <p:spPr>
          <a:xfrm>
            <a:off x="1468860" y="2897261"/>
            <a:ext cx="2985698" cy="663159"/>
          </a:xfrm>
          <a:prstGeom prst="roundRect">
            <a:avLst>
              <a:gd name="adj" fmla="val 13637"/>
            </a:avLst>
          </a:prstGeom>
          <a:solidFill>
            <a:srgbClr val="EBEBE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137955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583" dirty="0">
              <a:solidFill>
                <a:srgbClr val="666666"/>
              </a:solidFill>
              <a:cs typeface="Calibri"/>
            </a:endParaRPr>
          </a:p>
        </p:txBody>
      </p:sp>
      <p:sp>
        <p:nvSpPr>
          <p:cNvPr id="58" name="Round Same Side Corner Rectangle 57"/>
          <p:cNvSpPr/>
          <p:nvPr userDrawn="1"/>
        </p:nvSpPr>
        <p:spPr>
          <a:xfrm>
            <a:off x="1468860" y="2897248"/>
            <a:ext cx="2985698" cy="13716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63" name="Rounded Rectangle 62"/>
          <p:cNvSpPr/>
          <p:nvPr userDrawn="1"/>
        </p:nvSpPr>
        <p:spPr>
          <a:xfrm>
            <a:off x="4614844" y="2897261"/>
            <a:ext cx="2985698" cy="663159"/>
          </a:xfrm>
          <a:prstGeom prst="roundRect">
            <a:avLst>
              <a:gd name="adj" fmla="val 13637"/>
            </a:avLst>
          </a:prstGeom>
          <a:solidFill>
            <a:srgbClr val="EBEBE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137955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583" dirty="0">
              <a:solidFill>
                <a:srgbClr val="666666"/>
              </a:solidFill>
              <a:cs typeface="Calibri"/>
            </a:endParaRPr>
          </a:p>
        </p:txBody>
      </p:sp>
      <p:sp>
        <p:nvSpPr>
          <p:cNvPr id="79" name="Round Same Side Corner Rectangle 78"/>
          <p:cNvSpPr/>
          <p:nvPr userDrawn="1"/>
        </p:nvSpPr>
        <p:spPr>
          <a:xfrm>
            <a:off x="4614844" y="2897248"/>
            <a:ext cx="2985698" cy="13716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80" name="Rounded Rectangle 79"/>
          <p:cNvSpPr/>
          <p:nvPr userDrawn="1"/>
        </p:nvSpPr>
        <p:spPr>
          <a:xfrm>
            <a:off x="7760829" y="2897261"/>
            <a:ext cx="2985698" cy="663159"/>
          </a:xfrm>
          <a:prstGeom prst="roundRect">
            <a:avLst>
              <a:gd name="adj" fmla="val 13637"/>
            </a:avLst>
          </a:prstGeom>
          <a:solidFill>
            <a:srgbClr val="EBEBE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137955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583" dirty="0">
              <a:solidFill>
                <a:srgbClr val="666666"/>
              </a:solidFill>
              <a:cs typeface="Calibri"/>
            </a:endParaRPr>
          </a:p>
        </p:txBody>
      </p:sp>
      <p:sp>
        <p:nvSpPr>
          <p:cNvPr id="81" name="Round Same Side Corner Rectangle 80"/>
          <p:cNvSpPr/>
          <p:nvPr userDrawn="1"/>
        </p:nvSpPr>
        <p:spPr>
          <a:xfrm>
            <a:off x="7760829" y="2897248"/>
            <a:ext cx="2985698" cy="13716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30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629834" y="3114683"/>
            <a:ext cx="2667000" cy="320675"/>
          </a:xfrm>
        </p:spPr>
        <p:txBody>
          <a:bodyPr/>
          <a:lstStyle>
            <a:lvl1pPr algn="ctr">
              <a:defRPr sz="1833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1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4762008" y="3122233"/>
            <a:ext cx="2667000" cy="320675"/>
          </a:xfrm>
        </p:spPr>
        <p:txBody>
          <a:bodyPr/>
          <a:lstStyle>
            <a:lvl1pPr algn="ctr">
              <a:defRPr sz="1833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9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7922273" y="3122233"/>
            <a:ext cx="2667000" cy="320675"/>
          </a:xfrm>
        </p:spPr>
        <p:txBody>
          <a:bodyPr/>
          <a:lstStyle>
            <a:lvl1pPr algn="ctr">
              <a:defRPr sz="1833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0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751425" y="1484313"/>
            <a:ext cx="10640483" cy="1276350"/>
          </a:xfrm>
        </p:spPr>
        <p:txBody>
          <a:bodyPr/>
          <a:lstStyle>
            <a:lvl1pPr>
              <a:defRPr>
                <a:solidFill>
                  <a:schemeClr val="accent3"/>
                </a:solidFill>
              </a:defRPr>
            </a:lvl1pPr>
            <a:lvl2pPr>
              <a:defRPr sz="1833"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26768348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_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hape 125"/>
          <p:cNvSpPr>
            <a:spLocks noGrp="1"/>
          </p:cNvSpPr>
          <p:nvPr>
            <p:ph type="pic" sz="half" idx="13"/>
          </p:nvPr>
        </p:nvSpPr>
        <p:spPr>
          <a:xfrm>
            <a:off x="954156" y="1801878"/>
            <a:ext cx="4916559" cy="3777286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26" name="Shape 126"/>
          <p:cNvSpPr>
            <a:spLocks noGrp="1"/>
          </p:cNvSpPr>
          <p:nvPr>
            <p:ph type="pic" sz="half" idx="14"/>
          </p:nvPr>
        </p:nvSpPr>
        <p:spPr>
          <a:xfrm>
            <a:off x="6407425" y="1801878"/>
            <a:ext cx="4916559" cy="3777286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27" name="Shape 127"/>
          <p:cNvSpPr>
            <a:spLocks noGrp="1"/>
          </p:cNvSpPr>
          <p:nvPr>
            <p:ph type="title"/>
          </p:nvPr>
        </p:nvSpPr>
        <p:spPr>
          <a:xfrm>
            <a:off x="838200" y="401845"/>
            <a:ext cx="10515600" cy="642041"/>
          </a:xfrm>
          <a:prstGeom prst="rect">
            <a:avLst/>
          </a:prstGeom>
        </p:spPr>
        <p:txBody>
          <a:bodyPr lIns="45719" tIns="45719" rIns="45719" bIns="45719"/>
          <a:lstStyle>
            <a:lvl1pPr algn="ctr">
              <a:defRPr sz="2800" b="0">
                <a:solidFill>
                  <a:srgbClr val="272727"/>
                </a:solidFill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128" name="Shape 128"/>
          <p:cNvSpPr>
            <a:spLocks noGrp="1"/>
          </p:cNvSpPr>
          <p:nvPr>
            <p:ph type="body" sz="quarter" idx="1"/>
          </p:nvPr>
        </p:nvSpPr>
        <p:spPr>
          <a:xfrm>
            <a:off x="838200" y="867189"/>
            <a:ext cx="10515600" cy="406401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86000"/>
              </a:lnSpc>
              <a:spcBef>
                <a:spcPts val="0"/>
              </a:spcBef>
              <a:buSzTx/>
              <a:buFontTx/>
              <a:buNone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1pPr>
            <a:lvl2pPr marL="609600" indent="-152400" algn="ctr">
              <a:lnSpc>
                <a:spcPct val="86000"/>
              </a:lnSpc>
              <a:spcBef>
                <a:spcPts val="0"/>
              </a:spcBef>
              <a:buSzPct val="80000"/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2pPr>
            <a:lvl3pPr marL="1036319" indent="-121919" algn="ctr">
              <a:lnSpc>
                <a:spcPct val="86000"/>
              </a:lnSpc>
              <a:spcBef>
                <a:spcPts val="0"/>
              </a:spcBef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3pPr>
            <a:lvl4pPr marL="1493519" indent="-121919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4pPr>
            <a:lvl5pPr marL="1950720" indent="-121920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29" name="Shape 129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+ chart step 4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Picture 32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/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28" name="Content Placeholder 5"/>
          <p:cNvSpPr txBox="1">
            <a:spLocks/>
          </p:cNvSpPr>
          <p:nvPr userDrawn="1"/>
        </p:nvSpPr>
        <p:spPr bwMode="auto">
          <a:xfrm>
            <a:off x="476253" y="1286010"/>
            <a:ext cx="11238519" cy="4716789"/>
          </a:xfrm>
          <a:prstGeom prst="roundRect">
            <a:avLst>
              <a:gd name="adj" fmla="val 2400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83942" tIns="229926" rIns="183942" bIns="183942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899" indent="-183934" defTabSz="919664">
              <a:spcAft>
                <a:spcPts val="1007"/>
              </a:spcAft>
              <a:buFont typeface="Arial"/>
              <a:buChar char="•"/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r>
              <a:rPr lang="en-US" sz="1833" dirty="0">
                <a:solidFill>
                  <a:srgbClr val="666666"/>
                </a:solidFill>
                <a:cs typeface="Calibri"/>
              </a:rPr>
              <a:t> </a:t>
            </a: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>
                <a:solidFill>
                  <a:srgbClr val="666666"/>
                </a:solidFill>
              </a:rPr>
              <a:t>Click to edit Master title style</a:t>
            </a:r>
            <a:endParaRPr lang="en-US" dirty="0">
              <a:solidFill>
                <a:srgbClr val="666666"/>
              </a:solidFill>
            </a:endParaRPr>
          </a:p>
        </p:txBody>
      </p:sp>
      <p:sp>
        <p:nvSpPr>
          <p:cNvPr id="39" name="Round Same Side Corner Rectangle 38"/>
          <p:cNvSpPr/>
          <p:nvPr userDrawn="1"/>
        </p:nvSpPr>
        <p:spPr>
          <a:xfrm rot="10800000">
            <a:off x="11392887" y="-3"/>
            <a:ext cx="321893" cy="431802"/>
          </a:xfrm>
          <a:prstGeom prst="round2SameRect">
            <a:avLst>
              <a:gd name="adj1" fmla="val 17737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40" name="Rounded Rectangle 39"/>
          <p:cNvSpPr/>
          <p:nvPr userDrawn="1"/>
        </p:nvSpPr>
        <p:spPr>
          <a:xfrm>
            <a:off x="11395695" y="63412"/>
            <a:ext cx="319080" cy="320954"/>
          </a:xfrm>
          <a:prstGeom prst="roundRect">
            <a:avLst>
              <a:gd name="adj" fmla="val 4078"/>
            </a:avLst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45983" rIns="0" bIns="45983" rtlCol="0" anchor="t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solidFill>
                  <a:prstClr val="white"/>
                </a:solidFill>
                <a:cs typeface="Calibri"/>
              </a:rPr>
              <a:t>5</a:t>
            </a:r>
          </a:p>
        </p:txBody>
      </p:sp>
      <p:sp>
        <p:nvSpPr>
          <p:cNvPr id="41" name="Round Same Side Corner Rectangle 40"/>
          <p:cNvSpPr/>
          <p:nvPr userDrawn="1"/>
        </p:nvSpPr>
        <p:spPr>
          <a:xfrm rot="10800000">
            <a:off x="11392891" y="5"/>
            <a:ext cx="321893" cy="119953"/>
          </a:xfrm>
          <a:prstGeom prst="round2SameRect">
            <a:avLst>
              <a:gd name="adj1" fmla="val 0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42" name="Round Same Side Corner Rectangle 41"/>
          <p:cNvSpPr/>
          <p:nvPr userDrawn="1"/>
        </p:nvSpPr>
        <p:spPr>
          <a:xfrm rot="10800000">
            <a:off x="10989580" y="-3"/>
            <a:ext cx="321893" cy="431802"/>
          </a:xfrm>
          <a:prstGeom prst="round2SameRect">
            <a:avLst>
              <a:gd name="adj1" fmla="val 17737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43" name="Rounded Rectangle 42"/>
          <p:cNvSpPr/>
          <p:nvPr userDrawn="1"/>
        </p:nvSpPr>
        <p:spPr>
          <a:xfrm>
            <a:off x="10992388" y="63412"/>
            <a:ext cx="319080" cy="320954"/>
          </a:xfrm>
          <a:prstGeom prst="roundRect">
            <a:avLst>
              <a:gd name="adj" fmla="val 4078"/>
            </a:avLst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45983" rIns="0" bIns="45983" rtlCol="0" anchor="t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solidFill>
                  <a:srgbClr val="81017E"/>
                </a:solidFill>
                <a:cs typeface="Calibri"/>
              </a:rPr>
              <a:t>4</a:t>
            </a:r>
          </a:p>
        </p:txBody>
      </p:sp>
      <p:sp>
        <p:nvSpPr>
          <p:cNvPr id="44" name="Round Same Side Corner Rectangle 43"/>
          <p:cNvSpPr/>
          <p:nvPr userDrawn="1"/>
        </p:nvSpPr>
        <p:spPr>
          <a:xfrm rot="10800000">
            <a:off x="10989584" y="5"/>
            <a:ext cx="321893" cy="119953"/>
          </a:xfrm>
          <a:prstGeom prst="round2SameRect">
            <a:avLst>
              <a:gd name="adj1" fmla="val 0"/>
              <a:gd name="adj2" fmla="val 0"/>
            </a:avLst>
          </a:prstGeom>
          <a:gradFill>
            <a:gsLst>
              <a:gs pos="0">
                <a:srgbClr val="81017E"/>
              </a:gs>
              <a:gs pos="100000">
                <a:srgbClr val="DA0081"/>
              </a:gs>
            </a:gsLst>
            <a:lin ang="1080000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45" name="Round Same Side Corner Rectangle 44"/>
          <p:cNvSpPr/>
          <p:nvPr userDrawn="1"/>
        </p:nvSpPr>
        <p:spPr>
          <a:xfrm rot="10800000">
            <a:off x="10586273" y="-3"/>
            <a:ext cx="321893" cy="431802"/>
          </a:xfrm>
          <a:prstGeom prst="round2SameRect">
            <a:avLst>
              <a:gd name="adj1" fmla="val 17737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46" name="Rounded Rectangle 45"/>
          <p:cNvSpPr/>
          <p:nvPr userDrawn="1"/>
        </p:nvSpPr>
        <p:spPr>
          <a:xfrm>
            <a:off x="10589082" y="63412"/>
            <a:ext cx="319080" cy="320954"/>
          </a:xfrm>
          <a:prstGeom prst="roundRect">
            <a:avLst>
              <a:gd name="adj" fmla="val 4078"/>
            </a:avLst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45983" rIns="0" bIns="45983" rtlCol="0" anchor="t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solidFill>
                  <a:prstClr val="white"/>
                </a:solidFill>
                <a:cs typeface="Calibri"/>
              </a:rPr>
              <a:t>3</a:t>
            </a:r>
          </a:p>
        </p:txBody>
      </p:sp>
      <p:sp>
        <p:nvSpPr>
          <p:cNvPr id="47" name="Round Same Side Corner Rectangle 46"/>
          <p:cNvSpPr/>
          <p:nvPr userDrawn="1"/>
        </p:nvSpPr>
        <p:spPr>
          <a:xfrm rot="10800000">
            <a:off x="10586278" y="5"/>
            <a:ext cx="321893" cy="119953"/>
          </a:xfrm>
          <a:prstGeom prst="round2SameRect">
            <a:avLst>
              <a:gd name="adj1" fmla="val 0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48" name="Round Same Side Corner Rectangle 47"/>
          <p:cNvSpPr/>
          <p:nvPr userDrawn="1"/>
        </p:nvSpPr>
        <p:spPr>
          <a:xfrm rot="10800000">
            <a:off x="10182967" y="-3"/>
            <a:ext cx="321893" cy="431802"/>
          </a:xfrm>
          <a:prstGeom prst="round2SameRect">
            <a:avLst>
              <a:gd name="adj1" fmla="val 17737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64" name="Rounded Rectangle 63"/>
          <p:cNvSpPr/>
          <p:nvPr userDrawn="1"/>
        </p:nvSpPr>
        <p:spPr>
          <a:xfrm>
            <a:off x="10185775" y="63412"/>
            <a:ext cx="319080" cy="320954"/>
          </a:xfrm>
          <a:prstGeom prst="roundRect">
            <a:avLst>
              <a:gd name="adj" fmla="val 4078"/>
            </a:avLst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45983" rIns="0" bIns="45983" rtlCol="0" anchor="t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solidFill>
                  <a:prstClr val="white"/>
                </a:solidFill>
                <a:cs typeface="Calibri"/>
              </a:rPr>
              <a:t>2</a:t>
            </a:r>
          </a:p>
        </p:txBody>
      </p:sp>
      <p:sp>
        <p:nvSpPr>
          <p:cNvPr id="65" name="Round Same Side Corner Rectangle 64"/>
          <p:cNvSpPr/>
          <p:nvPr userDrawn="1"/>
        </p:nvSpPr>
        <p:spPr>
          <a:xfrm rot="10800000">
            <a:off x="10182971" y="5"/>
            <a:ext cx="321893" cy="119953"/>
          </a:xfrm>
          <a:prstGeom prst="round2SameRect">
            <a:avLst>
              <a:gd name="adj1" fmla="val 0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66" name="Round Same Side Corner Rectangle 65"/>
          <p:cNvSpPr/>
          <p:nvPr userDrawn="1"/>
        </p:nvSpPr>
        <p:spPr>
          <a:xfrm rot="10800000">
            <a:off x="9779659" y="-3"/>
            <a:ext cx="321893" cy="431802"/>
          </a:xfrm>
          <a:prstGeom prst="round2SameRect">
            <a:avLst>
              <a:gd name="adj1" fmla="val 17737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67" name="Rounded Rectangle 66"/>
          <p:cNvSpPr/>
          <p:nvPr userDrawn="1"/>
        </p:nvSpPr>
        <p:spPr>
          <a:xfrm>
            <a:off x="9782468" y="63412"/>
            <a:ext cx="319080" cy="320954"/>
          </a:xfrm>
          <a:prstGeom prst="roundRect">
            <a:avLst>
              <a:gd name="adj" fmla="val 4078"/>
            </a:avLst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45983" rIns="0" bIns="45983" rtlCol="0" anchor="t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solidFill>
                  <a:prstClr val="white"/>
                </a:solidFill>
                <a:cs typeface="Calibri"/>
              </a:rPr>
              <a:t>1</a:t>
            </a:r>
          </a:p>
        </p:txBody>
      </p:sp>
      <p:sp>
        <p:nvSpPr>
          <p:cNvPr id="68" name="Rectangle 67"/>
          <p:cNvSpPr/>
          <p:nvPr userDrawn="1"/>
        </p:nvSpPr>
        <p:spPr>
          <a:xfrm>
            <a:off x="9779653" y="5"/>
            <a:ext cx="321897" cy="119953"/>
          </a:xfrm>
          <a:prstGeom prst="rect">
            <a:avLst/>
          </a:prstGeom>
          <a:solidFill>
            <a:srgbClr val="FFFFFF"/>
          </a:solidFill>
          <a:ln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99000">
                  <a:schemeClr val="accent2">
                    <a:alpha val="0"/>
                  </a:schemeClr>
                </a:gs>
              </a:gsLst>
              <a:lin ang="0" scaled="1"/>
              <a:tileRect/>
            </a:gra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69" name="Rounded Rectangle 68"/>
          <p:cNvSpPr/>
          <p:nvPr userDrawn="1"/>
        </p:nvSpPr>
        <p:spPr>
          <a:xfrm>
            <a:off x="1468860" y="2897261"/>
            <a:ext cx="2985698" cy="663159"/>
          </a:xfrm>
          <a:prstGeom prst="roundRect">
            <a:avLst>
              <a:gd name="adj" fmla="val 13637"/>
            </a:avLst>
          </a:prstGeom>
          <a:solidFill>
            <a:srgbClr val="EBEBE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137955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583" dirty="0">
              <a:solidFill>
                <a:srgbClr val="666666"/>
              </a:solidFill>
              <a:cs typeface="Calibri"/>
            </a:endParaRPr>
          </a:p>
        </p:txBody>
      </p:sp>
      <p:sp>
        <p:nvSpPr>
          <p:cNvPr id="70" name="Round Same Side Corner Rectangle 69"/>
          <p:cNvSpPr/>
          <p:nvPr userDrawn="1"/>
        </p:nvSpPr>
        <p:spPr>
          <a:xfrm>
            <a:off x="1468860" y="2897248"/>
            <a:ext cx="2985698" cy="13716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rgbClr val="81017E"/>
              </a:gs>
              <a:gs pos="100000">
                <a:srgbClr val="DA0081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75" name="Rounded Rectangle 74"/>
          <p:cNvSpPr/>
          <p:nvPr userDrawn="1"/>
        </p:nvSpPr>
        <p:spPr>
          <a:xfrm>
            <a:off x="4614844" y="2897261"/>
            <a:ext cx="2985698" cy="663159"/>
          </a:xfrm>
          <a:prstGeom prst="roundRect">
            <a:avLst>
              <a:gd name="adj" fmla="val 13637"/>
            </a:avLst>
          </a:prstGeom>
          <a:solidFill>
            <a:srgbClr val="EBEBE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137955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583" dirty="0">
              <a:solidFill>
                <a:srgbClr val="666666"/>
              </a:solidFill>
              <a:cs typeface="Calibri"/>
            </a:endParaRPr>
          </a:p>
        </p:txBody>
      </p:sp>
      <p:sp>
        <p:nvSpPr>
          <p:cNvPr id="76" name="Round Same Side Corner Rectangle 75"/>
          <p:cNvSpPr/>
          <p:nvPr userDrawn="1"/>
        </p:nvSpPr>
        <p:spPr>
          <a:xfrm>
            <a:off x="4614844" y="2897248"/>
            <a:ext cx="2985698" cy="13716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rgbClr val="81017E"/>
              </a:gs>
              <a:gs pos="100000">
                <a:srgbClr val="DA0081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77" name="Rounded Rectangle 76"/>
          <p:cNvSpPr/>
          <p:nvPr userDrawn="1"/>
        </p:nvSpPr>
        <p:spPr>
          <a:xfrm>
            <a:off x="7760829" y="2897261"/>
            <a:ext cx="2985698" cy="663159"/>
          </a:xfrm>
          <a:prstGeom prst="roundRect">
            <a:avLst>
              <a:gd name="adj" fmla="val 13637"/>
            </a:avLst>
          </a:prstGeom>
          <a:solidFill>
            <a:srgbClr val="EBEBE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137955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583" dirty="0">
              <a:solidFill>
                <a:srgbClr val="666666"/>
              </a:solidFill>
              <a:cs typeface="Calibri"/>
            </a:endParaRPr>
          </a:p>
        </p:txBody>
      </p:sp>
      <p:sp>
        <p:nvSpPr>
          <p:cNvPr id="78" name="Round Same Side Corner Rectangle 77"/>
          <p:cNvSpPr/>
          <p:nvPr userDrawn="1"/>
        </p:nvSpPr>
        <p:spPr>
          <a:xfrm>
            <a:off x="7760829" y="2897248"/>
            <a:ext cx="2985698" cy="13716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rgbClr val="81017E"/>
              </a:gs>
              <a:gs pos="100000">
                <a:srgbClr val="DA0081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30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629834" y="3114683"/>
            <a:ext cx="2667000" cy="320675"/>
          </a:xfrm>
        </p:spPr>
        <p:txBody>
          <a:bodyPr/>
          <a:lstStyle>
            <a:lvl1pPr algn="ctr">
              <a:defRPr sz="1833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1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4762008" y="3122233"/>
            <a:ext cx="2667000" cy="320675"/>
          </a:xfrm>
        </p:spPr>
        <p:txBody>
          <a:bodyPr/>
          <a:lstStyle>
            <a:lvl1pPr algn="ctr">
              <a:defRPr sz="1833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2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7922273" y="3122233"/>
            <a:ext cx="2667000" cy="320675"/>
          </a:xfrm>
        </p:spPr>
        <p:txBody>
          <a:bodyPr/>
          <a:lstStyle>
            <a:lvl1pPr algn="ctr">
              <a:defRPr sz="1833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6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751425" y="1484313"/>
            <a:ext cx="10640483" cy="1276350"/>
          </a:xfrm>
        </p:spPr>
        <p:txBody>
          <a:bodyPr/>
          <a:lstStyle>
            <a:lvl1pPr>
              <a:defRPr>
                <a:solidFill>
                  <a:srgbClr val="7030A0"/>
                </a:solidFill>
              </a:defRPr>
            </a:lvl1pPr>
            <a:lvl2pPr>
              <a:defRPr sz="1833"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1215179489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+ chart step 5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Picture 40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/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29" name="Content Placeholder 5"/>
          <p:cNvSpPr txBox="1">
            <a:spLocks/>
          </p:cNvSpPr>
          <p:nvPr userDrawn="1"/>
        </p:nvSpPr>
        <p:spPr bwMode="auto">
          <a:xfrm>
            <a:off x="476253" y="1286010"/>
            <a:ext cx="11238519" cy="4716789"/>
          </a:xfrm>
          <a:prstGeom prst="roundRect">
            <a:avLst>
              <a:gd name="adj" fmla="val 2400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83942" tIns="229926" rIns="183942" bIns="183942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899" indent="-183934" defTabSz="919664">
              <a:spcAft>
                <a:spcPts val="1007"/>
              </a:spcAft>
              <a:buFont typeface="Arial"/>
              <a:buChar char="•"/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  <a:cs typeface="Calibri"/>
            </a:endParaRPr>
          </a:p>
          <a:p>
            <a:pPr defTabSz="919664">
              <a:spcAft>
                <a:spcPts val="1007"/>
              </a:spcAft>
            </a:pPr>
            <a:r>
              <a:rPr lang="en-US" sz="1833" dirty="0">
                <a:solidFill>
                  <a:srgbClr val="666666"/>
                </a:solidFill>
                <a:cs typeface="Calibri"/>
              </a:rPr>
              <a:t> </a:t>
            </a: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666666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470954" y="2897259"/>
            <a:ext cx="9277666" cy="663161"/>
            <a:chOff x="1103215" y="2897247"/>
            <a:chExt cx="6958250" cy="663161"/>
          </a:xfrm>
        </p:grpSpPr>
        <p:sp>
          <p:nvSpPr>
            <p:cNvPr id="57" name="Rounded Rectangle 56"/>
            <p:cNvSpPr/>
            <p:nvPr userDrawn="1"/>
          </p:nvSpPr>
          <p:spPr>
            <a:xfrm>
              <a:off x="1103215" y="2897249"/>
              <a:ext cx="2239274" cy="663159"/>
            </a:xfrm>
            <a:prstGeom prst="roundRect">
              <a:avLst>
                <a:gd name="adj" fmla="val 13637"/>
              </a:avLst>
            </a:prstGeom>
            <a:solidFill>
              <a:srgbClr val="EBEBE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tIns="137160" rtlCol="0" anchor="ctr"/>
            <a:lstStyle/>
            <a:p>
              <a:pPr algn="ctr" defTabSz="919664" fontAlgn="base">
                <a:spcBef>
                  <a:spcPct val="0"/>
                </a:spcBef>
                <a:spcAft>
                  <a:spcPct val="0"/>
                </a:spcAft>
              </a:pPr>
              <a:endParaRPr lang="en-US" sz="1583" dirty="0">
                <a:solidFill>
                  <a:srgbClr val="666666"/>
                </a:solidFill>
                <a:cs typeface="Calibri"/>
              </a:endParaRPr>
            </a:p>
          </p:txBody>
        </p:sp>
        <p:sp>
          <p:nvSpPr>
            <p:cNvPr id="58" name="Round Same Side Corner Rectangle 57"/>
            <p:cNvSpPr/>
            <p:nvPr userDrawn="1"/>
          </p:nvSpPr>
          <p:spPr>
            <a:xfrm>
              <a:off x="1103215" y="2897248"/>
              <a:ext cx="2239274" cy="137160"/>
            </a:xfrm>
            <a:prstGeom prst="round2SameRect">
              <a:avLst>
                <a:gd name="adj1" fmla="val 50000"/>
                <a:gd name="adj2" fmla="val 0"/>
              </a:avLst>
            </a:prstGeom>
            <a:gradFill>
              <a:gsLst>
                <a:gs pos="0">
                  <a:srgbClr val="0C2577"/>
                </a:gs>
                <a:gs pos="100000">
                  <a:schemeClr val="accent5"/>
                </a:gs>
              </a:gsLst>
              <a:lin ang="0" scaled="0"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9664" fontAlgn="base">
                <a:spcBef>
                  <a:spcPct val="0"/>
                </a:spcBef>
                <a:spcAft>
                  <a:spcPct val="0"/>
                </a:spcAft>
              </a:pPr>
              <a:endParaRPr lang="en-US" sz="1833">
                <a:solidFill>
                  <a:prstClr val="white"/>
                </a:solidFill>
              </a:endParaRPr>
            </a:p>
          </p:txBody>
        </p:sp>
        <p:sp>
          <p:nvSpPr>
            <p:cNvPr id="63" name="Rounded Rectangle 62"/>
            <p:cNvSpPr/>
            <p:nvPr userDrawn="1"/>
          </p:nvSpPr>
          <p:spPr>
            <a:xfrm>
              <a:off x="3462703" y="2897248"/>
              <a:ext cx="2239274" cy="663159"/>
            </a:xfrm>
            <a:prstGeom prst="roundRect">
              <a:avLst>
                <a:gd name="adj" fmla="val 13637"/>
              </a:avLst>
            </a:prstGeom>
            <a:solidFill>
              <a:srgbClr val="EBEBE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tIns="137160" rtlCol="0" anchor="ctr"/>
            <a:lstStyle/>
            <a:p>
              <a:pPr algn="ctr" defTabSz="919664" fontAlgn="base">
                <a:spcBef>
                  <a:spcPct val="0"/>
                </a:spcBef>
                <a:spcAft>
                  <a:spcPct val="0"/>
                </a:spcAft>
              </a:pPr>
              <a:endParaRPr lang="en-US" sz="1583" dirty="0">
                <a:solidFill>
                  <a:srgbClr val="666666"/>
                </a:solidFill>
                <a:cs typeface="Calibri"/>
              </a:endParaRPr>
            </a:p>
          </p:txBody>
        </p:sp>
        <p:sp>
          <p:nvSpPr>
            <p:cNvPr id="79" name="Round Same Side Corner Rectangle 78"/>
            <p:cNvSpPr/>
            <p:nvPr userDrawn="1"/>
          </p:nvSpPr>
          <p:spPr>
            <a:xfrm>
              <a:off x="3462703" y="2897247"/>
              <a:ext cx="2239274" cy="137160"/>
            </a:xfrm>
            <a:prstGeom prst="round2SameRect">
              <a:avLst>
                <a:gd name="adj1" fmla="val 50000"/>
                <a:gd name="adj2" fmla="val 0"/>
              </a:avLst>
            </a:prstGeom>
            <a:gradFill>
              <a:gsLst>
                <a:gs pos="0">
                  <a:srgbClr val="0C2577"/>
                </a:gs>
                <a:gs pos="100000">
                  <a:schemeClr val="accent5"/>
                </a:gs>
              </a:gsLst>
              <a:lin ang="0" scaled="0"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9664" fontAlgn="base">
                <a:spcBef>
                  <a:spcPct val="0"/>
                </a:spcBef>
                <a:spcAft>
                  <a:spcPct val="0"/>
                </a:spcAft>
              </a:pPr>
              <a:endParaRPr lang="en-US" sz="1833">
                <a:solidFill>
                  <a:prstClr val="white"/>
                </a:solidFill>
              </a:endParaRPr>
            </a:p>
          </p:txBody>
        </p:sp>
        <p:sp>
          <p:nvSpPr>
            <p:cNvPr id="80" name="Rounded Rectangle 79"/>
            <p:cNvSpPr/>
            <p:nvPr userDrawn="1"/>
          </p:nvSpPr>
          <p:spPr>
            <a:xfrm>
              <a:off x="5822191" y="2897248"/>
              <a:ext cx="2239274" cy="663159"/>
            </a:xfrm>
            <a:prstGeom prst="roundRect">
              <a:avLst>
                <a:gd name="adj" fmla="val 13637"/>
              </a:avLst>
            </a:prstGeom>
            <a:solidFill>
              <a:srgbClr val="EBEBE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tIns="137160" rtlCol="0" anchor="ctr"/>
            <a:lstStyle/>
            <a:p>
              <a:pPr algn="ctr" defTabSz="919664" fontAlgn="base">
                <a:spcBef>
                  <a:spcPct val="0"/>
                </a:spcBef>
                <a:spcAft>
                  <a:spcPct val="0"/>
                </a:spcAft>
              </a:pPr>
              <a:endParaRPr lang="en-US" sz="1583" dirty="0">
                <a:solidFill>
                  <a:srgbClr val="666666"/>
                </a:solidFill>
                <a:cs typeface="Calibri"/>
              </a:endParaRPr>
            </a:p>
          </p:txBody>
        </p:sp>
        <p:sp>
          <p:nvSpPr>
            <p:cNvPr id="81" name="Round Same Side Corner Rectangle 80"/>
            <p:cNvSpPr/>
            <p:nvPr userDrawn="1"/>
          </p:nvSpPr>
          <p:spPr>
            <a:xfrm>
              <a:off x="5822191" y="2897247"/>
              <a:ext cx="2239274" cy="137160"/>
            </a:xfrm>
            <a:prstGeom prst="round2SameRect">
              <a:avLst>
                <a:gd name="adj1" fmla="val 50000"/>
                <a:gd name="adj2" fmla="val 0"/>
              </a:avLst>
            </a:prstGeom>
            <a:gradFill>
              <a:gsLst>
                <a:gs pos="0">
                  <a:srgbClr val="0C2577"/>
                </a:gs>
                <a:gs pos="100000">
                  <a:schemeClr val="accent5"/>
                </a:gs>
              </a:gsLst>
              <a:lin ang="0" scaled="0"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9664" fontAlgn="base">
                <a:spcBef>
                  <a:spcPct val="0"/>
                </a:spcBef>
                <a:spcAft>
                  <a:spcPct val="0"/>
                </a:spcAft>
              </a:pPr>
              <a:endParaRPr lang="en-US" sz="1833">
                <a:solidFill>
                  <a:prstClr val="white"/>
                </a:solidFill>
              </a:endParaRPr>
            </a:p>
          </p:txBody>
        </p:sp>
      </p:grp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>
                <a:solidFill>
                  <a:srgbClr val="666666"/>
                </a:solidFill>
              </a:rPr>
              <a:t>Click to edit Master title style</a:t>
            </a:r>
            <a:endParaRPr lang="en-US" dirty="0">
              <a:solidFill>
                <a:srgbClr val="666666"/>
              </a:solidFill>
            </a:endParaRPr>
          </a:p>
        </p:txBody>
      </p:sp>
      <p:sp>
        <p:nvSpPr>
          <p:cNvPr id="32" name="Round Same Side Corner Rectangle 31"/>
          <p:cNvSpPr/>
          <p:nvPr userDrawn="1"/>
        </p:nvSpPr>
        <p:spPr>
          <a:xfrm rot="10800000">
            <a:off x="11392887" y="-3"/>
            <a:ext cx="321893" cy="431802"/>
          </a:xfrm>
          <a:prstGeom prst="round2SameRect">
            <a:avLst>
              <a:gd name="adj1" fmla="val 17737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33" name="Rounded Rectangle 32"/>
          <p:cNvSpPr/>
          <p:nvPr userDrawn="1"/>
        </p:nvSpPr>
        <p:spPr>
          <a:xfrm>
            <a:off x="11395695" y="63412"/>
            <a:ext cx="319080" cy="320954"/>
          </a:xfrm>
          <a:prstGeom prst="roundRect">
            <a:avLst>
              <a:gd name="adj" fmla="val 4078"/>
            </a:avLst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45983" rIns="0" bIns="45983" rtlCol="0" anchor="t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solidFill>
                  <a:srgbClr val="0C2577"/>
                </a:solidFill>
                <a:cs typeface="Calibri"/>
              </a:rPr>
              <a:t>5</a:t>
            </a:r>
          </a:p>
        </p:txBody>
      </p:sp>
      <p:sp>
        <p:nvSpPr>
          <p:cNvPr id="34" name="Round Same Side Corner Rectangle 33"/>
          <p:cNvSpPr/>
          <p:nvPr userDrawn="1"/>
        </p:nvSpPr>
        <p:spPr>
          <a:xfrm rot="10800000">
            <a:off x="11392891" y="5"/>
            <a:ext cx="321893" cy="119953"/>
          </a:xfrm>
          <a:prstGeom prst="round2SameRect">
            <a:avLst>
              <a:gd name="adj1" fmla="val 0"/>
              <a:gd name="adj2" fmla="val 0"/>
            </a:avLst>
          </a:prstGeom>
          <a:gradFill flip="none" rotWithShape="1">
            <a:gsLst>
              <a:gs pos="0">
                <a:srgbClr val="0C2577"/>
              </a:gs>
              <a:gs pos="100000">
                <a:schemeClr val="accent5"/>
              </a:gs>
            </a:gsLst>
            <a:lin ang="10800000" scaled="0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35" name="Round Same Side Corner Rectangle 34"/>
          <p:cNvSpPr/>
          <p:nvPr userDrawn="1"/>
        </p:nvSpPr>
        <p:spPr>
          <a:xfrm rot="10800000">
            <a:off x="10989580" y="-3"/>
            <a:ext cx="321893" cy="431802"/>
          </a:xfrm>
          <a:prstGeom prst="round2SameRect">
            <a:avLst>
              <a:gd name="adj1" fmla="val 17737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36" name="Rounded Rectangle 35"/>
          <p:cNvSpPr/>
          <p:nvPr userDrawn="1"/>
        </p:nvSpPr>
        <p:spPr>
          <a:xfrm>
            <a:off x="10992388" y="63412"/>
            <a:ext cx="319080" cy="320954"/>
          </a:xfrm>
          <a:prstGeom prst="roundRect">
            <a:avLst>
              <a:gd name="adj" fmla="val 4078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45983" rIns="0" bIns="45983" rtlCol="0" anchor="t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solidFill>
                  <a:prstClr val="white"/>
                </a:solidFill>
                <a:cs typeface="Calibri"/>
              </a:rPr>
              <a:t>4</a:t>
            </a:r>
          </a:p>
        </p:txBody>
      </p:sp>
      <p:sp>
        <p:nvSpPr>
          <p:cNvPr id="37" name="Round Same Side Corner Rectangle 36"/>
          <p:cNvSpPr/>
          <p:nvPr userDrawn="1"/>
        </p:nvSpPr>
        <p:spPr>
          <a:xfrm rot="10800000">
            <a:off x="10989584" y="5"/>
            <a:ext cx="321893" cy="119953"/>
          </a:xfrm>
          <a:prstGeom prst="round2SameRect">
            <a:avLst>
              <a:gd name="adj1" fmla="val 0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38" name="Round Same Side Corner Rectangle 37"/>
          <p:cNvSpPr/>
          <p:nvPr userDrawn="1"/>
        </p:nvSpPr>
        <p:spPr>
          <a:xfrm rot="10800000">
            <a:off x="10586273" y="-3"/>
            <a:ext cx="321893" cy="431802"/>
          </a:xfrm>
          <a:prstGeom prst="round2SameRect">
            <a:avLst>
              <a:gd name="adj1" fmla="val 17737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49" name="Rounded Rectangle 48"/>
          <p:cNvSpPr/>
          <p:nvPr userDrawn="1"/>
        </p:nvSpPr>
        <p:spPr>
          <a:xfrm>
            <a:off x="10589082" y="63412"/>
            <a:ext cx="319080" cy="320954"/>
          </a:xfrm>
          <a:prstGeom prst="roundRect">
            <a:avLst>
              <a:gd name="adj" fmla="val 4078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45983" rIns="0" bIns="45983" rtlCol="0" anchor="t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solidFill>
                  <a:prstClr val="white"/>
                </a:solidFill>
                <a:cs typeface="Calibri"/>
              </a:rPr>
              <a:t>3</a:t>
            </a:r>
          </a:p>
        </p:txBody>
      </p:sp>
      <p:sp>
        <p:nvSpPr>
          <p:cNvPr id="50" name="Round Same Side Corner Rectangle 49"/>
          <p:cNvSpPr/>
          <p:nvPr userDrawn="1"/>
        </p:nvSpPr>
        <p:spPr>
          <a:xfrm rot="10800000">
            <a:off x="10586278" y="5"/>
            <a:ext cx="321893" cy="119953"/>
          </a:xfrm>
          <a:prstGeom prst="round2SameRect">
            <a:avLst>
              <a:gd name="adj1" fmla="val 0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51" name="Round Same Side Corner Rectangle 50"/>
          <p:cNvSpPr/>
          <p:nvPr userDrawn="1"/>
        </p:nvSpPr>
        <p:spPr>
          <a:xfrm rot="10800000">
            <a:off x="10182967" y="-3"/>
            <a:ext cx="321893" cy="431802"/>
          </a:xfrm>
          <a:prstGeom prst="round2SameRect">
            <a:avLst>
              <a:gd name="adj1" fmla="val 17737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52" name="Rounded Rectangle 51"/>
          <p:cNvSpPr/>
          <p:nvPr userDrawn="1"/>
        </p:nvSpPr>
        <p:spPr>
          <a:xfrm>
            <a:off x="10185775" y="63412"/>
            <a:ext cx="319080" cy="320954"/>
          </a:xfrm>
          <a:prstGeom prst="roundRect">
            <a:avLst>
              <a:gd name="adj" fmla="val 4078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45983" rIns="0" bIns="45983" rtlCol="0" anchor="t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solidFill>
                  <a:prstClr val="white"/>
                </a:solidFill>
                <a:cs typeface="Calibri"/>
              </a:rPr>
              <a:t>2</a:t>
            </a:r>
          </a:p>
        </p:txBody>
      </p:sp>
      <p:sp>
        <p:nvSpPr>
          <p:cNvPr id="53" name="Round Same Side Corner Rectangle 52"/>
          <p:cNvSpPr/>
          <p:nvPr userDrawn="1"/>
        </p:nvSpPr>
        <p:spPr>
          <a:xfrm rot="10800000">
            <a:off x="10182971" y="5"/>
            <a:ext cx="321893" cy="119953"/>
          </a:xfrm>
          <a:prstGeom prst="round2SameRect">
            <a:avLst>
              <a:gd name="adj1" fmla="val 0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54" name="Round Same Side Corner Rectangle 53"/>
          <p:cNvSpPr/>
          <p:nvPr userDrawn="1"/>
        </p:nvSpPr>
        <p:spPr>
          <a:xfrm rot="10800000">
            <a:off x="9779659" y="-3"/>
            <a:ext cx="321893" cy="431802"/>
          </a:xfrm>
          <a:prstGeom prst="round2SameRect">
            <a:avLst>
              <a:gd name="adj1" fmla="val 17737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55" name="Rounded Rectangle 54"/>
          <p:cNvSpPr/>
          <p:nvPr userDrawn="1"/>
        </p:nvSpPr>
        <p:spPr>
          <a:xfrm>
            <a:off x="9782468" y="63412"/>
            <a:ext cx="319080" cy="320954"/>
          </a:xfrm>
          <a:prstGeom prst="roundRect">
            <a:avLst>
              <a:gd name="adj" fmla="val 4078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45983" rIns="0" bIns="45983" rtlCol="0" anchor="t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solidFill>
                  <a:prstClr val="white"/>
                </a:solidFill>
                <a:cs typeface="Calibri"/>
              </a:rPr>
              <a:t>1</a:t>
            </a:r>
          </a:p>
        </p:txBody>
      </p:sp>
      <p:sp>
        <p:nvSpPr>
          <p:cNvPr id="56" name="Rectangle 55"/>
          <p:cNvSpPr/>
          <p:nvPr userDrawn="1"/>
        </p:nvSpPr>
        <p:spPr>
          <a:xfrm>
            <a:off x="9779653" y="5"/>
            <a:ext cx="321897" cy="119953"/>
          </a:xfrm>
          <a:prstGeom prst="rect">
            <a:avLst/>
          </a:prstGeom>
          <a:solidFill>
            <a:srgbClr val="FFFFFF"/>
          </a:solidFill>
          <a:ln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99000">
                  <a:schemeClr val="accent2">
                    <a:alpha val="0"/>
                  </a:schemeClr>
                </a:gs>
              </a:gsLst>
              <a:lin ang="0" scaled="1"/>
              <a:tileRect/>
            </a:gra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629834" y="3114683"/>
            <a:ext cx="2667000" cy="320675"/>
          </a:xfrm>
        </p:spPr>
        <p:txBody>
          <a:bodyPr/>
          <a:lstStyle>
            <a:lvl1pPr algn="ctr">
              <a:defRPr sz="1833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751425" y="1484313"/>
            <a:ext cx="10640483" cy="1276350"/>
          </a:xfrm>
        </p:spPr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  <a:lvl2pPr>
              <a:defRPr sz="1833"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39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4762008" y="3122233"/>
            <a:ext cx="2667000" cy="320675"/>
          </a:xfrm>
        </p:spPr>
        <p:txBody>
          <a:bodyPr/>
          <a:lstStyle>
            <a:lvl1pPr algn="ctr">
              <a:defRPr sz="1833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0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7922273" y="3122233"/>
            <a:ext cx="2667000" cy="320675"/>
          </a:xfrm>
        </p:spPr>
        <p:txBody>
          <a:bodyPr/>
          <a:lstStyle>
            <a:lvl1pPr algn="ctr">
              <a:defRPr sz="1833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11317035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2 section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/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5"/>
          <p:cNvSpPr txBox="1">
            <a:spLocks/>
          </p:cNvSpPr>
          <p:nvPr userDrawn="1"/>
        </p:nvSpPr>
        <p:spPr bwMode="auto">
          <a:xfrm>
            <a:off x="476253" y="3047268"/>
            <a:ext cx="11238520" cy="2891572"/>
          </a:xfrm>
          <a:prstGeom prst="roundRect">
            <a:avLst>
              <a:gd name="adj" fmla="val 6666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459852" tIns="137955" rIns="275910" bIns="137955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664">
              <a:spcAft>
                <a:spcPts val="604"/>
              </a:spcAft>
            </a:pPr>
            <a:endParaRPr lang="en-US" sz="1833" dirty="0">
              <a:solidFill>
                <a:srgbClr val="666666"/>
              </a:solidFill>
            </a:endParaRPr>
          </a:p>
        </p:txBody>
      </p:sp>
      <p:sp>
        <p:nvSpPr>
          <p:cNvPr id="9" name="Content Placeholder 5"/>
          <p:cNvSpPr txBox="1">
            <a:spLocks/>
          </p:cNvSpPr>
          <p:nvPr userDrawn="1"/>
        </p:nvSpPr>
        <p:spPr bwMode="auto">
          <a:xfrm>
            <a:off x="476253" y="1286005"/>
            <a:ext cx="11238520" cy="1587826"/>
          </a:xfrm>
          <a:prstGeom prst="roundRect">
            <a:avLst>
              <a:gd name="adj" fmla="val 6666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459852" tIns="137955" rIns="275910" bIns="137955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664">
              <a:spcAft>
                <a:spcPts val="604"/>
              </a:spcAft>
            </a:pPr>
            <a:endParaRPr lang="en-US" sz="1833" dirty="0">
              <a:solidFill>
                <a:srgbClr val="666666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751423" y="1457325"/>
            <a:ext cx="10672234" cy="1303338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  <a:lvl2pPr>
              <a:defRPr sz="1833"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751423" y="3214688"/>
            <a:ext cx="10672234" cy="2570162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  <a:lvl2pPr>
              <a:defRPr sz="2000"/>
            </a:lvl2pPr>
            <a:lvl3pPr>
              <a:defRPr sz="1833"/>
            </a:lvl3pPr>
            <a:lvl4pPr>
              <a:defRPr sz="1583"/>
            </a:lvl4pPr>
            <a:lvl5pPr>
              <a:defRPr sz="1583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4037221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to/from stacked op1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/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6" name="Content Placeholder 5"/>
          <p:cNvSpPr txBox="1">
            <a:spLocks/>
          </p:cNvSpPr>
          <p:nvPr userDrawn="1"/>
        </p:nvSpPr>
        <p:spPr bwMode="auto">
          <a:xfrm>
            <a:off x="476253" y="3047268"/>
            <a:ext cx="11238520" cy="2891572"/>
          </a:xfrm>
          <a:prstGeom prst="roundRect">
            <a:avLst>
              <a:gd name="adj" fmla="val 6666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459852" tIns="137955" rIns="275910" bIns="137955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664">
              <a:spcAft>
                <a:spcPts val="604"/>
              </a:spcAft>
            </a:pPr>
            <a:endParaRPr lang="en-US" sz="1833" dirty="0">
              <a:solidFill>
                <a:srgbClr val="666666"/>
              </a:solidFill>
            </a:endParaRPr>
          </a:p>
        </p:txBody>
      </p:sp>
      <p:sp>
        <p:nvSpPr>
          <p:cNvPr id="17" name="Content Placeholder 5"/>
          <p:cNvSpPr txBox="1">
            <a:spLocks/>
          </p:cNvSpPr>
          <p:nvPr userDrawn="1"/>
        </p:nvSpPr>
        <p:spPr bwMode="auto">
          <a:xfrm>
            <a:off x="476253" y="1286005"/>
            <a:ext cx="11238520" cy="1587826"/>
          </a:xfrm>
          <a:prstGeom prst="roundRect">
            <a:avLst>
              <a:gd name="adj" fmla="val 6666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459852" tIns="137955" rIns="275910" bIns="137955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664">
              <a:spcAft>
                <a:spcPts val="604"/>
              </a:spcAft>
            </a:pPr>
            <a:endParaRPr lang="en-US" sz="1833" dirty="0">
              <a:solidFill>
                <a:srgbClr val="666666"/>
              </a:solidFill>
            </a:endParaRP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grpSp>
        <p:nvGrpSpPr>
          <p:cNvPr id="10" name="Group 9"/>
          <p:cNvGrpSpPr/>
          <p:nvPr userDrawn="1"/>
        </p:nvGrpSpPr>
        <p:grpSpPr>
          <a:xfrm>
            <a:off x="5715178" y="2652077"/>
            <a:ext cx="832153" cy="624114"/>
            <a:chOff x="4406622" y="2652077"/>
            <a:chExt cx="624114" cy="624114"/>
          </a:xfrm>
        </p:grpSpPr>
        <p:sp>
          <p:nvSpPr>
            <p:cNvPr id="11" name="Oval 10"/>
            <p:cNvSpPr/>
            <p:nvPr/>
          </p:nvSpPr>
          <p:spPr>
            <a:xfrm rot="5400000">
              <a:off x="4406622" y="2652077"/>
              <a:ext cx="624114" cy="624114"/>
            </a:xfrm>
            <a:prstGeom prst="ellipse">
              <a:avLst/>
            </a:prstGeom>
            <a:solidFill>
              <a:srgbClr val="EFEFE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9664" fontAlgn="base">
                <a:spcBef>
                  <a:spcPct val="0"/>
                </a:spcBef>
                <a:spcAft>
                  <a:spcPct val="0"/>
                </a:spcAft>
              </a:pPr>
              <a:endParaRPr lang="en-US" sz="1833">
                <a:solidFill>
                  <a:prstClr val="white"/>
                </a:solidFill>
              </a:endParaRPr>
            </a:p>
          </p:txBody>
        </p:sp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98105" y="2761252"/>
              <a:ext cx="450629" cy="466722"/>
            </a:xfrm>
            <a:prstGeom prst="rect">
              <a:avLst/>
            </a:prstGeom>
          </p:spPr>
        </p:pic>
      </p:grpSp>
      <p:sp>
        <p:nvSpPr>
          <p:cNvPr id="8" name="Round Same Side Corner Rectangle 7"/>
          <p:cNvSpPr/>
          <p:nvPr userDrawn="1"/>
        </p:nvSpPr>
        <p:spPr>
          <a:xfrm rot="16200000">
            <a:off x="-195737" y="1957995"/>
            <a:ext cx="1587828" cy="24384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9" name="Round Same Side Corner Rectangle 8"/>
          <p:cNvSpPr/>
          <p:nvPr userDrawn="1"/>
        </p:nvSpPr>
        <p:spPr>
          <a:xfrm rot="16200000">
            <a:off x="-847599" y="4371137"/>
            <a:ext cx="2891571" cy="24384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18" name="Text Placeholder 2"/>
          <p:cNvSpPr>
            <a:spLocks noGrp="1"/>
          </p:cNvSpPr>
          <p:nvPr>
            <p:ph type="body" sz="quarter" idx="24"/>
          </p:nvPr>
        </p:nvSpPr>
        <p:spPr>
          <a:xfrm>
            <a:off x="1092657" y="1740312"/>
            <a:ext cx="10430752" cy="855407"/>
          </a:xfrm>
        </p:spPr>
        <p:txBody>
          <a:bodyPr/>
          <a:lstStyle>
            <a:lvl1pPr algn="ctr">
              <a:defRPr sz="2417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2"/>
          <p:cNvSpPr>
            <a:spLocks noGrp="1"/>
          </p:cNvSpPr>
          <p:nvPr>
            <p:ph type="body" sz="quarter" idx="34"/>
          </p:nvPr>
        </p:nvSpPr>
        <p:spPr>
          <a:xfrm>
            <a:off x="1092657" y="3628101"/>
            <a:ext cx="10430752" cy="2221802"/>
          </a:xfrm>
        </p:spPr>
        <p:txBody>
          <a:bodyPr/>
          <a:lstStyle>
            <a:lvl1pPr algn="ctr">
              <a:defRPr sz="2417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35" hasCustomPrompt="1"/>
          </p:nvPr>
        </p:nvSpPr>
        <p:spPr>
          <a:xfrm>
            <a:off x="1092204" y="1376368"/>
            <a:ext cx="2487083" cy="276225"/>
          </a:xfrm>
        </p:spPr>
        <p:txBody>
          <a:bodyPr/>
          <a:lstStyle>
            <a:lvl1pPr>
              <a:defRPr sz="1417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CLICK TO EDIT</a:t>
            </a:r>
          </a:p>
        </p:txBody>
      </p:sp>
      <p:sp>
        <p:nvSpPr>
          <p:cNvPr id="23" name="Text Placeholder 2"/>
          <p:cNvSpPr>
            <a:spLocks noGrp="1"/>
          </p:cNvSpPr>
          <p:nvPr>
            <p:ph type="body" sz="quarter" idx="36" hasCustomPrompt="1"/>
          </p:nvPr>
        </p:nvSpPr>
        <p:spPr>
          <a:xfrm>
            <a:off x="1085653" y="3159443"/>
            <a:ext cx="2487083" cy="276225"/>
          </a:xfrm>
        </p:spPr>
        <p:txBody>
          <a:bodyPr/>
          <a:lstStyle>
            <a:lvl1pPr>
              <a:defRPr sz="1417">
                <a:solidFill>
                  <a:schemeClr val="accent3"/>
                </a:solidFill>
              </a:defRPr>
            </a:lvl1pPr>
          </a:lstStyle>
          <a:p>
            <a:pPr lvl="0"/>
            <a:r>
              <a:rPr lang="en-US" dirty="0"/>
              <a:t>CLICK TO EDIT</a:t>
            </a:r>
          </a:p>
        </p:txBody>
      </p:sp>
    </p:spTree>
    <p:extLst>
      <p:ext uri="{BB962C8B-B14F-4D97-AF65-F5344CB8AC3E}">
        <p14:creationId xmlns:p14="http://schemas.microsoft.com/office/powerpoint/2010/main" val="419439563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to/from stacked op2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/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9" name="Content Placeholder 5"/>
          <p:cNvSpPr txBox="1">
            <a:spLocks/>
          </p:cNvSpPr>
          <p:nvPr userDrawn="1"/>
        </p:nvSpPr>
        <p:spPr bwMode="auto">
          <a:xfrm>
            <a:off x="476253" y="3047268"/>
            <a:ext cx="11238520" cy="2891572"/>
          </a:xfrm>
          <a:prstGeom prst="roundRect">
            <a:avLst>
              <a:gd name="adj" fmla="val 6666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459852" tIns="137955" rIns="275910" bIns="137955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664">
              <a:spcAft>
                <a:spcPts val="604"/>
              </a:spcAft>
            </a:pPr>
            <a:endParaRPr lang="en-US" sz="1833" dirty="0">
              <a:solidFill>
                <a:srgbClr val="666666"/>
              </a:solidFill>
            </a:endParaRPr>
          </a:p>
        </p:txBody>
      </p:sp>
      <p:sp>
        <p:nvSpPr>
          <p:cNvPr id="22" name="Content Placeholder 5"/>
          <p:cNvSpPr txBox="1">
            <a:spLocks/>
          </p:cNvSpPr>
          <p:nvPr userDrawn="1"/>
        </p:nvSpPr>
        <p:spPr bwMode="auto">
          <a:xfrm>
            <a:off x="476253" y="1286005"/>
            <a:ext cx="11238520" cy="1587826"/>
          </a:xfrm>
          <a:prstGeom prst="roundRect">
            <a:avLst>
              <a:gd name="adj" fmla="val 6666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459852" tIns="137955" rIns="275910" bIns="137955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664">
              <a:spcAft>
                <a:spcPts val="604"/>
              </a:spcAft>
            </a:pPr>
            <a:endParaRPr lang="en-US" sz="1833" dirty="0">
              <a:solidFill>
                <a:srgbClr val="666666"/>
              </a:solidFill>
            </a:endParaRP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Round Same Side Corner Rectangle 7"/>
          <p:cNvSpPr/>
          <p:nvPr userDrawn="1"/>
        </p:nvSpPr>
        <p:spPr>
          <a:xfrm rot="16200000">
            <a:off x="-195737" y="1957995"/>
            <a:ext cx="1587828" cy="24384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9" name="Round Same Side Corner Rectangle 8"/>
          <p:cNvSpPr/>
          <p:nvPr userDrawn="1"/>
        </p:nvSpPr>
        <p:spPr>
          <a:xfrm rot="16200000">
            <a:off x="-847599" y="4371137"/>
            <a:ext cx="2891571" cy="24384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grpSp>
        <p:nvGrpSpPr>
          <p:cNvPr id="16" name="Group 15"/>
          <p:cNvGrpSpPr/>
          <p:nvPr userDrawn="1"/>
        </p:nvGrpSpPr>
        <p:grpSpPr>
          <a:xfrm>
            <a:off x="5715178" y="2652077"/>
            <a:ext cx="832153" cy="624114"/>
            <a:chOff x="4406622" y="2652077"/>
            <a:chExt cx="624114" cy="624114"/>
          </a:xfrm>
        </p:grpSpPr>
        <p:sp>
          <p:nvSpPr>
            <p:cNvPr id="17" name="Oval 16"/>
            <p:cNvSpPr/>
            <p:nvPr/>
          </p:nvSpPr>
          <p:spPr>
            <a:xfrm rot="5400000">
              <a:off x="4406622" y="2652077"/>
              <a:ext cx="624114" cy="624114"/>
            </a:xfrm>
            <a:prstGeom prst="ellipse">
              <a:avLst/>
            </a:prstGeom>
            <a:solidFill>
              <a:srgbClr val="FFFFFF"/>
            </a:solidFill>
            <a:ln w="38100" cmpd="sng">
              <a:solidFill>
                <a:srgbClr val="EFEFE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9664" fontAlgn="base">
                <a:spcBef>
                  <a:spcPct val="0"/>
                </a:spcBef>
                <a:spcAft>
                  <a:spcPct val="0"/>
                </a:spcAft>
              </a:pPr>
              <a:endParaRPr lang="en-US" sz="1833">
                <a:solidFill>
                  <a:prstClr val="white"/>
                </a:solidFill>
              </a:endParaRPr>
            </a:p>
          </p:txBody>
        </p:sp>
        <p:pic>
          <p:nvPicPr>
            <p:cNvPr id="18" name="Picture 17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98105" y="2761252"/>
              <a:ext cx="450629" cy="466722"/>
            </a:xfrm>
            <a:prstGeom prst="rect">
              <a:avLst/>
            </a:prstGeom>
          </p:spPr>
        </p:pic>
      </p:grpSp>
      <p:sp>
        <p:nvSpPr>
          <p:cNvPr id="20" name="Text Placeholder 2"/>
          <p:cNvSpPr>
            <a:spLocks noGrp="1"/>
          </p:cNvSpPr>
          <p:nvPr>
            <p:ph type="body" sz="quarter" idx="24"/>
          </p:nvPr>
        </p:nvSpPr>
        <p:spPr>
          <a:xfrm>
            <a:off x="1092657" y="1740312"/>
            <a:ext cx="10430752" cy="855407"/>
          </a:xfrm>
        </p:spPr>
        <p:txBody>
          <a:bodyPr/>
          <a:lstStyle>
            <a:lvl1pPr algn="ctr">
              <a:defRPr sz="2417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1" name="Text Placeholder 2"/>
          <p:cNvSpPr>
            <a:spLocks noGrp="1"/>
          </p:cNvSpPr>
          <p:nvPr>
            <p:ph type="body" sz="quarter" idx="34"/>
          </p:nvPr>
        </p:nvSpPr>
        <p:spPr>
          <a:xfrm>
            <a:off x="1092657" y="3628101"/>
            <a:ext cx="10430752" cy="2221802"/>
          </a:xfrm>
        </p:spPr>
        <p:txBody>
          <a:bodyPr/>
          <a:lstStyle>
            <a:lvl1pPr algn="ctr">
              <a:defRPr sz="2417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Text Placeholder 2"/>
          <p:cNvSpPr>
            <a:spLocks noGrp="1"/>
          </p:cNvSpPr>
          <p:nvPr>
            <p:ph type="body" sz="quarter" idx="35" hasCustomPrompt="1"/>
          </p:nvPr>
        </p:nvSpPr>
        <p:spPr>
          <a:xfrm>
            <a:off x="1092204" y="1376368"/>
            <a:ext cx="2487083" cy="276225"/>
          </a:xfrm>
        </p:spPr>
        <p:txBody>
          <a:bodyPr/>
          <a:lstStyle>
            <a:lvl1pPr>
              <a:defRPr sz="1417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CLICK TO EDIT</a:t>
            </a:r>
          </a:p>
        </p:txBody>
      </p:sp>
      <p:sp>
        <p:nvSpPr>
          <p:cNvPr id="24" name="Text Placeholder 2"/>
          <p:cNvSpPr>
            <a:spLocks noGrp="1"/>
          </p:cNvSpPr>
          <p:nvPr>
            <p:ph type="body" sz="quarter" idx="36" hasCustomPrompt="1"/>
          </p:nvPr>
        </p:nvSpPr>
        <p:spPr>
          <a:xfrm>
            <a:off x="1085653" y="3159443"/>
            <a:ext cx="2487083" cy="276225"/>
          </a:xfrm>
        </p:spPr>
        <p:txBody>
          <a:bodyPr/>
          <a:lstStyle>
            <a:lvl1pPr>
              <a:defRPr sz="1417">
                <a:solidFill>
                  <a:schemeClr val="accent3"/>
                </a:solidFill>
              </a:defRPr>
            </a:lvl1pPr>
          </a:lstStyle>
          <a:p>
            <a:pPr lvl="0"/>
            <a:r>
              <a:rPr lang="en-US" dirty="0"/>
              <a:t>CLICK TO EDIT</a:t>
            </a:r>
          </a:p>
        </p:txBody>
      </p:sp>
    </p:spTree>
    <p:extLst>
      <p:ext uri="{BB962C8B-B14F-4D97-AF65-F5344CB8AC3E}">
        <p14:creationId xmlns:p14="http://schemas.microsoft.com/office/powerpoint/2010/main" val="3535201940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3x1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/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2" name="Content Placeholder 5"/>
          <p:cNvSpPr txBox="1">
            <a:spLocks/>
          </p:cNvSpPr>
          <p:nvPr userDrawn="1"/>
        </p:nvSpPr>
        <p:spPr bwMode="auto">
          <a:xfrm>
            <a:off x="476253" y="4475441"/>
            <a:ext cx="11238520" cy="1412024"/>
          </a:xfrm>
          <a:prstGeom prst="roundRect">
            <a:avLst>
              <a:gd name="adj" fmla="val 6666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459852" tIns="137955" rIns="275910" bIns="137955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664">
              <a:spcAft>
                <a:spcPts val="604"/>
              </a:spcAft>
            </a:pPr>
            <a:endParaRPr lang="en-US" sz="1833" dirty="0">
              <a:solidFill>
                <a:srgbClr val="666666"/>
              </a:solidFill>
            </a:endParaRPr>
          </a:p>
        </p:txBody>
      </p:sp>
      <p:sp>
        <p:nvSpPr>
          <p:cNvPr id="15" name="Content Placeholder 5"/>
          <p:cNvSpPr txBox="1">
            <a:spLocks/>
          </p:cNvSpPr>
          <p:nvPr userDrawn="1"/>
        </p:nvSpPr>
        <p:spPr bwMode="auto">
          <a:xfrm>
            <a:off x="476253" y="2891140"/>
            <a:ext cx="11238520" cy="1410871"/>
          </a:xfrm>
          <a:prstGeom prst="roundRect">
            <a:avLst>
              <a:gd name="adj" fmla="val 6666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459852" tIns="137955" rIns="275910" bIns="137955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664">
              <a:spcAft>
                <a:spcPts val="604"/>
              </a:spcAft>
            </a:pPr>
            <a:endParaRPr lang="en-US" sz="1833" dirty="0">
              <a:solidFill>
                <a:srgbClr val="666666"/>
              </a:solidFill>
            </a:endParaRPr>
          </a:p>
        </p:txBody>
      </p:sp>
      <p:sp>
        <p:nvSpPr>
          <p:cNvPr id="16" name="Content Placeholder 5"/>
          <p:cNvSpPr txBox="1">
            <a:spLocks/>
          </p:cNvSpPr>
          <p:nvPr userDrawn="1"/>
        </p:nvSpPr>
        <p:spPr bwMode="auto">
          <a:xfrm>
            <a:off x="476253" y="1301954"/>
            <a:ext cx="11238520" cy="1412223"/>
          </a:xfrm>
          <a:prstGeom prst="roundRect">
            <a:avLst>
              <a:gd name="adj" fmla="val 6666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459852" tIns="137955" rIns="275910" bIns="137955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664">
              <a:spcAft>
                <a:spcPts val="604"/>
              </a:spcAft>
            </a:pPr>
            <a:endParaRPr lang="en-US" sz="1833" dirty="0">
              <a:solidFill>
                <a:srgbClr val="666666"/>
              </a:solidFill>
            </a:endParaRP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Round Same Side Corner Rectangle 18"/>
          <p:cNvSpPr/>
          <p:nvPr userDrawn="1"/>
        </p:nvSpPr>
        <p:spPr>
          <a:xfrm rot="16200000">
            <a:off x="-115900" y="1878171"/>
            <a:ext cx="1428171" cy="24384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20" name="Round Same Side Corner Rectangle 19"/>
          <p:cNvSpPr/>
          <p:nvPr userDrawn="1"/>
        </p:nvSpPr>
        <p:spPr>
          <a:xfrm rot="16200000">
            <a:off x="-115900" y="3465999"/>
            <a:ext cx="1428171" cy="24384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5"/>
              </a:gs>
              <a:gs pos="100000">
                <a:schemeClr val="accent6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22" name="Round Same Side Corner Rectangle 21"/>
          <p:cNvSpPr/>
          <p:nvPr userDrawn="1"/>
        </p:nvSpPr>
        <p:spPr>
          <a:xfrm rot="16200000">
            <a:off x="-115900" y="5067607"/>
            <a:ext cx="1428171" cy="24384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924988" y="1455739"/>
            <a:ext cx="10373782" cy="1258433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  <a:lvl2pPr>
              <a:defRPr sz="1833"/>
            </a:lvl2pPr>
            <a:lvl3pPr>
              <a:defRPr sz="1833"/>
            </a:lvl3pPr>
            <a:lvl4pPr>
              <a:defRPr sz="1583"/>
            </a:lvl4pPr>
            <a:lvl5pPr>
              <a:defRPr sz="1417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27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908625" y="3043568"/>
            <a:ext cx="10373782" cy="1258433"/>
          </a:xfrm>
        </p:spPr>
        <p:txBody>
          <a:bodyPr/>
          <a:lstStyle>
            <a:lvl1pPr>
              <a:defRPr>
                <a:solidFill>
                  <a:schemeClr val="accent5"/>
                </a:solidFill>
              </a:defRPr>
            </a:lvl1pPr>
            <a:lvl2pPr>
              <a:defRPr sz="1833"/>
            </a:lvl2pPr>
            <a:lvl3pPr>
              <a:defRPr sz="1833"/>
            </a:lvl3pPr>
            <a:lvl4pPr>
              <a:defRPr sz="1583"/>
            </a:lvl4pPr>
            <a:lvl5pPr>
              <a:defRPr sz="1417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28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924988" y="4602574"/>
            <a:ext cx="10373782" cy="1258433"/>
          </a:xfrm>
        </p:spPr>
        <p:txBody>
          <a:bodyPr/>
          <a:lstStyle>
            <a:lvl1pPr>
              <a:defRPr>
                <a:solidFill>
                  <a:schemeClr val="accent3"/>
                </a:solidFill>
              </a:defRPr>
            </a:lvl1pPr>
            <a:lvl2pPr>
              <a:defRPr sz="1833"/>
            </a:lvl2pPr>
            <a:lvl3pPr>
              <a:defRPr sz="1833"/>
            </a:lvl3pPr>
            <a:lvl4pPr>
              <a:defRPr sz="1583"/>
            </a:lvl4pPr>
            <a:lvl5pPr>
              <a:defRPr sz="1417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055491910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3x1 plus photo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/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21" name="Content Placeholder 5"/>
          <p:cNvSpPr txBox="1">
            <a:spLocks/>
          </p:cNvSpPr>
          <p:nvPr userDrawn="1"/>
        </p:nvSpPr>
        <p:spPr bwMode="auto">
          <a:xfrm>
            <a:off x="549588" y="2866580"/>
            <a:ext cx="6681944" cy="1428171"/>
          </a:xfrm>
          <a:prstGeom prst="roundRect">
            <a:avLst>
              <a:gd name="adj" fmla="val 10034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367880" tIns="137955" rIns="183942" bIns="183942" numCol="1" anchor="ctr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664">
              <a:spcAft>
                <a:spcPts val="604"/>
              </a:spcAft>
            </a:pPr>
            <a:endParaRPr lang="en-US" sz="1417" dirty="0">
              <a:solidFill>
                <a:srgbClr val="666666"/>
              </a:solidFill>
            </a:endParaRPr>
          </a:p>
        </p:txBody>
      </p:sp>
      <p:sp>
        <p:nvSpPr>
          <p:cNvPr id="24" name="Content Placeholder 5"/>
          <p:cNvSpPr txBox="1">
            <a:spLocks/>
          </p:cNvSpPr>
          <p:nvPr userDrawn="1"/>
        </p:nvSpPr>
        <p:spPr bwMode="auto">
          <a:xfrm>
            <a:off x="567519" y="4462959"/>
            <a:ext cx="6681944" cy="1428171"/>
          </a:xfrm>
          <a:prstGeom prst="roundRect">
            <a:avLst>
              <a:gd name="adj" fmla="val 10034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367880" tIns="137955" rIns="183942" bIns="183942" numCol="1" anchor="ctr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664">
              <a:spcAft>
                <a:spcPts val="604"/>
              </a:spcAft>
            </a:pPr>
            <a:endParaRPr lang="en-US" sz="1417" dirty="0">
              <a:solidFill>
                <a:srgbClr val="666666"/>
              </a:solidFill>
            </a:endParaRPr>
          </a:p>
        </p:txBody>
      </p:sp>
      <p:sp>
        <p:nvSpPr>
          <p:cNvPr id="18" name="Content Placeholder 5"/>
          <p:cNvSpPr txBox="1">
            <a:spLocks/>
          </p:cNvSpPr>
          <p:nvPr userDrawn="1"/>
        </p:nvSpPr>
        <p:spPr bwMode="auto">
          <a:xfrm>
            <a:off x="525682" y="1286012"/>
            <a:ext cx="6681944" cy="1428171"/>
          </a:xfrm>
          <a:prstGeom prst="roundRect">
            <a:avLst>
              <a:gd name="adj" fmla="val 10034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367880" tIns="137955" rIns="183942" bIns="183942" numCol="1" anchor="ctr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664">
              <a:spcAft>
                <a:spcPts val="604"/>
              </a:spcAft>
            </a:pPr>
            <a:endParaRPr lang="en-US" sz="1417" dirty="0">
              <a:solidFill>
                <a:srgbClr val="666666"/>
              </a:solidFill>
            </a:endParaRP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Round Same Side Corner Rectangle 18"/>
          <p:cNvSpPr/>
          <p:nvPr userDrawn="1"/>
        </p:nvSpPr>
        <p:spPr>
          <a:xfrm rot="16200000">
            <a:off x="-115900" y="1878171"/>
            <a:ext cx="1428171" cy="24384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20" name="Round Same Side Corner Rectangle 19"/>
          <p:cNvSpPr/>
          <p:nvPr userDrawn="1"/>
        </p:nvSpPr>
        <p:spPr>
          <a:xfrm rot="16200000">
            <a:off x="-115900" y="3465999"/>
            <a:ext cx="1428171" cy="24384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5"/>
              </a:gs>
              <a:gs pos="100000">
                <a:schemeClr val="accent6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22" name="Round Same Side Corner Rectangle 21"/>
          <p:cNvSpPr/>
          <p:nvPr userDrawn="1"/>
        </p:nvSpPr>
        <p:spPr>
          <a:xfrm rot="16200000">
            <a:off x="-115900" y="5067607"/>
            <a:ext cx="1428171" cy="24384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15" name="Picture Placeholder 3"/>
          <p:cNvSpPr>
            <a:spLocks noGrp="1"/>
          </p:cNvSpPr>
          <p:nvPr>
            <p:ph type="pic" sz="quarter" idx="21"/>
          </p:nvPr>
        </p:nvSpPr>
        <p:spPr>
          <a:xfrm>
            <a:off x="7602753" y="1286013"/>
            <a:ext cx="4112024" cy="1428169"/>
          </a:xfrm>
          <a:prstGeom prst="roundRect">
            <a:avLst>
              <a:gd name="adj" fmla="val 4501"/>
            </a:avLst>
          </a:prstGeom>
          <a:solidFill>
            <a:schemeClr val="tx1"/>
          </a:solidFill>
        </p:spPr>
        <p:txBody>
          <a:bodyPr rtlCol="0">
            <a:normAutofit/>
          </a:bodyPr>
          <a:lstStyle>
            <a:lvl1pPr>
              <a:defRPr sz="1167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16" name="Picture Placeholder 3"/>
          <p:cNvSpPr>
            <a:spLocks noGrp="1"/>
          </p:cNvSpPr>
          <p:nvPr>
            <p:ph type="pic" sz="quarter" idx="22"/>
          </p:nvPr>
        </p:nvSpPr>
        <p:spPr>
          <a:xfrm>
            <a:off x="7602753" y="2873841"/>
            <a:ext cx="4112024" cy="1428169"/>
          </a:xfrm>
          <a:prstGeom prst="roundRect">
            <a:avLst>
              <a:gd name="adj" fmla="val 4501"/>
            </a:avLst>
          </a:prstGeom>
          <a:solidFill>
            <a:schemeClr val="tx1"/>
          </a:solidFill>
        </p:spPr>
        <p:txBody>
          <a:bodyPr rtlCol="0">
            <a:normAutofit/>
          </a:bodyPr>
          <a:lstStyle>
            <a:lvl1pPr>
              <a:defRPr sz="1167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17" name="Picture Placeholder 3"/>
          <p:cNvSpPr>
            <a:spLocks noGrp="1"/>
          </p:cNvSpPr>
          <p:nvPr>
            <p:ph type="pic" sz="quarter" idx="23"/>
          </p:nvPr>
        </p:nvSpPr>
        <p:spPr>
          <a:xfrm>
            <a:off x="7602753" y="4475450"/>
            <a:ext cx="4112024" cy="1428169"/>
          </a:xfrm>
          <a:prstGeom prst="roundRect">
            <a:avLst>
              <a:gd name="adj" fmla="val 4501"/>
            </a:avLst>
          </a:prstGeom>
          <a:solidFill>
            <a:schemeClr val="tx1"/>
          </a:solidFill>
        </p:spPr>
        <p:txBody>
          <a:bodyPr rtlCol="0">
            <a:normAutofit/>
          </a:bodyPr>
          <a:lstStyle>
            <a:lvl1pPr>
              <a:defRPr sz="1167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25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924985" y="1455739"/>
            <a:ext cx="6122995" cy="1258433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  <a:lvl2pPr>
              <a:defRPr sz="1833"/>
            </a:lvl2pPr>
            <a:lvl3pPr>
              <a:defRPr sz="1833"/>
            </a:lvl3pPr>
            <a:lvl4pPr>
              <a:defRPr sz="1583"/>
            </a:lvl4pPr>
            <a:lvl5pPr>
              <a:defRPr sz="1417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26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908620" y="3043568"/>
            <a:ext cx="6122995" cy="1258433"/>
          </a:xfrm>
        </p:spPr>
        <p:txBody>
          <a:bodyPr/>
          <a:lstStyle>
            <a:lvl1pPr>
              <a:defRPr>
                <a:solidFill>
                  <a:schemeClr val="accent5"/>
                </a:solidFill>
              </a:defRPr>
            </a:lvl1pPr>
            <a:lvl2pPr>
              <a:defRPr sz="1833"/>
            </a:lvl2pPr>
            <a:lvl3pPr>
              <a:defRPr sz="1833"/>
            </a:lvl3pPr>
            <a:lvl4pPr>
              <a:defRPr sz="1583"/>
            </a:lvl4pPr>
            <a:lvl5pPr>
              <a:defRPr sz="1417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27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924985" y="4602574"/>
            <a:ext cx="6122995" cy="1258433"/>
          </a:xfrm>
        </p:spPr>
        <p:txBody>
          <a:bodyPr/>
          <a:lstStyle>
            <a:lvl1pPr>
              <a:defRPr>
                <a:solidFill>
                  <a:schemeClr val="accent3"/>
                </a:solidFill>
              </a:defRPr>
            </a:lvl1pPr>
            <a:lvl2pPr>
              <a:defRPr sz="1833"/>
            </a:lvl2pPr>
            <a:lvl3pPr>
              <a:defRPr sz="1833"/>
            </a:lvl3pPr>
            <a:lvl4pPr>
              <a:defRPr sz="1583"/>
            </a:lvl4pPr>
            <a:lvl5pPr>
              <a:defRPr sz="1417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1646178325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2 rows to/from progression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/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Content Placeholder 5"/>
          <p:cNvSpPr txBox="1">
            <a:spLocks/>
          </p:cNvSpPr>
          <p:nvPr userDrawn="1"/>
        </p:nvSpPr>
        <p:spPr bwMode="auto">
          <a:xfrm>
            <a:off x="476253" y="4563364"/>
            <a:ext cx="11238520" cy="1337553"/>
          </a:xfrm>
          <a:prstGeom prst="roundRect">
            <a:avLst>
              <a:gd name="adj" fmla="val 6666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459852" tIns="137955" rIns="275910" bIns="137955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664">
              <a:spcAft>
                <a:spcPts val="604"/>
              </a:spcAft>
            </a:pPr>
            <a:endParaRPr lang="en-US" sz="1833" dirty="0">
              <a:solidFill>
                <a:srgbClr val="666666"/>
              </a:solidFill>
            </a:endParaRPr>
          </a:p>
        </p:txBody>
      </p:sp>
      <p:sp>
        <p:nvSpPr>
          <p:cNvPr id="15" name="Round Same Side Corner Rectangle 14"/>
          <p:cNvSpPr/>
          <p:nvPr userDrawn="1"/>
        </p:nvSpPr>
        <p:spPr>
          <a:xfrm rot="16200000">
            <a:off x="-70598" y="5112915"/>
            <a:ext cx="1337555" cy="24384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16" name="Content Placeholder 5"/>
          <p:cNvSpPr txBox="1">
            <a:spLocks/>
          </p:cNvSpPr>
          <p:nvPr userDrawn="1"/>
        </p:nvSpPr>
        <p:spPr bwMode="auto">
          <a:xfrm>
            <a:off x="476253" y="3079388"/>
            <a:ext cx="11238520" cy="1337553"/>
          </a:xfrm>
          <a:prstGeom prst="roundRect">
            <a:avLst>
              <a:gd name="adj" fmla="val 6666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459852" tIns="137955" rIns="275910" bIns="137955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664">
              <a:spcAft>
                <a:spcPts val="604"/>
              </a:spcAft>
            </a:pPr>
            <a:endParaRPr lang="en-US" sz="1833" dirty="0">
              <a:solidFill>
                <a:srgbClr val="666666"/>
              </a:solidFill>
            </a:endParaRPr>
          </a:p>
        </p:txBody>
      </p:sp>
      <p:sp>
        <p:nvSpPr>
          <p:cNvPr id="17" name="Content Placeholder 5"/>
          <p:cNvSpPr txBox="1">
            <a:spLocks/>
          </p:cNvSpPr>
          <p:nvPr userDrawn="1"/>
        </p:nvSpPr>
        <p:spPr bwMode="auto">
          <a:xfrm>
            <a:off x="476253" y="1597789"/>
            <a:ext cx="11238520" cy="1337553"/>
          </a:xfrm>
          <a:prstGeom prst="roundRect">
            <a:avLst>
              <a:gd name="adj" fmla="val 6666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459852" tIns="137955" rIns="275910" bIns="137955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664">
              <a:spcAft>
                <a:spcPts val="604"/>
              </a:spcAft>
            </a:pPr>
            <a:endParaRPr lang="en-US" sz="1833" dirty="0">
              <a:solidFill>
                <a:srgbClr val="666666"/>
              </a:solidFill>
            </a:endParaRPr>
          </a:p>
        </p:txBody>
      </p:sp>
      <p:sp>
        <p:nvSpPr>
          <p:cNvPr id="18" name="Round Same Side Corner Rectangle 17"/>
          <p:cNvSpPr/>
          <p:nvPr userDrawn="1"/>
        </p:nvSpPr>
        <p:spPr>
          <a:xfrm rot="16200000">
            <a:off x="-70597" y="2147341"/>
            <a:ext cx="1337553" cy="24384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21" name="Round Same Side Corner Rectangle 20"/>
          <p:cNvSpPr/>
          <p:nvPr userDrawn="1"/>
        </p:nvSpPr>
        <p:spPr>
          <a:xfrm rot="16200000">
            <a:off x="-70597" y="3628942"/>
            <a:ext cx="1337553" cy="24384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5"/>
              </a:gs>
              <a:gs pos="100000">
                <a:schemeClr val="accent6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4470" y="2044637"/>
            <a:ext cx="597437" cy="464081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4470" y="3528883"/>
            <a:ext cx="597437" cy="464080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4470" y="5002791"/>
            <a:ext cx="597437" cy="464080"/>
          </a:xfrm>
          <a:prstGeom prst="rect">
            <a:avLst/>
          </a:prstGeom>
        </p:spPr>
      </p:pic>
      <p:sp>
        <p:nvSpPr>
          <p:cNvPr id="30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924986" y="1693052"/>
            <a:ext cx="4833020" cy="1219747"/>
          </a:xfrm>
        </p:spPr>
        <p:txBody>
          <a:bodyPr/>
          <a:lstStyle>
            <a:lvl1pPr>
              <a:defRPr sz="1583">
                <a:solidFill>
                  <a:schemeClr val="accent1"/>
                </a:solidFill>
              </a:defRPr>
            </a:lvl1pPr>
            <a:lvl2pPr>
              <a:defRPr sz="1583"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31" name="Text Placeholder 2"/>
          <p:cNvSpPr>
            <a:spLocks noGrp="1"/>
          </p:cNvSpPr>
          <p:nvPr>
            <p:ph type="body" sz="quarter" idx="15"/>
          </p:nvPr>
        </p:nvSpPr>
        <p:spPr>
          <a:xfrm>
            <a:off x="924986" y="3177768"/>
            <a:ext cx="4833020" cy="1239175"/>
          </a:xfrm>
        </p:spPr>
        <p:txBody>
          <a:bodyPr/>
          <a:lstStyle>
            <a:lvl1pPr>
              <a:defRPr sz="1583">
                <a:solidFill>
                  <a:schemeClr val="accent5"/>
                </a:solidFill>
              </a:defRPr>
            </a:lvl1pPr>
            <a:lvl2pPr>
              <a:defRPr sz="1583"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32" name="Text Placeholder 2"/>
          <p:cNvSpPr>
            <a:spLocks noGrp="1"/>
          </p:cNvSpPr>
          <p:nvPr>
            <p:ph type="body" sz="quarter" idx="16"/>
          </p:nvPr>
        </p:nvSpPr>
        <p:spPr>
          <a:xfrm>
            <a:off x="924986" y="4667411"/>
            <a:ext cx="4833020" cy="1233498"/>
          </a:xfrm>
        </p:spPr>
        <p:txBody>
          <a:bodyPr/>
          <a:lstStyle>
            <a:lvl1pPr>
              <a:defRPr sz="1583">
                <a:solidFill>
                  <a:schemeClr val="accent3"/>
                </a:solidFill>
              </a:defRPr>
            </a:lvl1pPr>
            <a:lvl2pPr>
              <a:defRPr sz="1583"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33" name="Text Placeholder 2"/>
          <p:cNvSpPr>
            <a:spLocks noGrp="1"/>
          </p:cNvSpPr>
          <p:nvPr>
            <p:ph type="body" sz="quarter" idx="17"/>
          </p:nvPr>
        </p:nvSpPr>
        <p:spPr>
          <a:xfrm>
            <a:off x="6687197" y="1691552"/>
            <a:ext cx="4833020" cy="1219747"/>
          </a:xfrm>
        </p:spPr>
        <p:txBody>
          <a:bodyPr/>
          <a:lstStyle>
            <a:lvl1pPr>
              <a:defRPr sz="1583">
                <a:solidFill>
                  <a:schemeClr val="accent1"/>
                </a:solidFill>
              </a:defRPr>
            </a:lvl1pPr>
            <a:lvl2pPr>
              <a:defRPr sz="1583"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34" name="Text Placeholder 2"/>
          <p:cNvSpPr>
            <a:spLocks noGrp="1"/>
          </p:cNvSpPr>
          <p:nvPr>
            <p:ph type="body" sz="quarter" idx="18"/>
          </p:nvPr>
        </p:nvSpPr>
        <p:spPr>
          <a:xfrm>
            <a:off x="6687197" y="3176269"/>
            <a:ext cx="4833020" cy="1239175"/>
          </a:xfrm>
        </p:spPr>
        <p:txBody>
          <a:bodyPr/>
          <a:lstStyle>
            <a:lvl1pPr>
              <a:defRPr sz="1583">
                <a:solidFill>
                  <a:schemeClr val="accent5"/>
                </a:solidFill>
              </a:defRPr>
            </a:lvl1pPr>
            <a:lvl2pPr>
              <a:defRPr sz="1583"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35" name="Text Placeholder 2"/>
          <p:cNvSpPr>
            <a:spLocks noGrp="1"/>
          </p:cNvSpPr>
          <p:nvPr>
            <p:ph type="body" sz="quarter" idx="19"/>
          </p:nvPr>
        </p:nvSpPr>
        <p:spPr>
          <a:xfrm>
            <a:off x="6687197" y="4665910"/>
            <a:ext cx="4833020" cy="1233498"/>
          </a:xfrm>
        </p:spPr>
        <p:txBody>
          <a:bodyPr/>
          <a:lstStyle>
            <a:lvl1pPr>
              <a:defRPr sz="1583">
                <a:solidFill>
                  <a:schemeClr val="accent3"/>
                </a:solidFill>
              </a:defRPr>
            </a:lvl1pPr>
            <a:lvl2pPr>
              <a:defRPr sz="1583"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36" name="Text Placeholder 6"/>
          <p:cNvSpPr>
            <a:spLocks noGrp="1"/>
          </p:cNvSpPr>
          <p:nvPr>
            <p:ph type="body" sz="quarter" idx="22"/>
          </p:nvPr>
        </p:nvSpPr>
        <p:spPr>
          <a:xfrm>
            <a:off x="924986" y="1319758"/>
            <a:ext cx="4833020" cy="223715"/>
          </a:xfrm>
        </p:spPr>
        <p:txBody>
          <a:bodyPr/>
          <a:lstStyle>
            <a:lvl1pPr algn="l">
              <a:defRPr sz="1417" i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7" name="Text Placeholder 6"/>
          <p:cNvSpPr>
            <a:spLocks noGrp="1"/>
          </p:cNvSpPr>
          <p:nvPr>
            <p:ph type="body" sz="quarter" idx="23"/>
          </p:nvPr>
        </p:nvSpPr>
        <p:spPr>
          <a:xfrm>
            <a:off x="6687197" y="1319751"/>
            <a:ext cx="4833020" cy="204788"/>
          </a:xfrm>
        </p:spPr>
        <p:txBody>
          <a:bodyPr/>
          <a:lstStyle>
            <a:lvl1pPr algn="l">
              <a:defRPr sz="1417" i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26248321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4x1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/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5" name="Content Placeholder 5"/>
          <p:cNvSpPr txBox="1">
            <a:spLocks/>
          </p:cNvSpPr>
          <p:nvPr userDrawn="1"/>
        </p:nvSpPr>
        <p:spPr bwMode="auto">
          <a:xfrm>
            <a:off x="525681" y="1286003"/>
            <a:ext cx="11238520" cy="1046967"/>
          </a:xfrm>
          <a:prstGeom prst="roundRect">
            <a:avLst>
              <a:gd name="adj" fmla="val 10034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367880" tIns="137955" rIns="183942" bIns="183942" numCol="1" anchor="ctr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664">
              <a:spcAft>
                <a:spcPts val="604"/>
              </a:spcAft>
            </a:pPr>
            <a:endParaRPr lang="en-US" sz="1417" dirty="0">
              <a:solidFill>
                <a:srgbClr val="666666"/>
              </a:solidFill>
            </a:endParaRP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6" name="Content Placeholder 5"/>
          <p:cNvSpPr txBox="1">
            <a:spLocks/>
          </p:cNvSpPr>
          <p:nvPr userDrawn="1"/>
        </p:nvSpPr>
        <p:spPr bwMode="auto">
          <a:xfrm>
            <a:off x="476253" y="2506412"/>
            <a:ext cx="11238520" cy="1046967"/>
          </a:xfrm>
          <a:prstGeom prst="roundRect">
            <a:avLst>
              <a:gd name="adj" fmla="val 10034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367880" tIns="137955" rIns="183942" bIns="183942" numCol="1" anchor="ctr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664">
              <a:spcAft>
                <a:spcPts val="604"/>
              </a:spcAft>
            </a:pPr>
            <a:endParaRPr lang="en-US" sz="1417" dirty="0">
              <a:solidFill>
                <a:srgbClr val="666666"/>
              </a:solidFill>
            </a:endParaRPr>
          </a:p>
        </p:txBody>
      </p:sp>
      <p:sp>
        <p:nvSpPr>
          <p:cNvPr id="51" name="Content Placeholder 5"/>
          <p:cNvSpPr txBox="1">
            <a:spLocks/>
          </p:cNvSpPr>
          <p:nvPr userDrawn="1"/>
        </p:nvSpPr>
        <p:spPr bwMode="auto">
          <a:xfrm>
            <a:off x="476253" y="3726817"/>
            <a:ext cx="11238520" cy="1046967"/>
          </a:xfrm>
          <a:prstGeom prst="roundRect">
            <a:avLst>
              <a:gd name="adj" fmla="val 10034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367880" tIns="137955" rIns="183942" bIns="183942" numCol="1" anchor="ctr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664">
              <a:spcAft>
                <a:spcPts val="604"/>
              </a:spcAft>
            </a:pPr>
            <a:endParaRPr lang="en-US" sz="1417" dirty="0">
              <a:solidFill>
                <a:srgbClr val="666666"/>
              </a:solidFill>
            </a:endParaRPr>
          </a:p>
        </p:txBody>
      </p:sp>
      <p:sp>
        <p:nvSpPr>
          <p:cNvPr id="52" name="Content Placeholder 5"/>
          <p:cNvSpPr txBox="1">
            <a:spLocks/>
          </p:cNvSpPr>
          <p:nvPr userDrawn="1"/>
        </p:nvSpPr>
        <p:spPr bwMode="auto">
          <a:xfrm>
            <a:off x="476253" y="4947222"/>
            <a:ext cx="11238520" cy="1046967"/>
          </a:xfrm>
          <a:prstGeom prst="roundRect">
            <a:avLst>
              <a:gd name="adj" fmla="val 10034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367880" tIns="137955" rIns="183942" bIns="183942" numCol="1" anchor="ctr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664">
              <a:spcAft>
                <a:spcPts val="604"/>
              </a:spcAft>
            </a:pPr>
            <a:endParaRPr lang="en-US" sz="1417" dirty="0">
              <a:solidFill>
                <a:srgbClr val="666666"/>
              </a:solidFill>
            </a:endParaRPr>
          </a:p>
        </p:txBody>
      </p:sp>
      <p:sp>
        <p:nvSpPr>
          <p:cNvPr id="66" name="Round Same Side Corner Rectangle 65"/>
          <p:cNvSpPr/>
          <p:nvPr userDrawn="1"/>
        </p:nvSpPr>
        <p:spPr>
          <a:xfrm rot="16200000">
            <a:off x="94593" y="1687567"/>
            <a:ext cx="1046969" cy="24384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67" name="Round Same Side Corner Rectangle 66"/>
          <p:cNvSpPr/>
          <p:nvPr userDrawn="1"/>
        </p:nvSpPr>
        <p:spPr>
          <a:xfrm rot="16200000">
            <a:off x="94583" y="4128379"/>
            <a:ext cx="1046968" cy="24384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68" name="Round Same Side Corner Rectangle 67"/>
          <p:cNvSpPr/>
          <p:nvPr userDrawn="1"/>
        </p:nvSpPr>
        <p:spPr>
          <a:xfrm rot="16200000">
            <a:off x="94583" y="5348784"/>
            <a:ext cx="1046968" cy="24384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rgbClr val="81017E"/>
              </a:gs>
              <a:gs pos="100000">
                <a:srgbClr val="DA0081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69" name="Round Same Side Corner Rectangle 68"/>
          <p:cNvSpPr/>
          <p:nvPr userDrawn="1"/>
        </p:nvSpPr>
        <p:spPr>
          <a:xfrm rot="16200000">
            <a:off x="94593" y="2907972"/>
            <a:ext cx="1046969" cy="24384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5"/>
              </a:gs>
              <a:gs pos="100000">
                <a:schemeClr val="accent6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924989" y="1403353"/>
            <a:ext cx="10627783" cy="930275"/>
          </a:xfrm>
        </p:spPr>
        <p:txBody>
          <a:bodyPr/>
          <a:lstStyle>
            <a:lvl1pPr>
              <a:defRPr sz="1583">
                <a:solidFill>
                  <a:schemeClr val="accent1"/>
                </a:solidFill>
              </a:defRPr>
            </a:lvl1pPr>
            <a:lvl2pPr>
              <a:defRPr sz="1583"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21" name="Text Placeholder 2"/>
          <p:cNvSpPr>
            <a:spLocks noGrp="1"/>
          </p:cNvSpPr>
          <p:nvPr>
            <p:ph type="body" sz="quarter" idx="15"/>
          </p:nvPr>
        </p:nvSpPr>
        <p:spPr>
          <a:xfrm>
            <a:off x="924989" y="2623103"/>
            <a:ext cx="10627783" cy="930275"/>
          </a:xfrm>
        </p:spPr>
        <p:txBody>
          <a:bodyPr/>
          <a:lstStyle>
            <a:lvl1pPr>
              <a:defRPr sz="1583">
                <a:solidFill>
                  <a:schemeClr val="accent5"/>
                </a:solidFill>
              </a:defRPr>
            </a:lvl1pPr>
            <a:lvl2pPr>
              <a:defRPr sz="1583"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22" name="Text Placeholder 2"/>
          <p:cNvSpPr>
            <a:spLocks noGrp="1"/>
          </p:cNvSpPr>
          <p:nvPr>
            <p:ph type="body" sz="quarter" idx="16"/>
          </p:nvPr>
        </p:nvSpPr>
        <p:spPr>
          <a:xfrm>
            <a:off x="924989" y="3844168"/>
            <a:ext cx="10627783" cy="930275"/>
          </a:xfrm>
        </p:spPr>
        <p:txBody>
          <a:bodyPr/>
          <a:lstStyle>
            <a:lvl1pPr>
              <a:defRPr sz="1583">
                <a:solidFill>
                  <a:schemeClr val="accent3"/>
                </a:solidFill>
              </a:defRPr>
            </a:lvl1pPr>
            <a:lvl2pPr>
              <a:defRPr sz="1583"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23" name="Text Placeholder 2"/>
          <p:cNvSpPr>
            <a:spLocks noGrp="1"/>
          </p:cNvSpPr>
          <p:nvPr>
            <p:ph type="body" sz="quarter" idx="17"/>
          </p:nvPr>
        </p:nvSpPr>
        <p:spPr>
          <a:xfrm>
            <a:off x="924989" y="5063914"/>
            <a:ext cx="10627783" cy="930275"/>
          </a:xfrm>
        </p:spPr>
        <p:txBody>
          <a:bodyPr/>
          <a:lstStyle>
            <a:lvl1pPr>
              <a:defRPr sz="1583">
                <a:solidFill>
                  <a:srgbClr val="7030A0"/>
                </a:solidFill>
              </a:defRPr>
            </a:lvl1pPr>
            <a:lvl2pPr>
              <a:defRPr sz="1583"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1448134273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3x4 progression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Picture 48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/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Content Placeholder 5"/>
          <p:cNvSpPr txBox="1">
            <a:spLocks/>
          </p:cNvSpPr>
          <p:nvPr userDrawn="1"/>
        </p:nvSpPr>
        <p:spPr bwMode="auto">
          <a:xfrm>
            <a:off x="476253" y="4563364"/>
            <a:ext cx="11238520" cy="1337553"/>
          </a:xfrm>
          <a:prstGeom prst="roundRect">
            <a:avLst>
              <a:gd name="adj" fmla="val 6666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459852" tIns="137955" rIns="275910" bIns="137955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664">
              <a:spcAft>
                <a:spcPts val="604"/>
              </a:spcAft>
            </a:pPr>
            <a:endParaRPr lang="en-US" sz="1833" dirty="0">
              <a:solidFill>
                <a:srgbClr val="666666"/>
              </a:solidFill>
            </a:endParaRPr>
          </a:p>
        </p:txBody>
      </p:sp>
      <p:sp>
        <p:nvSpPr>
          <p:cNvPr id="15" name="Round Same Side Corner Rectangle 14"/>
          <p:cNvSpPr/>
          <p:nvPr userDrawn="1"/>
        </p:nvSpPr>
        <p:spPr>
          <a:xfrm rot="16200000">
            <a:off x="-70598" y="5112915"/>
            <a:ext cx="1337555" cy="24384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16" name="Content Placeholder 5"/>
          <p:cNvSpPr txBox="1">
            <a:spLocks/>
          </p:cNvSpPr>
          <p:nvPr userDrawn="1"/>
        </p:nvSpPr>
        <p:spPr bwMode="auto">
          <a:xfrm>
            <a:off x="476253" y="3079388"/>
            <a:ext cx="11238520" cy="1337553"/>
          </a:xfrm>
          <a:prstGeom prst="roundRect">
            <a:avLst>
              <a:gd name="adj" fmla="val 6666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459852" tIns="137955" rIns="275910" bIns="137955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664">
              <a:spcAft>
                <a:spcPts val="604"/>
              </a:spcAft>
            </a:pPr>
            <a:endParaRPr lang="en-US" sz="1833" dirty="0">
              <a:solidFill>
                <a:srgbClr val="666666"/>
              </a:solidFill>
            </a:endParaRPr>
          </a:p>
        </p:txBody>
      </p:sp>
      <p:sp>
        <p:nvSpPr>
          <p:cNvPr id="17" name="Content Placeholder 5"/>
          <p:cNvSpPr txBox="1">
            <a:spLocks/>
          </p:cNvSpPr>
          <p:nvPr userDrawn="1"/>
        </p:nvSpPr>
        <p:spPr bwMode="auto">
          <a:xfrm>
            <a:off x="476253" y="1597789"/>
            <a:ext cx="11238520" cy="1337553"/>
          </a:xfrm>
          <a:prstGeom prst="roundRect">
            <a:avLst>
              <a:gd name="adj" fmla="val 6666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459852" tIns="137955" rIns="275910" bIns="137955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664">
              <a:spcAft>
                <a:spcPts val="604"/>
              </a:spcAft>
            </a:pPr>
            <a:endParaRPr lang="en-US" sz="1833" dirty="0">
              <a:solidFill>
                <a:srgbClr val="666666"/>
              </a:solidFill>
            </a:endParaRPr>
          </a:p>
        </p:txBody>
      </p:sp>
      <p:sp>
        <p:nvSpPr>
          <p:cNvPr id="18" name="Round Same Side Corner Rectangle 17"/>
          <p:cNvSpPr/>
          <p:nvPr userDrawn="1"/>
        </p:nvSpPr>
        <p:spPr>
          <a:xfrm rot="16200000">
            <a:off x="-70597" y="2147341"/>
            <a:ext cx="1337553" cy="24384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21" name="Round Same Side Corner Rectangle 20"/>
          <p:cNvSpPr/>
          <p:nvPr userDrawn="1"/>
        </p:nvSpPr>
        <p:spPr>
          <a:xfrm rot="16200000">
            <a:off x="-70597" y="3628942"/>
            <a:ext cx="1337553" cy="24384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5"/>
              </a:gs>
              <a:gs pos="100000">
                <a:schemeClr val="accent6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cxnSp>
        <p:nvCxnSpPr>
          <p:cNvPr id="23" name="Straight Connector 22"/>
          <p:cNvCxnSpPr/>
          <p:nvPr userDrawn="1"/>
        </p:nvCxnSpPr>
        <p:spPr>
          <a:xfrm flipV="1">
            <a:off x="2996366" y="4566056"/>
            <a:ext cx="0" cy="1337554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 userDrawn="1"/>
        </p:nvCxnSpPr>
        <p:spPr>
          <a:xfrm flipV="1">
            <a:off x="2996366" y="3082094"/>
            <a:ext cx="0" cy="1337553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 userDrawn="1"/>
        </p:nvCxnSpPr>
        <p:spPr>
          <a:xfrm flipV="1">
            <a:off x="2996366" y="1600489"/>
            <a:ext cx="0" cy="1337553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 userDrawn="1"/>
        </p:nvCxnSpPr>
        <p:spPr>
          <a:xfrm flipV="1">
            <a:off x="5898503" y="1600489"/>
            <a:ext cx="0" cy="1337553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 userDrawn="1"/>
        </p:nvCxnSpPr>
        <p:spPr>
          <a:xfrm flipV="1">
            <a:off x="8800357" y="1600489"/>
            <a:ext cx="0" cy="1337553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 userDrawn="1"/>
        </p:nvCxnSpPr>
        <p:spPr>
          <a:xfrm flipV="1">
            <a:off x="5898503" y="4566056"/>
            <a:ext cx="0" cy="1337554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 userDrawn="1"/>
        </p:nvCxnSpPr>
        <p:spPr>
          <a:xfrm flipV="1">
            <a:off x="5898503" y="3082094"/>
            <a:ext cx="0" cy="1337553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 userDrawn="1"/>
        </p:nvCxnSpPr>
        <p:spPr>
          <a:xfrm flipV="1">
            <a:off x="8800357" y="4566056"/>
            <a:ext cx="0" cy="1337554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 userDrawn="1"/>
        </p:nvCxnSpPr>
        <p:spPr>
          <a:xfrm flipV="1">
            <a:off x="8800357" y="3082094"/>
            <a:ext cx="0" cy="1337553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61" name="Group 60"/>
          <p:cNvGrpSpPr/>
          <p:nvPr userDrawn="1"/>
        </p:nvGrpSpPr>
        <p:grpSpPr>
          <a:xfrm>
            <a:off x="2935650" y="1280427"/>
            <a:ext cx="8834628" cy="230872"/>
            <a:chOff x="2201735" y="1280427"/>
            <a:chExt cx="6625971" cy="230872"/>
          </a:xfrm>
        </p:grpSpPr>
        <p:cxnSp>
          <p:nvCxnSpPr>
            <p:cNvPr id="62" name="Straight Arrow Connector 61"/>
            <p:cNvCxnSpPr/>
            <p:nvPr/>
          </p:nvCxnSpPr>
          <p:spPr>
            <a:xfrm>
              <a:off x="2247274" y="1397537"/>
              <a:ext cx="6538804" cy="0"/>
            </a:xfrm>
            <a:prstGeom prst="straightConnector1">
              <a:avLst/>
            </a:prstGeom>
            <a:ln w="28575" cap="rnd" cmpd="sng">
              <a:solidFill>
                <a:schemeClr val="tx1">
                  <a:lumMod val="65000"/>
                  <a:lumOff val="35000"/>
                </a:schemeClr>
              </a:solidFill>
              <a:headEnd type="none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63" name="Picture 62" descr="CATO_PPT_elements-39.png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01735" y="1280427"/>
              <a:ext cx="222911" cy="230872"/>
            </a:xfrm>
            <a:prstGeom prst="rect">
              <a:avLst/>
            </a:prstGeom>
          </p:spPr>
        </p:pic>
        <p:pic>
          <p:nvPicPr>
            <p:cNvPr id="64" name="Picture 63" descr="CATO_PPT_elements-39.png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8610068" y="1284659"/>
              <a:ext cx="217638" cy="225411"/>
            </a:xfrm>
            <a:prstGeom prst="rect">
              <a:avLst/>
            </a:prstGeom>
          </p:spPr>
        </p:pic>
      </p:grpSp>
      <p:sp>
        <p:nvSpPr>
          <p:cNvPr id="28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884772" y="1728793"/>
            <a:ext cx="2000251" cy="1209675"/>
          </a:xfrm>
        </p:spPr>
        <p:txBody>
          <a:bodyPr/>
          <a:lstStyle>
            <a:lvl1pPr>
              <a:defRPr sz="1583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9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882772" y="3193873"/>
            <a:ext cx="2000251" cy="1209675"/>
          </a:xfrm>
        </p:spPr>
        <p:txBody>
          <a:bodyPr/>
          <a:lstStyle>
            <a:lvl1pPr>
              <a:defRPr sz="1583">
                <a:solidFill>
                  <a:schemeClr val="accent5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0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880769" y="4686123"/>
            <a:ext cx="2000251" cy="1209675"/>
          </a:xfrm>
        </p:spPr>
        <p:txBody>
          <a:bodyPr/>
          <a:lstStyle>
            <a:lvl1pPr>
              <a:defRPr sz="1583">
                <a:solidFill>
                  <a:schemeClr val="accent3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3093772" y="1765007"/>
            <a:ext cx="2713566" cy="1170337"/>
          </a:xfrm>
        </p:spPr>
        <p:txBody>
          <a:bodyPr/>
          <a:lstStyle>
            <a:lvl1pPr>
              <a:defRPr sz="1417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2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5998471" y="1763507"/>
            <a:ext cx="2713566" cy="1170337"/>
          </a:xfrm>
        </p:spPr>
        <p:txBody>
          <a:bodyPr/>
          <a:lstStyle>
            <a:lvl1pPr>
              <a:defRPr sz="1417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3" name="Text Placeholder 4"/>
          <p:cNvSpPr>
            <a:spLocks noGrp="1"/>
          </p:cNvSpPr>
          <p:nvPr>
            <p:ph type="body" sz="quarter" idx="15"/>
          </p:nvPr>
        </p:nvSpPr>
        <p:spPr>
          <a:xfrm>
            <a:off x="8917525" y="1772557"/>
            <a:ext cx="2713566" cy="1170337"/>
          </a:xfrm>
        </p:spPr>
        <p:txBody>
          <a:bodyPr/>
          <a:lstStyle>
            <a:lvl1pPr>
              <a:defRPr sz="1417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4" name="Text Placeholder 4"/>
          <p:cNvSpPr>
            <a:spLocks noGrp="1"/>
          </p:cNvSpPr>
          <p:nvPr>
            <p:ph type="body" sz="quarter" idx="16"/>
          </p:nvPr>
        </p:nvSpPr>
        <p:spPr>
          <a:xfrm>
            <a:off x="3103844" y="3223431"/>
            <a:ext cx="2713566" cy="1170337"/>
          </a:xfrm>
        </p:spPr>
        <p:txBody>
          <a:bodyPr/>
          <a:lstStyle>
            <a:lvl1pPr>
              <a:defRPr sz="1417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5" name="Text Placeholder 4"/>
          <p:cNvSpPr>
            <a:spLocks noGrp="1"/>
          </p:cNvSpPr>
          <p:nvPr>
            <p:ph type="body" sz="quarter" idx="17"/>
          </p:nvPr>
        </p:nvSpPr>
        <p:spPr>
          <a:xfrm>
            <a:off x="6008537" y="3221933"/>
            <a:ext cx="2713566" cy="1170337"/>
          </a:xfrm>
        </p:spPr>
        <p:txBody>
          <a:bodyPr/>
          <a:lstStyle>
            <a:lvl1pPr>
              <a:defRPr sz="1417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6" name="Text Placeholder 4"/>
          <p:cNvSpPr>
            <a:spLocks noGrp="1"/>
          </p:cNvSpPr>
          <p:nvPr>
            <p:ph type="body" sz="quarter" idx="18"/>
          </p:nvPr>
        </p:nvSpPr>
        <p:spPr>
          <a:xfrm>
            <a:off x="8927595" y="3230986"/>
            <a:ext cx="2713566" cy="1170337"/>
          </a:xfrm>
        </p:spPr>
        <p:txBody>
          <a:bodyPr/>
          <a:lstStyle>
            <a:lvl1pPr>
              <a:defRPr sz="1417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4" name="Text Placeholder 4"/>
          <p:cNvSpPr>
            <a:spLocks noGrp="1"/>
          </p:cNvSpPr>
          <p:nvPr>
            <p:ph type="body" sz="quarter" idx="19"/>
          </p:nvPr>
        </p:nvSpPr>
        <p:spPr>
          <a:xfrm>
            <a:off x="3103844" y="4722337"/>
            <a:ext cx="2713566" cy="1170337"/>
          </a:xfrm>
        </p:spPr>
        <p:txBody>
          <a:bodyPr/>
          <a:lstStyle>
            <a:lvl1pPr>
              <a:defRPr sz="1417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5" name="Text Placeholder 4"/>
          <p:cNvSpPr>
            <a:spLocks noGrp="1"/>
          </p:cNvSpPr>
          <p:nvPr>
            <p:ph type="body" sz="quarter" idx="20"/>
          </p:nvPr>
        </p:nvSpPr>
        <p:spPr>
          <a:xfrm>
            <a:off x="6008537" y="4720833"/>
            <a:ext cx="2713566" cy="1170337"/>
          </a:xfrm>
        </p:spPr>
        <p:txBody>
          <a:bodyPr/>
          <a:lstStyle>
            <a:lvl1pPr>
              <a:defRPr sz="1417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6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8927595" y="4729887"/>
            <a:ext cx="2713566" cy="1170337"/>
          </a:xfrm>
        </p:spPr>
        <p:txBody>
          <a:bodyPr/>
          <a:lstStyle>
            <a:lvl1pPr>
              <a:defRPr sz="1417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7" name="Text Placeholder 6"/>
          <p:cNvSpPr>
            <a:spLocks noGrp="1"/>
          </p:cNvSpPr>
          <p:nvPr>
            <p:ph type="body" sz="quarter" idx="22"/>
          </p:nvPr>
        </p:nvSpPr>
        <p:spPr>
          <a:xfrm>
            <a:off x="2996374" y="1067490"/>
            <a:ext cx="2821036" cy="197236"/>
          </a:xfrm>
        </p:spPr>
        <p:txBody>
          <a:bodyPr/>
          <a:lstStyle>
            <a:lvl1pPr>
              <a:defRPr sz="1417" i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8" name="Text Placeholder 6"/>
          <p:cNvSpPr>
            <a:spLocks noGrp="1"/>
          </p:cNvSpPr>
          <p:nvPr>
            <p:ph type="body" sz="quarter" idx="23"/>
          </p:nvPr>
        </p:nvSpPr>
        <p:spPr>
          <a:xfrm>
            <a:off x="9503089" y="1067489"/>
            <a:ext cx="2713566" cy="204788"/>
          </a:xfrm>
        </p:spPr>
        <p:txBody>
          <a:bodyPr/>
          <a:lstStyle>
            <a:lvl1pPr>
              <a:defRPr sz="1417" i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06281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4_six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Shape 136"/>
          <p:cNvSpPr>
            <a:spLocks noGrp="1"/>
          </p:cNvSpPr>
          <p:nvPr>
            <p:ph type="pic" sz="quarter" idx="13"/>
          </p:nvPr>
        </p:nvSpPr>
        <p:spPr>
          <a:xfrm>
            <a:off x="838200" y="1775654"/>
            <a:ext cx="3362739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37" name="Shape 137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42041"/>
          </a:xfrm>
          <a:prstGeom prst="rect">
            <a:avLst/>
          </a:prstGeom>
        </p:spPr>
        <p:txBody>
          <a:bodyPr lIns="45719" tIns="45719" rIns="45719" bIns="45719"/>
          <a:lstStyle>
            <a:lvl1pPr algn="ctr">
              <a:defRPr b="0">
                <a:solidFill>
                  <a:srgbClr val="272727"/>
                </a:solidFill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138" name="Shape 138"/>
          <p:cNvSpPr>
            <a:spLocks noGrp="1"/>
          </p:cNvSpPr>
          <p:nvPr>
            <p:ph type="body" sz="quarter" idx="1"/>
          </p:nvPr>
        </p:nvSpPr>
        <p:spPr>
          <a:xfrm>
            <a:off x="838200" y="893693"/>
            <a:ext cx="10515600" cy="406401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86000"/>
              </a:lnSpc>
              <a:spcBef>
                <a:spcPts val="0"/>
              </a:spcBef>
              <a:buSzTx/>
              <a:buFontTx/>
              <a:buNone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1pPr>
            <a:lvl2pPr marL="609600" indent="-152400" algn="ctr">
              <a:lnSpc>
                <a:spcPct val="86000"/>
              </a:lnSpc>
              <a:spcBef>
                <a:spcPts val="0"/>
              </a:spcBef>
              <a:buSzPct val="80000"/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2pPr>
            <a:lvl3pPr marL="1036319" indent="-121919" algn="ctr">
              <a:lnSpc>
                <a:spcPct val="86000"/>
              </a:lnSpc>
              <a:spcBef>
                <a:spcPts val="0"/>
              </a:spcBef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3pPr>
            <a:lvl4pPr marL="1493519" indent="-121919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4pPr>
            <a:lvl5pPr marL="1950720" indent="-121920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39" name="Shape 139"/>
          <p:cNvSpPr>
            <a:spLocks noGrp="1"/>
          </p:cNvSpPr>
          <p:nvPr>
            <p:ph type="pic" sz="quarter" idx="14"/>
          </p:nvPr>
        </p:nvSpPr>
        <p:spPr>
          <a:xfrm>
            <a:off x="4414630" y="1775654"/>
            <a:ext cx="3362740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40" name="Shape 140"/>
          <p:cNvSpPr>
            <a:spLocks noGrp="1"/>
          </p:cNvSpPr>
          <p:nvPr>
            <p:ph type="pic" sz="quarter" idx="15"/>
          </p:nvPr>
        </p:nvSpPr>
        <p:spPr>
          <a:xfrm>
            <a:off x="7991061" y="1775654"/>
            <a:ext cx="3362739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41" name="Shape 141"/>
          <p:cNvSpPr>
            <a:spLocks noGrp="1"/>
          </p:cNvSpPr>
          <p:nvPr>
            <p:ph type="pic" sz="quarter" idx="16"/>
          </p:nvPr>
        </p:nvSpPr>
        <p:spPr>
          <a:xfrm>
            <a:off x="838200" y="4061655"/>
            <a:ext cx="3362739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42" name="Shape 142"/>
          <p:cNvSpPr>
            <a:spLocks noGrp="1"/>
          </p:cNvSpPr>
          <p:nvPr>
            <p:ph type="pic" sz="quarter" idx="17"/>
          </p:nvPr>
        </p:nvSpPr>
        <p:spPr>
          <a:xfrm>
            <a:off x="4414630" y="4061654"/>
            <a:ext cx="3362740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43" name="Shape 143"/>
          <p:cNvSpPr>
            <a:spLocks noGrp="1"/>
          </p:cNvSpPr>
          <p:nvPr>
            <p:ph type="pic" sz="quarter" idx="18"/>
          </p:nvPr>
        </p:nvSpPr>
        <p:spPr>
          <a:xfrm>
            <a:off x="7991061" y="4061654"/>
            <a:ext cx="3362739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44" name="Shape 144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3x4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Picture 46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/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Content Placeholder 5"/>
          <p:cNvSpPr txBox="1">
            <a:spLocks/>
          </p:cNvSpPr>
          <p:nvPr userDrawn="1"/>
        </p:nvSpPr>
        <p:spPr bwMode="auto">
          <a:xfrm>
            <a:off x="476253" y="4563364"/>
            <a:ext cx="11238520" cy="1337553"/>
          </a:xfrm>
          <a:prstGeom prst="roundRect">
            <a:avLst>
              <a:gd name="adj" fmla="val 6666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459852" tIns="137955" rIns="275910" bIns="137955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664">
              <a:spcAft>
                <a:spcPts val="604"/>
              </a:spcAft>
            </a:pPr>
            <a:endParaRPr lang="en-US" sz="1833" dirty="0">
              <a:solidFill>
                <a:srgbClr val="666666"/>
              </a:solidFill>
            </a:endParaRPr>
          </a:p>
        </p:txBody>
      </p:sp>
      <p:sp>
        <p:nvSpPr>
          <p:cNvPr id="15" name="Round Same Side Corner Rectangle 14"/>
          <p:cNvSpPr/>
          <p:nvPr userDrawn="1"/>
        </p:nvSpPr>
        <p:spPr>
          <a:xfrm rot="16200000">
            <a:off x="-70598" y="5112915"/>
            <a:ext cx="1337555" cy="24384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16" name="Content Placeholder 5"/>
          <p:cNvSpPr txBox="1">
            <a:spLocks/>
          </p:cNvSpPr>
          <p:nvPr userDrawn="1"/>
        </p:nvSpPr>
        <p:spPr bwMode="auto">
          <a:xfrm>
            <a:off x="476253" y="3079388"/>
            <a:ext cx="11238520" cy="1337553"/>
          </a:xfrm>
          <a:prstGeom prst="roundRect">
            <a:avLst>
              <a:gd name="adj" fmla="val 6666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459852" tIns="137955" rIns="275910" bIns="137955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664">
              <a:spcAft>
                <a:spcPts val="604"/>
              </a:spcAft>
            </a:pPr>
            <a:endParaRPr lang="en-US" sz="1833" dirty="0">
              <a:solidFill>
                <a:srgbClr val="666666"/>
              </a:solidFill>
            </a:endParaRPr>
          </a:p>
        </p:txBody>
      </p:sp>
      <p:sp>
        <p:nvSpPr>
          <p:cNvPr id="17" name="Content Placeholder 5"/>
          <p:cNvSpPr txBox="1">
            <a:spLocks/>
          </p:cNvSpPr>
          <p:nvPr userDrawn="1"/>
        </p:nvSpPr>
        <p:spPr bwMode="auto">
          <a:xfrm>
            <a:off x="476253" y="1597789"/>
            <a:ext cx="11238520" cy="1337553"/>
          </a:xfrm>
          <a:prstGeom prst="roundRect">
            <a:avLst>
              <a:gd name="adj" fmla="val 6666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459852" tIns="137955" rIns="275910" bIns="137955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664">
              <a:spcAft>
                <a:spcPts val="604"/>
              </a:spcAft>
            </a:pPr>
            <a:endParaRPr lang="en-US" sz="1833" dirty="0">
              <a:solidFill>
                <a:srgbClr val="666666"/>
              </a:solidFill>
            </a:endParaRPr>
          </a:p>
        </p:txBody>
      </p:sp>
      <p:sp>
        <p:nvSpPr>
          <p:cNvPr id="18" name="Round Same Side Corner Rectangle 17"/>
          <p:cNvSpPr/>
          <p:nvPr userDrawn="1"/>
        </p:nvSpPr>
        <p:spPr>
          <a:xfrm rot="16200000">
            <a:off x="-70597" y="2147341"/>
            <a:ext cx="1337553" cy="24384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21" name="Round Same Side Corner Rectangle 20"/>
          <p:cNvSpPr/>
          <p:nvPr userDrawn="1"/>
        </p:nvSpPr>
        <p:spPr>
          <a:xfrm rot="16200000">
            <a:off x="-70597" y="3628942"/>
            <a:ext cx="1337553" cy="24384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5"/>
              </a:gs>
              <a:gs pos="100000">
                <a:schemeClr val="accent6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cxnSp>
        <p:nvCxnSpPr>
          <p:cNvPr id="23" name="Straight Connector 22"/>
          <p:cNvCxnSpPr/>
          <p:nvPr userDrawn="1"/>
        </p:nvCxnSpPr>
        <p:spPr>
          <a:xfrm flipV="1">
            <a:off x="2996366" y="4566056"/>
            <a:ext cx="0" cy="1337554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 userDrawn="1"/>
        </p:nvCxnSpPr>
        <p:spPr>
          <a:xfrm flipV="1">
            <a:off x="2996366" y="3082094"/>
            <a:ext cx="0" cy="1337553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 userDrawn="1"/>
        </p:nvCxnSpPr>
        <p:spPr>
          <a:xfrm flipV="1">
            <a:off x="2996366" y="1600489"/>
            <a:ext cx="0" cy="1337553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 userDrawn="1"/>
        </p:nvCxnSpPr>
        <p:spPr>
          <a:xfrm flipV="1">
            <a:off x="5898503" y="1600489"/>
            <a:ext cx="0" cy="1337553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 userDrawn="1"/>
        </p:nvCxnSpPr>
        <p:spPr>
          <a:xfrm flipV="1">
            <a:off x="8800357" y="1600489"/>
            <a:ext cx="0" cy="1337553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 userDrawn="1"/>
        </p:nvCxnSpPr>
        <p:spPr>
          <a:xfrm flipV="1">
            <a:off x="5898503" y="4566056"/>
            <a:ext cx="0" cy="1337554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 userDrawn="1"/>
        </p:nvCxnSpPr>
        <p:spPr>
          <a:xfrm flipV="1">
            <a:off x="5898503" y="3082094"/>
            <a:ext cx="0" cy="1337553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 userDrawn="1"/>
        </p:nvCxnSpPr>
        <p:spPr>
          <a:xfrm flipV="1">
            <a:off x="8800357" y="4566056"/>
            <a:ext cx="0" cy="1337554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 userDrawn="1"/>
        </p:nvCxnSpPr>
        <p:spPr>
          <a:xfrm flipV="1">
            <a:off x="8800357" y="3082094"/>
            <a:ext cx="0" cy="1337553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884772" y="1728793"/>
            <a:ext cx="2000251" cy="1209675"/>
          </a:xfrm>
        </p:spPr>
        <p:txBody>
          <a:bodyPr/>
          <a:lstStyle>
            <a:lvl1pPr>
              <a:defRPr sz="1583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4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882772" y="3193873"/>
            <a:ext cx="2000251" cy="1209675"/>
          </a:xfrm>
        </p:spPr>
        <p:txBody>
          <a:bodyPr/>
          <a:lstStyle>
            <a:lvl1pPr>
              <a:defRPr sz="1583">
                <a:solidFill>
                  <a:schemeClr val="accent5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880769" y="4686123"/>
            <a:ext cx="2000251" cy="1209675"/>
          </a:xfrm>
        </p:spPr>
        <p:txBody>
          <a:bodyPr/>
          <a:lstStyle>
            <a:lvl1pPr>
              <a:defRPr sz="1583">
                <a:solidFill>
                  <a:schemeClr val="accent3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3093772" y="1765007"/>
            <a:ext cx="2713566" cy="1170337"/>
          </a:xfrm>
        </p:spPr>
        <p:txBody>
          <a:bodyPr/>
          <a:lstStyle>
            <a:lvl1pPr>
              <a:defRPr sz="1417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9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5998471" y="1763507"/>
            <a:ext cx="2713566" cy="1170337"/>
          </a:xfrm>
        </p:spPr>
        <p:txBody>
          <a:bodyPr/>
          <a:lstStyle>
            <a:lvl1pPr>
              <a:defRPr sz="1417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0" name="Text Placeholder 4"/>
          <p:cNvSpPr>
            <a:spLocks noGrp="1"/>
          </p:cNvSpPr>
          <p:nvPr>
            <p:ph type="body" sz="quarter" idx="15"/>
          </p:nvPr>
        </p:nvSpPr>
        <p:spPr>
          <a:xfrm>
            <a:off x="8917525" y="1772557"/>
            <a:ext cx="2713566" cy="1170337"/>
          </a:xfrm>
        </p:spPr>
        <p:txBody>
          <a:bodyPr/>
          <a:lstStyle>
            <a:lvl1pPr>
              <a:defRPr sz="1417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1" name="Text Placeholder 4"/>
          <p:cNvSpPr>
            <a:spLocks noGrp="1"/>
          </p:cNvSpPr>
          <p:nvPr>
            <p:ph type="body" sz="quarter" idx="16"/>
          </p:nvPr>
        </p:nvSpPr>
        <p:spPr>
          <a:xfrm>
            <a:off x="3103844" y="3223431"/>
            <a:ext cx="2713566" cy="1170337"/>
          </a:xfrm>
        </p:spPr>
        <p:txBody>
          <a:bodyPr/>
          <a:lstStyle>
            <a:lvl1pPr>
              <a:defRPr sz="1417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2" name="Text Placeholder 4"/>
          <p:cNvSpPr>
            <a:spLocks noGrp="1"/>
          </p:cNvSpPr>
          <p:nvPr>
            <p:ph type="body" sz="quarter" idx="17"/>
          </p:nvPr>
        </p:nvSpPr>
        <p:spPr>
          <a:xfrm>
            <a:off x="6008537" y="3221933"/>
            <a:ext cx="2713566" cy="1170337"/>
          </a:xfrm>
        </p:spPr>
        <p:txBody>
          <a:bodyPr/>
          <a:lstStyle>
            <a:lvl1pPr>
              <a:defRPr sz="1417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3" name="Text Placeholder 4"/>
          <p:cNvSpPr>
            <a:spLocks noGrp="1"/>
          </p:cNvSpPr>
          <p:nvPr>
            <p:ph type="body" sz="quarter" idx="18"/>
          </p:nvPr>
        </p:nvSpPr>
        <p:spPr>
          <a:xfrm>
            <a:off x="8927595" y="3230986"/>
            <a:ext cx="2713566" cy="1170337"/>
          </a:xfrm>
        </p:spPr>
        <p:txBody>
          <a:bodyPr/>
          <a:lstStyle>
            <a:lvl1pPr>
              <a:defRPr sz="1417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4" name="Text Placeholder 4"/>
          <p:cNvSpPr>
            <a:spLocks noGrp="1"/>
          </p:cNvSpPr>
          <p:nvPr>
            <p:ph type="body" sz="quarter" idx="19"/>
          </p:nvPr>
        </p:nvSpPr>
        <p:spPr>
          <a:xfrm>
            <a:off x="3103844" y="4722337"/>
            <a:ext cx="2713566" cy="1170337"/>
          </a:xfrm>
        </p:spPr>
        <p:txBody>
          <a:bodyPr/>
          <a:lstStyle>
            <a:lvl1pPr>
              <a:defRPr sz="1417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5" name="Text Placeholder 4"/>
          <p:cNvSpPr>
            <a:spLocks noGrp="1"/>
          </p:cNvSpPr>
          <p:nvPr>
            <p:ph type="body" sz="quarter" idx="20"/>
          </p:nvPr>
        </p:nvSpPr>
        <p:spPr>
          <a:xfrm>
            <a:off x="6008537" y="4720833"/>
            <a:ext cx="2713566" cy="1170337"/>
          </a:xfrm>
        </p:spPr>
        <p:txBody>
          <a:bodyPr/>
          <a:lstStyle>
            <a:lvl1pPr>
              <a:defRPr sz="1417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6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8927595" y="4729887"/>
            <a:ext cx="2713566" cy="1170337"/>
          </a:xfrm>
        </p:spPr>
        <p:txBody>
          <a:bodyPr/>
          <a:lstStyle>
            <a:lvl1pPr>
              <a:defRPr sz="1417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4" name="Text Placeholder 6"/>
          <p:cNvSpPr>
            <a:spLocks noGrp="1"/>
          </p:cNvSpPr>
          <p:nvPr>
            <p:ph type="body" sz="quarter" idx="22"/>
          </p:nvPr>
        </p:nvSpPr>
        <p:spPr>
          <a:xfrm>
            <a:off x="2996374" y="1330026"/>
            <a:ext cx="2821036" cy="197236"/>
          </a:xfrm>
        </p:spPr>
        <p:txBody>
          <a:bodyPr/>
          <a:lstStyle>
            <a:lvl1pPr>
              <a:defRPr sz="1417" i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5" name="Text Placeholder 6"/>
          <p:cNvSpPr>
            <a:spLocks noGrp="1"/>
          </p:cNvSpPr>
          <p:nvPr>
            <p:ph type="body" sz="quarter" idx="23"/>
          </p:nvPr>
        </p:nvSpPr>
        <p:spPr>
          <a:xfrm>
            <a:off x="5998471" y="1330026"/>
            <a:ext cx="2713566" cy="204788"/>
          </a:xfrm>
        </p:spPr>
        <p:txBody>
          <a:bodyPr/>
          <a:lstStyle>
            <a:lvl1pPr>
              <a:defRPr sz="1417" i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6" name="Text Placeholder 6"/>
          <p:cNvSpPr>
            <a:spLocks noGrp="1"/>
          </p:cNvSpPr>
          <p:nvPr>
            <p:ph type="body" sz="quarter" idx="24"/>
          </p:nvPr>
        </p:nvSpPr>
        <p:spPr>
          <a:xfrm>
            <a:off x="8927592" y="1322474"/>
            <a:ext cx="2703498" cy="212340"/>
          </a:xfrm>
        </p:spPr>
        <p:txBody>
          <a:bodyPr/>
          <a:lstStyle>
            <a:lvl1pPr>
              <a:defRPr sz="1417" i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55119960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3 section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/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Rounded Rectangle 20"/>
          <p:cNvSpPr/>
          <p:nvPr userDrawn="1"/>
        </p:nvSpPr>
        <p:spPr>
          <a:xfrm>
            <a:off x="592955" y="2441568"/>
            <a:ext cx="10955529" cy="646405"/>
          </a:xfrm>
          <a:prstGeom prst="roundRect">
            <a:avLst>
              <a:gd name="adj" fmla="val 15046"/>
            </a:avLst>
          </a:prstGeom>
          <a:solidFill>
            <a:schemeClr val="bg1"/>
          </a:solidFill>
          <a:ln w="222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t"/>
          <a:lstStyle/>
          <a:p>
            <a:pPr defTabSz="919664" fontAlgn="base">
              <a:spcBef>
                <a:spcPct val="0"/>
              </a:spcBef>
              <a:spcAft>
                <a:spcPct val="0"/>
              </a:spcAft>
            </a:pPr>
            <a:endParaRPr lang="en-US" sz="1833" dirty="0">
              <a:solidFill>
                <a:srgbClr val="6E6F71"/>
              </a:solidFill>
            </a:endParaRPr>
          </a:p>
          <a:p>
            <a:pPr defTabSz="919664" fontAlgn="base">
              <a:spcBef>
                <a:spcPct val="0"/>
              </a:spcBef>
              <a:spcAft>
                <a:spcPct val="0"/>
              </a:spcAft>
            </a:pPr>
            <a:endParaRPr lang="en-US" sz="1833" dirty="0">
              <a:solidFill>
                <a:srgbClr val="6E6F71"/>
              </a:solidFill>
            </a:endParaRPr>
          </a:p>
          <a:p>
            <a:pPr defTabSz="919664" fontAlgn="base">
              <a:spcBef>
                <a:spcPct val="0"/>
              </a:spcBef>
              <a:spcAft>
                <a:spcPct val="0"/>
              </a:spcAft>
            </a:pPr>
            <a:endParaRPr lang="en-US" sz="1833" dirty="0">
              <a:solidFill>
                <a:srgbClr val="6E6F71"/>
              </a:solidFill>
            </a:endParaRPr>
          </a:p>
        </p:txBody>
      </p:sp>
      <p:sp>
        <p:nvSpPr>
          <p:cNvPr id="22" name="Rounded Rectangle 21"/>
          <p:cNvSpPr/>
          <p:nvPr userDrawn="1"/>
        </p:nvSpPr>
        <p:spPr>
          <a:xfrm>
            <a:off x="592955" y="3193568"/>
            <a:ext cx="10955529" cy="646405"/>
          </a:xfrm>
          <a:prstGeom prst="roundRect">
            <a:avLst>
              <a:gd name="adj" fmla="val 12940"/>
            </a:avLst>
          </a:prstGeom>
          <a:solidFill>
            <a:schemeClr val="bg1"/>
          </a:solidFill>
          <a:ln w="222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t"/>
          <a:lstStyle/>
          <a:p>
            <a:pPr defTabSz="919664" fontAlgn="base">
              <a:spcBef>
                <a:spcPct val="0"/>
              </a:spcBef>
              <a:spcAft>
                <a:spcPct val="0"/>
              </a:spcAft>
            </a:pPr>
            <a:endParaRPr lang="en-US" sz="1833" dirty="0">
              <a:solidFill>
                <a:srgbClr val="6E6F71"/>
              </a:solidFill>
            </a:endParaRPr>
          </a:p>
          <a:p>
            <a:pPr defTabSz="919664" fontAlgn="base">
              <a:spcBef>
                <a:spcPct val="0"/>
              </a:spcBef>
              <a:spcAft>
                <a:spcPct val="0"/>
              </a:spcAft>
            </a:pPr>
            <a:endParaRPr lang="en-US" sz="1833" dirty="0">
              <a:solidFill>
                <a:srgbClr val="6E6F71"/>
              </a:solidFill>
            </a:endParaRPr>
          </a:p>
          <a:p>
            <a:pPr defTabSz="919664" fontAlgn="base">
              <a:spcBef>
                <a:spcPct val="0"/>
              </a:spcBef>
              <a:spcAft>
                <a:spcPct val="0"/>
              </a:spcAft>
            </a:pPr>
            <a:endParaRPr lang="en-US" sz="1833" dirty="0">
              <a:solidFill>
                <a:srgbClr val="6E6F71"/>
              </a:solidFill>
            </a:endParaRPr>
          </a:p>
        </p:txBody>
      </p:sp>
      <p:sp>
        <p:nvSpPr>
          <p:cNvPr id="23" name="Rounded Rectangle 22"/>
          <p:cNvSpPr/>
          <p:nvPr userDrawn="1"/>
        </p:nvSpPr>
        <p:spPr>
          <a:xfrm>
            <a:off x="592955" y="3944613"/>
            <a:ext cx="10955529" cy="646405"/>
          </a:xfrm>
          <a:prstGeom prst="roundRect">
            <a:avLst>
              <a:gd name="adj" fmla="val 15112"/>
            </a:avLst>
          </a:prstGeom>
          <a:solidFill>
            <a:schemeClr val="bg1"/>
          </a:solidFill>
          <a:ln w="222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t"/>
          <a:lstStyle/>
          <a:p>
            <a:pPr defTabSz="919664" fontAlgn="base">
              <a:spcBef>
                <a:spcPct val="0"/>
              </a:spcBef>
              <a:spcAft>
                <a:spcPct val="0"/>
              </a:spcAft>
            </a:pPr>
            <a:endParaRPr lang="en-US" sz="1833" dirty="0">
              <a:solidFill>
                <a:srgbClr val="6E6F71"/>
              </a:solidFill>
            </a:endParaRPr>
          </a:p>
          <a:p>
            <a:pPr defTabSz="919664" fontAlgn="base">
              <a:spcBef>
                <a:spcPct val="0"/>
              </a:spcBef>
              <a:spcAft>
                <a:spcPct val="0"/>
              </a:spcAft>
            </a:pPr>
            <a:endParaRPr lang="en-US" sz="1833" dirty="0">
              <a:solidFill>
                <a:srgbClr val="6E6F71"/>
              </a:solidFill>
            </a:endParaRPr>
          </a:p>
          <a:p>
            <a:pPr defTabSz="919664" fontAlgn="base">
              <a:spcBef>
                <a:spcPct val="0"/>
              </a:spcBef>
              <a:spcAft>
                <a:spcPct val="0"/>
              </a:spcAft>
            </a:pPr>
            <a:endParaRPr lang="en-US" sz="1833" dirty="0">
              <a:solidFill>
                <a:srgbClr val="6E6F71"/>
              </a:solidFill>
            </a:endParaRPr>
          </a:p>
        </p:txBody>
      </p:sp>
      <p:sp>
        <p:nvSpPr>
          <p:cNvPr id="24" name="Round Same Side Corner Rectangle 23"/>
          <p:cNvSpPr/>
          <p:nvPr userDrawn="1"/>
        </p:nvSpPr>
        <p:spPr>
          <a:xfrm rot="16200000">
            <a:off x="391669" y="4145892"/>
            <a:ext cx="646407" cy="24384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25" name="Round Same Side Corner Rectangle 24"/>
          <p:cNvSpPr/>
          <p:nvPr userDrawn="1"/>
        </p:nvSpPr>
        <p:spPr>
          <a:xfrm rot="16200000">
            <a:off x="391669" y="3394847"/>
            <a:ext cx="646407" cy="24384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5"/>
              </a:gs>
              <a:gs pos="100000">
                <a:schemeClr val="accent6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26" name="Round Same Side Corner Rectangle 25"/>
          <p:cNvSpPr/>
          <p:nvPr userDrawn="1"/>
        </p:nvSpPr>
        <p:spPr>
          <a:xfrm rot="16200000">
            <a:off x="391669" y="2642847"/>
            <a:ext cx="646407" cy="24384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15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008497" y="2583615"/>
            <a:ext cx="7342716" cy="387350"/>
          </a:xfrm>
        </p:spPr>
        <p:txBody>
          <a:bodyPr/>
          <a:lstStyle>
            <a:lvl1pPr>
              <a:defRPr sz="2417">
                <a:solidFill>
                  <a:schemeClr val="accent3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1008497" y="3348141"/>
            <a:ext cx="7342716" cy="387350"/>
          </a:xfrm>
        </p:spPr>
        <p:txBody>
          <a:bodyPr/>
          <a:lstStyle>
            <a:lvl1pPr>
              <a:defRPr sz="2417">
                <a:solidFill>
                  <a:schemeClr val="accent5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1008497" y="4086660"/>
            <a:ext cx="7342716" cy="387350"/>
          </a:xfrm>
        </p:spPr>
        <p:txBody>
          <a:bodyPr/>
          <a:lstStyle>
            <a:lvl1pPr>
              <a:defRPr sz="2417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48378686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5 section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30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/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54" name="Content Placeholder 5"/>
          <p:cNvSpPr txBox="1">
            <a:spLocks/>
          </p:cNvSpPr>
          <p:nvPr userDrawn="1"/>
        </p:nvSpPr>
        <p:spPr bwMode="auto">
          <a:xfrm>
            <a:off x="621054" y="1286010"/>
            <a:ext cx="11121826" cy="586341"/>
          </a:xfrm>
          <a:prstGeom prst="roundRect">
            <a:avLst>
              <a:gd name="adj" fmla="val 16289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367880" tIns="0" rIns="183942" bIns="45983" numCol="1" anchor="ctr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EF6F00"/>
              </a:solidFill>
            </a:endParaRP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3" name="Content Placeholder 5"/>
          <p:cNvSpPr txBox="1">
            <a:spLocks/>
          </p:cNvSpPr>
          <p:nvPr userDrawn="1"/>
        </p:nvSpPr>
        <p:spPr bwMode="auto">
          <a:xfrm>
            <a:off x="592952" y="2045797"/>
            <a:ext cx="11121826" cy="586341"/>
          </a:xfrm>
          <a:prstGeom prst="roundRect">
            <a:avLst>
              <a:gd name="adj" fmla="val 16289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367880" tIns="0" rIns="183942" bIns="45983" numCol="1" anchor="ctr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EF6F00"/>
              </a:solidFill>
            </a:endParaRPr>
          </a:p>
        </p:txBody>
      </p:sp>
      <p:sp>
        <p:nvSpPr>
          <p:cNvPr id="34" name="Content Placeholder 5"/>
          <p:cNvSpPr txBox="1">
            <a:spLocks/>
          </p:cNvSpPr>
          <p:nvPr userDrawn="1"/>
        </p:nvSpPr>
        <p:spPr bwMode="auto">
          <a:xfrm>
            <a:off x="592952" y="2805577"/>
            <a:ext cx="11121826" cy="586341"/>
          </a:xfrm>
          <a:prstGeom prst="roundRect">
            <a:avLst>
              <a:gd name="adj" fmla="val 16289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367880" tIns="0" rIns="183942" bIns="45983" numCol="1" anchor="ctr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EF6F00"/>
              </a:solidFill>
            </a:endParaRPr>
          </a:p>
        </p:txBody>
      </p:sp>
      <p:sp>
        <p:nvSpPr>
          <p:cNvPr id="35" name="Content Placeholder 5"/>
          <p:cNvSpPr txBox="1">
            <a:spLocks/>
          </p:cNvSpPr>
          <p:nvPr userDrawn="1"/>
        </p:nvSpPr>
        <p:spPr bwMode="auto">
          <a:xfrm>
            <a:off x="592952" y="3565357"/>
            <a:ext cx="11121826" cy="586341"/>
          </a:xfrm>
          <a:prstGeom prst="roundRect">
            <a:avLst>
              <a:gd name="adj" fmla="val 16289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367880" tIns="0" rIns="183942" bIns="45983" numCol="1" anchor="ctr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EF6F00"/>
              </a:solidFill>
            </a:endParaRPr>
          </a:p>
        </p:txBody>
      </p:sp>
      <p:sp>
        <p:nvSpPr>
          <p:cNvPr id="36" name="Content Placeholder 5"/>
          <p:cNvSpPr txBox="1">
            <a:spLocks/>
          </p:cNvSpPr>
          <p:nvPr userDrawn="1"/>
        </p:nvSpPr>
        <p:spPr bwMode="auto">
          <a:xfrm>
            <a:off x="592952" y="4325134"/>
            <a:ext cx="11121826" cy="586341"/>
          </a:xfrm>
          <a:prstGeom prst="roundRect">
            <a:avLst>
              <a:gd name="adj" fmla="val 16289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367880" tIns="0" rIns="183942" bIns="45983" numCol="1" anchor="ctr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664">
              <a:spcAft>
                <a:spcPts val="1007"/>
              </a:spcAft>
            </a:pPr>
            <a:endParaRPr lang="en-US" sz="1833" dirty="0">
              <a:solidFill>
                <a:srgbClr val="EF6F00"/>
              </a:solidFill>
            </a:endParaRPr>
          </a:p>
        </p:txBody>
      </p:sp>
      <p:sp>
        <p:nvSpPr>
          <p:cNvPr id="38" name="Round Same Side Corner Rectangle 37"/>
          <p:cNvSpPr/>
          <p:nvPr userDrawn="1"/>
        </p:nvSpPr>
        <p:spPr>
          <a:xfrm rot="16200000">
            <a:off x="421701" y="1457255"/>
            <a:ext cx="586343" cy="243842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39" name="Round Same Side Corner Rectangle 38"/>
          <p:cNvSpPr/>
          <p:nvPr userDrawn="1"/>
        </p:nvSpPr>
        <p:spPr>
          <a:xfrm rot="16200000">
            <a:off x="421701" y="2217039"/>
            <a:ext cx="586343" cy="243842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40" name="Round Same Side Corner Rectangle 39"/>
          <p:cNvSpPr/>
          <p:nvPr userDrawn="1"/>
        </p:nvSpPr>
        <p:spPr>
          <a:xfrm rot="16200000">
            <a:off x="421701" y="2976819"/>
            <a:ext cx="586343" cy="243842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42" name="Round Same Side Corner Rectangle 41"/>
          <p:cNvSpPr/>
          <p:nvPr userDrawn="1"/>
        </p:nvSpPr>
        <p:spPr>
          <a:xfrm rot="16200000">
            <a:off x="421701" y="3736594"/>
            <a:ext cx="586343" cy="243842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43" name="Round Same Side Corner Rectangle 42"/>
          <p:cNvSpPr/>
          <p:nvPr userDrawn="1"/>
        </p:nvSpPr>
        <p:spPr>
          <a:xfrm rot="16200000">
            <a:off x="421701" y="4496375"/>
            <a:ext cx="586343" cy="243842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008497" y="1428228"/>
            <a:ext cx="7342716" cy="387350"/>
          </a:xfrm>
        </p:spPr>
        <p:txBody>
          <a:bodyPr/>
          <a:lstStyle>
            <a:lvl1pPr>
              <a:defRPr sz="1833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994579" y="2207910"/>
            <a:ext cx="7342716" cy="387350"/>
          </a:xfrm>
        </p:spPr>
        <p:txBody>
          <a:bodyPr/>
          <a:lstStyle>
            <a:lvl1pPr>
              <a:defRPr sz="1833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1011280" y="2971014"/>
            <a:ext cx="7342716" cy="387350"/>
          </a:xfrm>
        </p:spPr>
        <p:txBody>
          <a:bodyPr/>
          <a:lstStyle>
            <a:lvl1pPr>
              <a:defRPr sz="1833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997363" y="3750696"/>
            <a:ext cx="7342716" cy="387350"/>
          </a:xfrm>
        </p:spPr>
        <p:txBody>
          <a:bodyPr/>
          <a:lstStyle>
            <a:lvl1pPr>
              <a:defRPr sz="1833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1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994579" y="4484705"/>
            <a:ext cx="7342716" cy="387350"/>
          </a:xfrm>
        </p:spPr>
        <p:txBody>
          <a:bodyPr/>
          <a:lstStyle>
            <a:lvl1pPr>
              <a:defRPr sz="1833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4" name="Text Placeholder 2"/>
          <p:cNvSpPr>
            <a:spLocks noGrp="1"/>
          </p:cNvSpPr>
          <p:nvPr>
            <p:ph type="body" sz="quarter" idx="15"/>
          </p:nvPr>
        </p:nvSpPr>
        <p:spPr>
          <a:xfrm>
            <a:off x="8581722" y="1430316"/>
            <a:ext cx="2839147" cy="387350"/>
          </a:xfrm>
        </p:spPr>
        <p:txBody>
          <a:bodyPr/>
          <a:lstStyle>
            <a:lvl1pPr>
              <a:defRPr sz="1833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2"/>
          <p:cNvSpPr>
            <a:spLocks noGrp="1"/>
          </p:cNvSpPr>
          <p:nvPr>
            <p:ph type="body" sz="quarter" idx="16"/>
          </p:nvPr>
        </p:nvSpPr>
        <p:spPr>
          <a:xfrm>
            <a:off x="8567804" y="2209998"/>
            <a:ext cx="2839147" cy="387350"/>
          </a:xfrm>
        </p:spPr>
        <p:txBody>
          <a:bodyPr/>
          <a:lstStyle>
            <a:lvl1pPr>
              <a:defRPr sz="1833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Text Placeholder 2"/>
          <p:cNvSpPr>
            <a:spLocks noGrp="1"/>
          </p:cNvSpPr>
          <p:nvPr>
            <p:ph type="body" sz="quarter" idx="17"/>
          </p:nvPr>
        </p:nvSpPr>
        <p:spPr>
          <a:xfrm>
            <a:off x="8584504" y="2973102"/>
            <a:ext cx="2839147" cy="387350"/>
          </a:xfrm>
        </p:spPr>
        <p:txBody>
          <a:bodyPr/>
          <a:lstStyle>
            <a:lvl1pPr>
              <a:defRPr sz="1833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7" name="Text Placeholder 2"/>
          <p:cNvSpPr>
            <a:spLocks noGrp="1"/>
          </p:cNvSpPr>
          <p:nvPr>
            <p:ph type="body" sz="quarter" idx="18"/>
          </p:nvPr>
        </p:nvSpPr>
        <p:spPr>
          <a:xfrm>
            <a:off x="8570590" y="3752784"/>
            <a:ext cx="2839147" cy="387350"/>
          </a:xfrm>
        </p:spPr>
        <p:txBody>
          <a:bodyPr/>
          <a:lstStyle>
            <a:lvl1pPr>
              <a:defRPr sz="1833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8" name="Text Placeholder 2"/>
          <p:cNvSpPr>
            <a:spLocks noGrp="1"/>
          </p:cNvSpPr>
          <p:nvPr>
            <p:ph type="body" sz="quarter" idx="19"/>
          </p:nvPr>
        </p:nvSpPr>
        <p:spPr>
          <a:xfrm>
            <a:off x="8567804" y="4486793"/>
            <a:ext cx="2839147" cy="387350"/>
          </a:xfrm>
        </p:spPr>
        <p:txBody>
          <a:bodyPr/>
          <a:lstStyle>
            <a:lvl1pPr>
              <a:defRPr sz="1833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26178111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4 color block section + text 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30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/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33" name="Content Placeholder 5"/>
          <p:cNvSpPr txBox="1">
            <a:spLocks/>
          </p:cNvSpPr>
          <p:nvPr userDrawn="1"/>
        </p:nvSpPr>
        <p:spPr bwMode="auto">
          <a:xfrm>
            <a:off x="495433" y="1681884"/>
            <a:ext cx="11238520" cy="948883"/>
          </a:xfrm>
          <a:prstGeom prst="roundRect">
            <a:avLst>
              <a:gd name="adj" fmla="val 10034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83942" tIns="137955" rIns="183942" bIns="183942" numCol="1" anchor="ctr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664">
              <a:spcAft>
                <a:spcPts val="604"/>
              </a:spcAft>
            </a:pPr>
            <a:endParaRPr lang="en-US" sz="1417" dirty="0">
              <a:solidFill>
                <a:srgbClr val="666666"/>
              </a:solidFill>
            </a:endParaRP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6" name="Round Same Side Corner Rectangle 15"/>
          <p:cNvSpPr/>
          <p:nvPr userDrawn="1"/>
        </p:nvSpPr>
        <p:spPr>
          <a:xfrm>
            <a:off x="5346266" y="1817929"/>
            <a:ext cx="6195108" cy="13716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17" name="Rounded Rectangle 16"/>
          <p:cNvSpPr/>
          <p:nvPr userDrawn="1"/>
        </p:nvSpPr>
        <p:spPr>
          <a:xfrm>
            <a:off x="5346266" y="1817930"/>
            <a:ext cx="6195108" cy="676780"/>
          </a:xfrm>
          <a:prstGeom prst="roundRect">
            <a:avLst>
              <a:gd name="adj" fmla="val 7950"/>
            </a:avLst>
          </a:prstGeom>
          <a:noFill/>
          <a:ln w="12700" cmpd="sng">
            <a:gradFill flip="none" rotWithShape="1">
              <a:gsLst>
                <a:gs pos="80000">
                  <a:schemeClr val="accent1"/>
                </a:gs>
                <a:gs pos="100000">
                  <a:schemeClr val="accent2"/>
                </a:gs>
              </a:gsLst>
              <a:lin ang="16200000" scaled="0"/>
              <a:tileRect/>
            </a:gra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 anchorCtr="0"/>
          <a:lstStyle/>
          <a:p>
            <a:pPr defTabSz="919664" fontAlgn="base">
              <a:spcBef>
                <a:spcPct val="0"/>
              </a:spcBef>
              <a:spcAft>
                <a:spcPct val="0"/>
              </a:spcAft>
            </a:pPr>
            <a:endParaRPr lang="en-US" sz="1083" dirty="0">
              <a:solidFill>
                <a:prstClr val="white"/>
              </a:solidFill>
              <a:cs typeface="Calibri"/>
            </a:endParaRPr>
          </a:p>
        </p:txBody>
      </p:sp>
      <p:sp>
        <p:nvSpPr>
          <p:cNvPr id="18" name="Content Placeholder 5"/>
          <p:cNvSpPr txBox="1">
            <a:spLocks/>
          </p:cNvSpPr>
          <p:nvPr userDrawn="1"/>
        </p:nvSpPr>
        <p:spPr bwMode="auto">
          <a:xfrm>
            <a:off x="476253" y="2800665"/>
            <a:ext cx="11238520" cy="948883"/>
          </a:xfrm>
          <a:prstGeom prst="roundRect">
            <a:avLst>
              <a:gd name="adj" fmla="val 10034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83942" tIns="137955" rIns="183942" bIns="183942" numCol="1" anchor="ctr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664">
              <a:spcAft>
                <a:spcPts val="604"/>
              </a:spcAft>
            </a:pPr>
            <a:endParaRPr lang="en-US" sz="1417" dirty="0">
              <a:solidFill>
                <a:srgbClr val="666666"/>
              </a:solidFill>
            </a:endParaRPr>
          </a:p>
        </p:txBody>
      </p:sp>
      <p:sp>
        <p:nvSpPr>
          <p:cNvPr id="19" name="Round Same Side Corner Rectangle 18"/>
          <p:cNvSpPr/>
          <p:nvPr userDrawn="1"/>
        </p:nvSpPr>
        <p:spPr>
          <a:xfrm>
            <a:off x="5346266" y="2940250"/>
            <a:ext cx="6195108" cy="13716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5"/>
              </a:gs>
              <a:gs pos="100000">
                <a:schemeClr val="accent6"/>
              </a:gs>
            </a:gsLst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20" name="Rounded Rectangle 19"/>
          <p:cNvSpPr/>
          <p:nvPr userDrawn="1"/>
        </p:nvSpPr>
        <p:spPr>
          <a:xfrm>
            <a:off x="5346266" y="2940251"/>
            <a:ext cx="6195108" cy="676780"/>
          </a:xfrm>
          <a:prstGeom prst="roundRect">
            <a:avLst>
              <a:gd name="adj" fmla="val 7950"/>
            </a:avLst>
          </a:prstGeom>
          <a:noFill/>
          <a:ln w="12700" cmpd="sng">
            <a:gradFill flip="none" rotWithShape="1">
              <a:gsLst>
                <a:gs pos="80000">
                  <a:schemeClr val="accent5"/>
                </a:gs>
                <a:gs pos="100000">
                  <a:schemeClr val="accent6"/>
                </a:gs>
              </a:gsLst>
              <a:lin ang="16200000" scaled="0"/>
              <a:tileRect/>
            </a:gra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 anchorCtr="0"/>
          <a:lstStyle/>
          <a:p>
            <a:pPr defTabSz="919664" fontAlgn="base">
              <a:spcBef>
                <a:spcPct val="0"/>
              </a:spcBef>
              <a:spcAft>
                <a:spcPct val="0"/>
              </a:spcAft>
            </a:pPr>
            <a:endParaRPr lang="en-US" sz="1083" dirty="0">
              <a:solidFill>
                <a:prstClr val="white"/>
              </a:solidFill>
              <a:cs typeface="Calibri"/>
            </a:endParaRPr>
          </a:p>
        </p:txBody>
      </p:sp>
      <p:sp>
        <p:nvSpPr>
          <p:cNvPr id="21" name="Content Placeholder 5"/>
          <p:cNvSpPr txBox="1">
            <a:spLocks/>
          </p:cNvSpPr>
          <p:nvPr userDrawn="1"/>
        </p:nvSpPr>
        <p:spPr bwMode="auto">
          <a:xfrm>
            <a:off x="476253" y="3922989"/>
            <a:ext cx="11238520" cy="948883"/>
          </a:xfrm>
          <a:prstGeom prst="roundRect">
            <a:avLst>
              <a:gd name="adj" fmla="val 10034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83942" tIns="137955" rIns="183942" bIns="183942" numCol="1" anchor="ctr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664">
              <a:spcAft>
                <a:spcPts val="604"/>
              </a:spcAft>
            </a:pPr>
            <a:endParaRPr lang="en-US" sz="1417" dirty="0">
              <a:solidFill>
                <a:srgbClr val="666666"/>
              </a:solidFill>
            </a:endParaRPr>
          </a:p>
        </p:txBody>
      </p:sp>
      <p:sp>
        <p:nvSpPr>
          <p:cNvPr id="22" name="Round Same Side Corner Rectangle 21"/>
          <p:cNvSpPr/>
          <p:nvPr userDrawn="1"/>
        </p:nvSpPr>
        <p:spPr>
          <a:xfrm>
            <a:off x="5346266" y="4062571"/>
            <a:ext cx="6195108" cy="13716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23" name="Rounded Rectangle 22"/>
          <p:cNvSpPr/>
          <p:nvPr userDrawn="1"/>
        </p:nvSpPr>
        <p:spPr>
          <a:xfrm>
            <a:off x="5346266" y="4062572"/>
            <a:ext cx="6195108" cy="676780"/>
          </a:xfrm>
          <a:prstGeom prst="roundRect">
            <a:avLst>
              <a:gd name="adj" fmla="val 7950"/>
            </a:avLst>
          </a:prstGeom>
          <a:noFill/>
          <a:ln w="12700" cmpd="sng">
            <a:gradFill flip="none" rotWithShape="1">
              <a:gsLst>
                <a:gs pos="80000">
                  <a:schemeClr val="accent3"/>
                </a:gs>
                <a:gs pos="100000">
                  <a:schemeClr val="accent4"/>
                </a:gs>
              </a:gsLst>
              <a:lin ang="16200000" scaled="0"/>
              <a:tileRect/>
            </a:gra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 anchorCtr="0"/>
          <a:lstStyle/>
          <a:p>
            <a:pPr defTabSz="919664" fontAlgn="base">
              <a:spcBef>
                <a:spcPct val="0"/>
              </a:spcBef>
              <a:spcAft>
                <a:spcPct val="0"/>
              </a:spcAft>
            </a:pPr>
            <a:endParaRPr lang="en-US" sz="1083" dirty="0">
              <a:solidFill>
                <a:prstClr val="white"/>
              </a:solidFill>
              <a:cs typeface="Calibri"/>
            </a:endParaRPr>
          </a:p>
        </p:txBody>
      </p:sp>
      <p:sp>
        <p:nvSpPr>
          <p:cNvPr id="24" name="Content Placeholder 5"/>
          <p:cNvSpPr txBox="1">
            <a:spLocks/>
          </p:cNvSpPr>
          <p:nvPr userDrawn="1"/>
        </p:nvSpPr>
        <p:spPr bwMode="auto">
          <a:xfrm>
            <a:off x="476253" y="5045309"/>
            <a:ext cx="11238520" cy="948883"/>
          </a:xfrm>
          <a:prstGeom prst="roundRect">
            <a:avLst>
              <a:gd name="adj" fmla="val 10034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83942" tIns="137955" rIns="183942" bIns="183942" numCol="1" anchor="ctr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664">
              <a:spcAft>
                <a:spcPts val="604"/>
              </a:spcAft>
            </a:pPr>
            <a:endParaRPr lang="en-US" sz="1417" dirty="0">
              <a:solidFill>
                <a:srgbClr val="666666"/>
              </a:solidFill>
            </a:endParaRPr>
          </a:p>
        </p:txBody>
      </p:sp>
      <p:sp>
        <p:nvSpPr>
          <p:cNvPr id="25" name="Round Same Side Corner Rectangle 24"/>
          <p:cNvSpPr/>
          <p:nvPr userDrawn="1"/>
        </p:nvSpPr>
        <p:spPr>
          <a:xfrm>
            <a:off x="5346266" y="5184892"/>
            <a:ext cx="6195108" cy="13716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rgbClr val="81017E"/>
              </a:gs>
              <a:gs pos="100000">
                <a:srgbClr val="DA0081"/>
              </a:gs>
            </a:gsLst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26" name="Rounded Rectangle 25"/>
          <p:cNvSpPr/>
          <p:nvPr userDrawn="1"/>
        </p:nvSpPr>
        <p:spPr>
          <a:xfrm>
            <a:off x="5346266" y="5184893"/>
            <a:ext cx="6195108" cy="676780"/>
          </a:xfrm>
          <a:prstGeom prst="roundRect">
            <a:avLst>
              <a:gd name="adj" fmla="val 7950"/>
            </a:avLst>
          </a:prstGeom>
          <a:noFill/>
          <a:ln w="12700" cmpd="sng">
            <a:gradFill flip="none" rotWithShape="1">
              <a:gsLst>
                <a:gs pos="80000">
                  <a:srgbClr val="81017E"/>
                </a:gs>
                <a:gs pos="100000">
                  <a:srgbClr val="DA0081"/>
                </a:gs>
              </a:gsLst>
              <a:lin ang="16200000" scaled="0"/>
              <a:tileRect/>
            </a:gra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 anchorCtr="0"/>
          <a:lstStyle/>
          <a:p>
            <a:pPr defTabSz="919664" fontAlgn="base">
              <a:spcBef>
                <a:spcPct val="0"/>
              </a:spcBef>
              <a:spcAft>
                <a:spcPct val="0"/>
              </a:spcAft>
            </a:pPr>
            <a:endParaRPr lang="en-US" sz="1083" dirty="0">
              <a:solidFill>
                <a:prstClr val="white"/>
              </a:solidFill>
              <a:cs typeface="Calibri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5456773" y="2027243"/>
            <a:ext cx="5966884" cy="466725"/>
          </a:xfrm>
        </p:spPr>
        <p:txBody>
          <a:bodyPr/>
          <a:lstStyle>
            <a:lvl1pPr algn="ctr">
              <a:defRPr sz="1833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8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5454774" y="3157368"/>
            <a:ext cx="5966884" cy="466725"/>
          </a:xfrm>
        </p:spPr>
        <p:txBody>
          <a:bodyPr/>
          <a:lstStyle>
            <a:lvl1pPr algn="ctr">
              <a:defRPr sz="1833">
                <a:solidFill>
                  <a:schemeClr val="accent5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9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5454774" y="4261833"/>
            <a:ext cx="5966884" cy="466725"/>
          </a:xfrm>
        </p:spPr>
        <p:txBody>
          <a:bodyPr/>
          <a:lstStyle>
            <a:lvl1pPr algn="ctr">
              <a:defRPr sz="1833">
                <a:solidFill>
                  <a:schemeClr val="accent3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0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5452769" y="5391958"/>
            <a:ext cx="5966884" cy="466725"/>
          </a:xfrm>
        </p:spPr>
        <p:txBody>
          <a:bodyPr/>
          <a:lstStyle>
            <a:lvl1pPr algn="ctr">
              <a:defRPr sz="1833">
                <a:solidFill>
                  <a:srgbClr val="7030A0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751428" y="1817694"/>
            <a:ext cx="4379383" cy="813073"/>
          </a:xfrm>
        </p:spPr>
        <p:txBody>
          <a:bodyPr/>
          <a:lstStyle>
            <a:lvl1pPr>
              <a:defRPr sz="1583">
                <a:solidFill>
                  <a:schemeClr val="accent1"/>
                </a:solidFill>
              </a:defRPr>
            </a:lvl1pPr>
            <a:lvl2pPr>
              <a:defRPr sz="1417"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34" name="Text Placeholder 4"/>
          <p:cNvSpPr>
            <a:spLocks noGrp="1"/>
          </p:cNvSpPr>
          <p:nvPr>
            <p:ph type="body" sz="quarter" idx="15"/>
          </p:nvPr>
        </p:nvSpPr>
        <p:spPr>
          <a:xfrm>
            <a:off x="749427" y="2944253"/>
            <a:ext cx="4379383" cy="796245"/>
          </a:xfrm>
        </p:spPr>
        <p:txBody>
          <a:bodyPr/>
          <a:lstStyle>
            <a:lvl1pPr>
              <a:defRPr sz="1583">
                <a:solidFill>
                  <a:schemeClr val="accent5"/>
                </a:solidFill>
              </a:defRPr>
            </a:lvl1pPr>
            <a:lvl2pPr>
              <a:defRPr sz="1417"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35" name="Text Placeholder 4"/>
          <p:cNvSpPr>
            <a:spLocks noGrp="1"/>
          </p:cNvSpPr>
          <p:nvPr>
            <p:ph type="body" sz="quarter" idx="16"/>
          </p:nvPr>
        </p:nvSpPr>
        <p:spPr>
          <a:xfrm>
            <a:off x="749427" y="4058799"/>
            <a:ext cx="4379383" cy="813073"/>
          </a:xfrm>
        </p:spPr>
        <p:txBody>
          <a:bodyPr/>
          <a:lstStyle>
            <a:lvl1pPr>
              <a:defRPr sz="1583">
                <a:solidFill>
                  <a:schemeClr val="accent3"/>
                </a:solidFill>
              </a:defRPr>
            </a:lvl1pPr>
            <a:lvl2pPr>
              <a:defRPr sz="1417"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36" name="Text Placeholder 4"/>
          <p:cNvSpPr>
            <a:spLocks noGrp="1"/>
          </p:cNvSpPr>
          <p:nvPr>
            <p:ph type="body" sz="quarter" idx="17"/>
          </p:nvPr>
        </p:nvSpPr>
        <p:spPr>
          <a:xfrm>
            <a:off x="747424" y="5185353"/>
            <a:ext cx="4379383" cy="796245"/>
          </a:xfrm>
        </p:spPr>
        <p:txBody>
          <a:bodyPr/>
          <a:lstStyle>
            <a:lvl1pPr>
              <a:defRPr sz="1583">
                <a:solidFill>
                  <a:srgbClr val="7030A0"/>
                </a:solidFill>
              </a:defRPr>
            </a:lvl1pPr>
            <a:lvl2pPr>
              <a:defRPr sz="1417"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8"/>
          </p:nvPr>
        </p:nvSpPr>
        <p:spPr>
          <a:xfrm>
            <a:off x="751423" y="1403951"/>
            <a:ext cx="3219450" cy="204788"/>
          </a:xfrm>
        </p:spPr>
        <p:txBody>
          <a:bodyPr/>
          <a:lstStyle>
            <a:lvl1pPr>
              <a:defRPr sz="1417" i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7" name="Text Placeholder 6"/>
          <p:cNvSpPr>
            <a:spLocks noGrp="1"/>
          </p:cNvSpPr>
          <p:nvPr>
            <p:ph type="body" sz="quarter" idx="19"/>
          </p:nvPr>
        </p:nvSpPr>
        <p:spPr>
          <a:xfrm>
            <a:off x="5456771" y="1411503"/>
            <a:ext cx="3219450" cy="204788"/>
          </a:xfrm>
        </p:spPr>
        <p:txBody>
          <a:bodyPr/>
          <a:lstStyle>
            <a:lvl1pPr>
              <a:defRPr sz="1417" i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84915557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list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/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graphicFrame>
        <p:nvGraphicFramePr>
          <p:cNvPr id="19" name="Content Placeholder 6"/>
          <p:cNvGraphicFramePr>
            <a:graphicFrameLocks/>
          </p:cNvGraphicFramePr>
          <p:nvPr userDrawn="1">
            <p:extLst/>
          </p:nvPr>
        </p:nvGraphicFramePr>
        <p:xfrm>
          <a:off x="586670" y="1632768"/>
          <a:ext cx="11036306" cy="36208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8080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8555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413427">
                <a:tc>
                  <a:txBody>
                    <a:bodyPr/>
                    <a:lstStyle/>
                    <a:p>
                      <a:endParaRPr lang="en-US" sz="1400" b="0" dirty="0">
                        <a:solidFill>
                          <a:schemeClr val="bg1"/>
                        </a:solidFill>
                        <a:latin typeface="Calibri"/>
                        <a:cs typeface="Calibri"/>
                      </a:endParaRPr>
                    </a:p>
                  </a:txBody>
                  <a:tcPr marL="121920" marR="121920" anchor="ctr">
                    <a:lnL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C2577"/>
                        </a:gs>
                        <a:gs pos="100000">
                          <a:schemeClr val="accent5"/>
                        </a:gs>
                      </a:gsLst>
                      <a:lin ang="16200000" scaled="0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endParaRPr lang="en-US" sz="1400" b="0" dirty="0">
                        <a:solidFill>
                          <a:schemeClr val="bg1"/>
                        </a:solidFill>
                        <a:latin typeface="Calibri"/>
                        <a:cs typeface="Calibri"/>
                      </a:endParaRPr>
                    </a:p>
                  </a:txBody>
                  <a:tcPr marL="121920" marR="121920" anchor="ctr">
                    <a:lnL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C2577"/>
                        </a:gs>
                        <a:gs pos="100000">
                          <a:schemeClr val="accent5"/>
                        </a:gs>
                      </a:gsLst>
                      <a:lin ang="16200000" scaled="0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641477">
                <a:tc>
                  <a:txBody>
                    <a:bodyPr/>
                    <a:lstStyle/>
                    <a:p>
                      <a:endParaRPr lang="en-US" sz="1400" b="0" dirty="0">
                        <a:solidFill>
                          <a:schemeClr val="tx2"/>
                        </a:solidFill>
                        <a:latin typeface="Calibri"/>
                        <a:cs typeface="Calibri"/>
                      </a:endParaRPr>
                    </a:p>
                  </a:txBody>
                  <a:tcPr marL="121920" marR="121920" anchor="ctr">
                    <a:lnL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b="0" dirty="0">
                        <a:solidFill>
                          <a:schemeClr val="tx2"/>
                        </a:solidFill>
                        <a:latin typeface="Calibri"/>
                        <a:cs typeface="Calibri"/>
                      </a:endParaRPr>
                    </a:p>
                  </a:txBody>
                  <a:tcPr marL="121920" marR="121920" anchor="ctr">
                    <a:lnL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641477">
                <a:tc>
                  <a:txBody>
                    <a:bodyPr/>
                    <a:lstStyle/>
                    <a:p>
                      <a:endParaRPr lang="en-US" sz="1400" b="0" dirty="0">
                        <a:solidFill>
                          <a:schemeClr val="tx2"/>
                        </a:solidFill>
                        <a:latin typeface="Calibri"/>
                        <a:cs typeface="Calibri"/>
                      </a:endParaRPr>
                    </a:p>
                  </a:txBody>
                  <a:tcPr marL="121920" marR="121920" anchor="ctr">
                    <a:lnL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b="0" dirty="0">
                        <a:solidFill>
                          <a:schemeClr val="tx2"/>
                        </a:solidFill>
                        <a:latin typeface="Calibri"/>
                        <a:cs typeface="Calibri"/>
                      </a:endParaRPr>
                    </a:p>
                  </a:txBody>
                  <a:tcPr marL="121920" marR="121920" anchor="ctr">
                    <a:lnL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641477">
                <a:tc>
                  <a:txBody>
                    <a:bodyPr/>
                    <a:lstStyle/>
                    <a:p>
                      <a:endParaRPr lang="en-US" sz="1400" b="0" dirty="0">
                        <a:solidFill>
                          <a:schemeClr val="tx2"/>
                        </a:solidFill>
                        <a:latin typeface="Calibri"/>
                        <a:cs typeface="Calibri"/>
                      </a:endParaRPr>
                    </a:p>
                  </a:txBody>
                  <a:tcPr marL="121920" marR="121920" anchor="ctr">
                    <a:lnL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b="0" dirty="0">
                        <a:solidFill>
                          <a:schemeClr val="tx2"/>
                        </a:solidFill>
                        <a:latin typeface="Calibri"/>
                        <a:cs typeface="Calibri"/>
                      </a:endParaRPr>
                    </a:p>
                  </a:txBody>
                  <a:tcPr marL="121920" marR="121920" anchor="ctr">
                    <a:lnL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641477">
                <a:tc>
                  <a:txBody>
                    <a:bodyPr/>
                    <a:lstStyle/>
                    <a:p>
                      <a:pPr marL="165100" indent="-165100"/>
                      <a:endParaRPr lang="en-US" sz="1400" b="0" dirty="0">
                        <a:solidFill>
                          <a:schemeClr val="tx2"/>
                        </a:solidFill>
                        <a:latin typeface="Calibri"/>
                        <a:cs typeface="Calibri"/>
                      </a:endParaRPr>
                    </a:p>
                  </a:txBody>
                  <a:tcPr marL="121920" marR="121920" anchor="ctr">
                    <a:lnL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b="0" dirty="0">
                        <a:solidFill>
                          <a:schemeClr val="tx2"/>
                        </a:solidFill>
                        <a:latin typeface="Calibri"/>
                        <a:cs typeface="Calibri"/>
                      </a:endParaRPr>
                    </a:p>
                  </a:txBody>
                  <a:tcPr marL="121920" marR="121920" anchor="ctr">
                    <a:lnL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641477">
                <a:tc>
                  <a:txBody>
                    <a:bodyPr/>
                    <a:lstStyle/>
                    <a:p>
                      <a:endParaRPr lang="en-US" sz="1400" b="0" dirty="0">
                        <a:solidFill>
                          <a:schemeClr val="tx2"/>
                        </a:solidFill>
                        <a:latin typeface="Calibri"/>
                        <a:cs typeface="Calibri"/>
                      </a:endParaRPr>
                    </a:p>
                  </a:txBody>
                  <a:tcPr marL="121920" marR="121920" anchor="ctr">
                    <a:lnL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b="0" dirty="0">
                        <a:solidFill>
                          <a:schemeClr val="tx2"/>
                        </a:solidFill>
                        <a:latin typeface="Calibri"/>
                        <a:cs typeface="Calibri"/>
                      </a:endParaRPr>
                    </a:p>
                  </a:txBody>
                  <a:tcPr marL="121920" marR="121920" anchor="ctr">
                    <a:lnL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751418" y="2209808"/>
            <a:ext cx="3750732" cy="415925"/>
          </a:xfrm>
        </p:spPr>
        <p:txBody>
          <a:bodyPr/>
          <a:lstStyle>
            <a:lvl1pPr>
              <a:defRPr sz="1583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962287" y="2209808"/>
            <a:ext cx="6461367" cy="415925"/>
          </a:xfrm>
        </p:spPr>
        <p:txBody>
          <a:bodyPr/>
          <a:lstStyle>
            <a:lvl1pPr>
              <a:defRPr sz="1583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749419" y="2832448"/>
            <a:ext cx="3750732" cy="415925"/>
          </a:xfrm>
        </p:spPr>
        <p:txBody>
          <a:bodyPr/>
          <a:lstStyle>
            <a:lvl1pPr>
              <a:defRPr sz="1583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960285" y="2832448"/>
            <a:ext cx="6461367" cy="415925"/>
          </a:xfrm>
        </p:spPr>
        <p:txBody>
          <a:bodyPr/>
          <a:lstStyle>
            <a:lvl1pPr>
              <a:defRPr sz="1583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749419" y="3462828"/>
            <a:ext cx="3750732" cy="415925"/>
          </a:xfrm>
        </p:spPr>
        <p:txBody>
          <a:bodyPr/>
          <a:lstStyle>
            <a:lvl1pPr>
              <a:defRPr sz="1583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1" name="Text Placeholder 2"/>
          <p:cNvSpPr>
            <a:spLocks noGrp="1"/>
          </p:cNvSpPr>
          <p:nvPr>
            <p:ph type="body" sz="quarter" idx="15"/>
          </p:nvPr>
        </p:nvSpPr>
        <p:spPr>
          <a:xfrm>
            <a:off x="4960285" y="3462828"/>
            <a:ext cx="6461367" cy="415925"/>
          </a:xfrm>
        </p:spPr>
        <p:txBody>
          <a:bodyPr/>
          <a:lstStyle>
            <a:lvl1pPr>
              <a:defRPr sz="1583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2"/>
          <p:cNvSpPr>
            <a:spLocks noGrp="1"/>
          </p:cNvSpPr>
          <p:nvPr>
            <p:ph type="body" sz="quarter" idx="16"/>
          </p:nvPr>
        </p:nvSpPr>
        <p:spPr>
          <a:xfrm>
            <a:off x="747419" y="4085468"/>
            <a:ext cx="3750732" cy="415925"/>
          </a:xfrm>
        </p:spPr>
        <p:txBody>
          <a:bodyPr/>
          <a:lstStyle>
            <a:lvl1pPr>
              <a:defRPr sz="1583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Text Placeholder 2"/>
          <p:cNvSpPr>
            <a:spLocks noGrp="1"/>
          </p:cNvSpPr>
          <p:nvPr>
            <p:ph type="body" sz="quarter" idx="17"/>
          </p:nvPr>
        </p:nvSpPr>
        <p:spPr>
          <a:xfrm>
            <a:off x="4958284" y="4085468"/>
            <a:ext cx="6461367" cy="415925"/>
          </a:xfrm>
        </p:spPr>
        <p:txBody>
          <a:bodyPr/>
          <a:lstStyle>
            <a:lvl1pPr>
              <a:defRPr sz="1583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4" name="Text Placeholder 2"/>
          <p:cNvSpPr>
            <a:spLocks noGrp="1"/>
          </p:cNvSpPr>
          <p:nvPr>
            <p:ph type="body" sz="quarter" idx="18"/>
          </p:nvPr>
        </p:nvSpPr>
        <p:spPr>
          <a:xfrm>
            <a:off x="747419" y="4753918"/>
            <a:ext cx="3750732" cy="415925"/>
          </a:xfrm>
        </p:spPr>
        <p:txBody>
          <a:bodyPr/>
          <a:lstStyle>
            <a:lvl1pPr>
              <a:defRPr sz="1583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2"/>
          <p:cNvSpPr>
            <a:spLocks noGrp="1"/>
          </p:cNvSpPr>
          <p:nvPr>
            <p:ph type="body" sz="quarter" idx="19"/>
          </p:nvPr>
        </p:nvSpPr>
        <p:spPr>
          <a:xfrm>
            <a:off x="4958284" y="4753918"/>
            <a:ext cx="6461367" cy="415925"/>
          </a:xfrm>
        </p:spPr>
        <p:txBody>
          <a:bodyPr/>
          <a:lstStyle>
            <a:lvl1pPr>
              <a:defRPr sz="1583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Text Placeholder 2"/>
          <p:cNvSpPr>
            <a:spLocks noGrp="1"/>
          </p:cNvSpPr>
          <p:nvPr>
            <p:ph type="body" sz="quarter" idx="20"/>
          </p:nvPr>
        </p:nvSpPr>
        <p:spPr>
          <a:xfrm>
            <a:off x="749419" y="1719443"/>
            <a:ext cx="3750732" cy="415925"/>
          </a:xfrm>
        </p:spPr>
        <p:txBody>
          <a:bodyPr/>
          <a:lstStyle>
            <a:lvl1pPr>
              <a:defRPr sz="1583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7" name="Text Placeholder 2"/>
          <p:cNvSpPr>
            <a:spLocks noGrp="1"/>
          </p:cNvSpPr>
          <p:nvPr>
            <p:ph type="body" sz="quarter" idx="21"/>
          </p:nvPr>
        </p:nvSpPr>
        <p:spPr>
          <a:xfrm>
            <a:off x="4960285" y="1719443"/>
            <a:ext cx="6461367" cy="415925"/>
          </a:xfrm>
        </p:spPr>
        <p:txBody>
          <a:bodyPr/>
          <a:lstStyle>
            <a:lvl1pPr>
              <a:defRPr sz="1583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49209839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color block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8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/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1" name="Rounded Rectangle 30"/>
          <p:cNvSpPr/>
          <p:nvPr userDrawn="1"/>
        </p:nvSpPr>
        <p:spPr>
          <a:xfrm>
            <a:off x="454060" y="1106385"/>
            <a:ext cx="5529950" cy="4897456"/>
          </a:xfrm>
          <a:prstGeom prst="roundRect">
            <a:avLst>
              <a:gd name="adj" fmla="val 1932"/>
            </a:avLst>
          </a:prstGeom>
          <a:gradFill flip="none" rotWithShape="1">
            <a:gsLst>
              <a:gs pos="0">
                <a:schemeClr val="accent2"/>
              </a:gs>
              <a:gs pos="90000">
                <a:schemeClr val="accent1"/>
              </a:gs>
            </a:gsLst>
            <a:lin ang="16200000" scaled="0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 dirty="0">
              <a:solidFill>
                <a:srgbClr val="EF6F00"/>
              </a:solidFill>
              <a:cs typeface="Calibri"/>
            </a:endParaRPr>
          </a:p>
        </p:txBody>
      </p:sp>
      <p:sp>
        <p:nvSpPr>
          <p:cNvPr id="32" name="Rounded Rectangle 31"/>
          <p:cNvSpPr/>
          <p:nvPr userDrawn="1"/>
        </p:nvSpPr>
        <p:spPr>
          <a:xfrm>
            <a:off x="609609" y="4513710"/>
            <a:ext cx="5226449" cy="1375521"/>
          </a:xfrm>
          <a:prstGeom prst="roundRect">
            <a:avLst>
              <a:gd name="adj" fmla="val 4299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 dirty="0">
              <a:solidFill>
                <a:prstClr val="white"/>
              </a:solidFill>
              <a:cs typeface="Calibri"/>
            </a:endParaRPr>
          </a:p>
        </p:txBody>
      </p:sp>
      <p:sp>
        <p:nvSpPr>
          <p:cNvPr id="42" name="Rounded Rectangle 41"/>
          <p:cNvSpPr/>
          <p:nvPr userDrawn="1"/>
        </p:nvSpPr>
        <p:spPr>
          <a:xfrm>
            <a:off x="609609" y="1574148"/>
            <a:ext cx="5226449" cy="1375521"/>
          </a:xfrm>
          <a:prstGeom prst="roundRect">
            <a:avLst>
              <a:gd name="adj" fmla="val 4848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 dirty="0">
              <a:solidFill>
                <a:prstClr val="white"/>
              </a:solidFill>
              <a:cs typeface="Calibri"/>
            </a:endParaRPr>
          </a:p>
        </p:txBody>
      </p:sp>
      <p:sp>
        <p:nvSpPr>
          <p:cNvPr id="43" name="Rounded Rectangle 42"/>
          <p:cNvSpPr/>
          <p:nvPr userDrawn="1"/>
        </p:nvSpPr>
        <p:spPr>
          <a:xfrm>
            <a:off x="609609" y="3040437"/>
            <a:ext cx="5226449" cy="1375521"/>
          </a:xfrm>
          <a:prstGeom prst="roundRect">
            <a:avLst>
              <a:gd name="adj" fmla="val 4299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 dirty="0">
              <a:solidFill>
                <a:prstClr val="white"/>
              </a:solidFill>
              <a:cs typeface="Calibri"/>
            </a:endParaRPr>
          </a:p>
        </p:txBody>
      </p:sp>
      <p:sp>
        <p:nvSpPr>
          <p:cNvPr id="44" name="Rounded Rectangle 43"/>
          <p:cNvSpPr/>
          <p:nvPr userDrawn="1"/>
        </p:nvSpPr>
        <p:spPr>
          <a:xfrm>
            <a:off x="6144856" y="1106397"/>
            <a:ext cx="5571188" cy="2387831"/>
          </a:xfrm>
          <a:prstGeom prst="roundRect">
            <a:avLst>
              <a:gd name="adj" fmla="val 3618"/>
            </a:avLst>
          </a:prstGeom>
          <a:gradFill flip="none" rotWithShape="1">
            <a:gsLst>
              <a:gs pos="0">
                <a:schemeClr val="accent4"/>
              </a:gs>
              <a:gs pos="85000">
                <a:schemeClr val="accent3"/>
              </a:gs>
            </a:gsLst>
            <a:lin ang="16200000" scaled="0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 dirty="0">
              <a:solidFill>
                <a:srgbClr val="666666"/>
              </a:solidFill>
              <a:cs typeface="Calibri"/>
            </a:endParaRPr>
          </a:p>
        </p:txBody>
      </p:sp>
      <p:sp>
        <p:nvSpPr>
          <p:cNvPr id="45" name="Rounded Rectangle 44"/>
          <p:cNvSpPr/>
          <p:nvPr userDrawn="1"/>
        </p:nvSpPr>
        <p:spPr>
          <a:xfrm>
            <a:off x="6144856" y="3623580"/>
            <a:ext cx="5571188" cy="2387831"/>
          </a:xfrm>
          <a:prstGeom prst="roundRect">
            <a:avLst>
              <a:gd name="adj" fmla="val 3618"/>
            </a:avLst>
          </a:prstGeom>
          <a:gradFill flip="none" rotWithShape="1">
            <a:gsLst>
              <a:gs pos="0">
                <a:schemeClr val="accent6"/>
              </a:gs>
              <a:gs pos="85000">
                <a:schemeClr val="accent5"/>
              </a:gs>
            </a:gsLst>
            <a:lin ang="16200000" scaled="0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 dirty="0">
              <a:solidFill>
                <a:srgbClr val="666666"/>
              </a:solidFill>
              <a:cs typeface="Calibri"/>
            </a:endParaRPr>
          </a:p>
        </p:txBody>
      </p:sp>
      <p:sp>
        <p:nvSpPr>
          <p:cNvPr id="46" name="Rounded Rectangle 45"/>
          <p:cNvSpPr/>
          <p:nvPr userDrawn="1"/>
        </p:nvSpPr>
        <p:spPr>
          <a:xfrm>
            <a:off x="6285485" y="1574149"/>
            <a:ext cx="2566546" cy="1805459"/>
          </a:xfrm>
          <a:prstGeom prst="roundRect">
            <a:avLst>
              <a:gd name="adj" fmla="val 3200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 dirty="0">
              <a:solidFill>
                <a:prstClr val="white"/>
              </a:solidFill>
              <a:cs typeface="Calibri"/>
            </a:endParaRPr>
          </a:p>
        </p:txBody>
      </p:sp>
      <p:sp>
        <p:nvSpPr>
          <p:cNvPr id="47" name="Rounded Rectangle 46"/>
          <p:cNvSpPr/>
          <p:nvPr userDrawn="1"/>
        </p:nvSpPr>
        <p:spPr>
          <a:xfrm>
            <a:off x="8985662" y="1574149"/>
            <a:ext cx="2566546" cy="1805459"/>
          </a:xfrm>
          <a:prstGeom prst="roundRect">
            <a:avLst>
              <a:gd name="adj" fmla="val 3200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 dirty="0">
              <a:solidFill>
                <a:prstClr val="white"/>
              </a:solidFill>
              <a:cs typeface="Calibri"/>
            </a:endParaRPr>
          </a:p>
        </p:txBody>
      </p:sp>
      <p:sp>
        <p:nvSpPr>
          <p:cNvPr id="48" name="Rounded Rectangle 47"/>
          <p:cNvSpPr/>
          <p:nvPr userDrawn="1"/>
        </p:nvSpPr>
        <p:spPr>
          <a:xfrm>
            <a:off x="6285485" y="4083773"/>
            <a:ext cx="2566546" cy="1805459"/>
          </a:xfrm>
          <a:prstGeom prst="roundRect">
            <a:avLst>
              <a:gd name="adj" fmla="val 3200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 dirty="0">
              <a:solidFill>
                <a:prstClr val="white"/>
              </a:solidFill>
              <a:cs typeface="Calibri"/>
            </a:endParaRPr>
          </a:p>
        </p:txBody>
      </p:sp>
      <p:sp>
        <p:nvSpPr>
          <p:cNvPr id="49" name="Rounded Rectangle 48"/>
          <p:cNvSpPr/>
          <p:nvPr userDrawn="1"/>
        </p:nvSpPr>
        <p:spPr>
          <a:xfrm>
            <a:off x="8985662" y="4083773"/>
            <a:ext cx="2566546" cy="1805459"/>
          </a:xfrm>
          <a:prstGeom prst="roundRect">
            <a:avLst>
              <a:gd name="adj" fmla="val 3200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 dirty="0">
              <a:solidFill>
                <a:prstClr val="white"/>
              </a:solidFill>
              <a:cs typeface="Calibri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751419" y="1175763"/>
            <a:ext cx="4495800" cy="468312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1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6315673" y="1159931"/>
            <a:ext cx="4495800" cy="468312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6315673" y="3712458"/>
            <a:ext cx="4495800" cy="468312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743924" y="1693052"/>
            <a:ext cx="4833020" cy="1219747"/>
          </a:xfrm>
        </p:spPr>
        <p:txBody>
          <a:bodyPr/>
          <a:lstStyle>
            <a:lvl1pPr>
              <a:defRPr sz="1583">
                <a:solidFill>
                  <a:schemeClr val="accent1"/>
                </a:solidFill>
              </a:defRPr>
            </a:lvl1pPr>
            <a:lvl2pPr>
              <a:defRPr sz="1583"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23" name="Text Placeholder 2"/>
          <p:cNvSpPr>
            <a:spLocks noGrp="1"/>
          </p:cNvSpPr>
          <p:nvPr>
            <p:ph type="body" sz="quarter" idx="15"/>
          </p:nvPr>
        </p:nvSpPr>
        <p:spPr>
          <a:xfrm>
            <a:off x="6412240" y="4198888"/>
            <a:ext cx="2303230" cy="1708449"/>
          </a:xfrm>
        </p:spPr>
        <p:txBody>
          <a:bodyPr/>
          <a:lstStyle>
            <a:lvl1pPr>
              <a:defRPr sz="1583">
                <a:solidFill>
                  <a:schemeClr val="accent5"/>
                </a:solidFill>
              </a:defRPr>
            </a:lvl1pPr>
            <a:lvl2pPr>
              <a:defRPr sz="1583"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24" name="Text Placeholder 2"/>
          <p:cNvSpPr>
            <a:spLocks noGrp="1"/>
          </p:cNvSpPr>
          <p:nvPr>
            <p:ph type="body" sz="quarter" idx="16"/>
          </p:nvPr>
        </p:nvSpPr>
        <p:spPr>
          <a:xfrm>
            <a:off x="6412240" y="1674585"/>
            <a:ext cx="2303230" cy="1716700"/>
          </a:xfrm>
        </p:spPr>
        <p:txBody>
          <a:bodyPr/>
          <a:lstStyle>
            <a:lvl1pPr>
              <a:defRPr sz="1583">
                <a:solidFill>
                  <a:schemeClr val="accent3"/>
                </a:solidFill>
              </a:defRPr>
            </a:lvl1pPr>
            <a:lvl2pPr>
              <a:defRPr sz="1583"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25" name="Text Placeholder 2"/>
          <p:cNvSpPr>
            <a:spLocks noGrp="1"/>
          </p:cNvSpPr>
          <p:nvPr>
            <p:ph type="body" sz="quarter" idx="17"/>
          </p:nvPr>
        </p:nvSpPr>
        <p:spPr>
          <a:xfrm>
            <a:off x="9117317" y="4189033"/>
            <a:ext cx="2303230" cy="1708449"/>
          </a:xfrm>
        </p:spPr>
        <p:txBody>
          <a:bodyPr/>
          <a:lstStyle>
            <a:lvl1pPr>
              <a:defRPr sz="1583">
                <a:solidFill>
                  <a:schemeClr val="accent5"/>
                </a:solidFill>
              </a:defRPr>
            </a:lvl1pPr>
            <a:lvl2pPr>
              <a:defRPr sz="1583"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26" name="Text Placeholder 2"/>
          <p:cNvSpPr>
            <a:spLocks noGrp="1"/>
          </p:cNvSpPr>
          <p:nvPr>
            <p:ph type="body" sz="quarter" idx="18"/>
          </p:nvPr>
        </p:nvSpPr>
        <p:spPr>
          <a:xfrm>
            <a:off x="9117317" y="1662896"/>
            <a:ext cx="2303230" cy="1716700"/>
          </a:xfrm>
        </p:spPr>
        <p:txBody>
          <a:bodyPr/>
          <a:lstStyle>
            <a:lvl1pPr>
              <a:defRPr sz="1583">
                <a:solidFill>
                  <a:schemeClr val="accent3"/>
                </a:solidFill>
              </a:defRPr>
            </a:lvl1pPr>
            <a:lvl2pPr>
              <a:defRPr sz="1583"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27" name="Text Placeholder 2"/>
          <p:cNvSpPr>
            <a:spLocks noGrp="1"/>
          </p:cNvSpPr>
          <p:nvPr>
            <p:ph type="body" sz="quarter" idx="19"/>
          </p:nvPr>
        </p:nvSpPr>
        <p:spPr>
          <a:xfrm>
            <a:off x="743924" y="3145477"/>
            <a:ext cx="4833020" cy="1219747"/>
          </a:xfrm>
        </p:spPr>
        <p:txBody>
          <a:bodyPr/>
          <a:lstStyle>
            <a:lvl1pPr>
              <a:defRPr sz="1583">
                <a:solidFill>
                  <a:schemeClr val="accent1"/>
                </a:solidFill>
              </a:defRPr>
            </a:lvl1pPr>
            <a:lvl2pPr>
              <a:defRPr sz="1583"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28" name="Text Placeholder 2"/>
          <p:cNvSpPr>
            <a:spLocks noGrp="1"/>
          </p:cNvSpPr>
          <p:nvPr>
            <p:ph type="body" sz="quarter" idx="20"/>
          </p:nvPr>
        </p:nvSpPr>
        <p:spPr>
          <a:xfrm>
            <a:off x="743924" y="4627802"/>
            <a:ext cx="4833020" cy="1219747"/>
          </a:xfrm>
        </p:spPr>
        <p:txBody>
          <a:bodyPr/>
          <a:lstStyle>
            <a:lvl1pPr>
              <a:defRPr sz="1583">
                <a:solidFill>
                  <a:schemeClr val="accent1"/>
                </a:solidFill>
              </a:defRPr>
            </a:lvl1pPr>
            <a:lvl2pPr>
              <a:defRPr sz="1583"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41839203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org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Picture 48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/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34" name="Rounded Rectangle 33"/>
          <p:cNvSpPr/>
          <p:nvPr userDrawn="1"/>
        </p:nvSpPr>
        <p:spPr>
          <a:xfrm>
            <a:off x="2905290" y="1707449"/>
            <a:ext cx="5736289" cy="738972"/>
          </a:xfrm>
          <a:prstGeom prst="roundRect">
            <a:avLst>
              <a:gd name="adj" fmla="val 13531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 dirty="0">
              <a:solidFill>
                <a:prstClr val="white"/>
              </a:solidFill>
            </a:endParaRPr>
          </a:p>
        </p:txBody>
      </p:sp>
      <p:sp>
        <p:nvSpPr>
          <p:cNvPr id="33" name="Rounded Rectangle 32"/>
          <p:cNvSpPr/>
          <p:nvPr userDrawn="1"/>
        </p:nvSpPr>
        <p:spPr>
          <a:xfrm>
            <a:off x="2905285" y="2641971"/>
            <a:ext cx="5736292" cy="738972"/>
          </a:xfrm>
          <a:prstGeom prst="roundRect">
            <a:avLst>
              <a:gd name="adj" fmla="val 13531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 dirty="0">
              <a:solidFill>
                <a:prstClr val="white"/>
              </a:solidFill>
            </a:endParaRPr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7520637" y="2353239"/>
            <a:ext cx="0" cy="1221732"/>
          </a:xfrm>
          <a:prstGeom prst="line">
            <a:avLst/>
          </a:prstGeom>
          <a:ln w="9525" cmpd="sng">
            <a:solidFill>
              <a:schemeClr val="tx2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9" name="Rounded Rectangle 68"/>
          <p:cNvSpPr/>
          <p:nvPr userDrawn="1"/>
        </p:nvSpPr>
        <p:spPr>
          <a:xfrm>
            <a:off x="6543979" y="2729396"/>
            <a:ext cx="1980063" cy="559504"/>
          </a:xfrm>
          <a:prstGeom prst="roundRect">
            <a:avLst>
              <a:gd name="adj" fmla="val 9461"/>
            </a:avLst>
          </a:prstGeom>
          <a:solidFill>
            <a:schemeClr val="bg1"/>
          </a:solidFill>
          <a:ln w="12700" cmpd="sng">
            <a:gradFill flip="none" rotWithShape="1">
              <a:gsLst>
                <a:gs pos="70000">
                  <a:schemeClr val="accent1"/>
                </a:gs>
                <a:gs pos="100000">
                  <a:schemeClr val="accent2"/>
                </a:gs>
              </a:gsLst>
              <a:lin ang="16200000" scaled="0"/>
              <a:tileRect/>
            </a:gra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183942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417" dirty="0">
              <a:solidFill>
                <a:srgbClr val="EF6F00"/>
              </a:solidFill>
              <a:cs typeface="Calibri"/>
            </a:endParaRP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9" name="Rounded Rectangle 28"/>
          <p:cNvSpPr/>
          <p:nvPr userDrawn="1"/>
        </p:nvSpPr>
        <p:spPr>
          <a:xfrm>
            <a:off x="7121138" y="3775916"/>
            <a:ext cx="3873492" cy="1710484"/>
          </a:xfrm>
          <a:prstGeom prst="roundRect">
            <a:avLst>
              <a:gd name="adj" fmla="val 4505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 dirty="0">
              <a:solidFill>
                <a:prstClr val="white"/>
              </a:solidFill>
            </a:endParaRPr>
          </a:p>
        </p:txBody>
      </p:sp>
      <p:sp>
        <p:nvSpPr>
          <p:cNvPr id="30" name="Rounded Rectangle 29"/>
          <p:cNvSpPr/>
          <p:nvPr userDrawn="1"/>
        </p:nvSpPr>
        <p:spPr>
          <a:xfrm>
            <a:off x="1219208" y="3775916"/>
            <a:ext cx="5679215" cy="738972"/>
          </a:xfrm>
          <a:prstGeom prst="roundRect">
            <a:avLst>
              <a:gd name="adj" fmla="val 13531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 dirty="0">
              <a:solidFill>
                <a:prstClr val="white"/>
              </a:solidFill>
            </a:endParaRPr>
          </a:p>
        </p:txBody>
      </p:sp>
      <p:cxnSp>
        <p:nvCxnSpPr>
          <p:cNvPr id="36" name="Straight Connector 35"/>
          <p:cNvCxnSpPr/>
          <p:nvPr userDrawn="1"/>
        </p:nvCxnSpPr>
        <p:spPr>
          <a:xfrm>
            <a:off x="5776370" y="3574971"/>
            <a:ext cx="3278035" cy="0"/>
          </a:xfrm>
          <a:prstGeom prst="line">
            <a:avLst/>
          </a:prstGeom>
          <a:ln w="9525" cmpd="sng">
            <a:solidFill>
              <a:srgbClr val="6E6F71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 userDrawn="1"/>
        </p:nvCxnSpPr>
        <p:spPr>
          <a:xfrm>
            <a:off x="5783319" y="3574971"/>
            <a:ext cx="0" cy="292036"/>
          </a:xfrm>
          <a:prstGeom prst="line">
            <a:avLst/>
          </a:prstGeom>
          <a:ln w="9525" cmpd="sng">
            <a:solidFill>
              <a:schemeClr val="tx2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 userDrawn="1"/>
        </p:nvCxnSpPr>
        <p:spPr>
          <a:xfrm>
            <a:off x="9054403" y="3574971"/>
            <a:ext cx="0" cy="292036"/>
          </a:xfrm>
          <a:prstGeom prst="line">
            <a:avLst/>
          </a:prstGeom>
          <a:ln w="9525" cmpd="sng">
            <a:solidFill>
              <a:schemeClr val="tx2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 userDrawn="1"/>
        </p:nvCxnSpPr>
        <p:spPr>
          <a:xfrm>
            <a:off x="9054403" y="4415494"/>
            <a:ext cx="0" cy="717985"/>
          </a:xfrm>
          <a:prstGeom prst="line">
            <a:avLst/>
          </a:prstGeom>
          <a:ln w="9525" cmpd="sng">
            <a:solidFill>
              <a:schemeClr val="tx2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 userDrawn="1"/>
        </p:nvCxnSpPr>
        <p:spPr>
          <a:xfrm>
            <a:off x="7815549" y="4686939"/>
            <a:ext cx="2473403" cy="0"/>
          </a:xfrm>
          <a:prstGeom prst="line">
            <a:avLst/>
          </a:prstGeom>
          <a:ln w="9525" cmpd="sng">
            <a:solidFill>
              <a:srgbClr val="6E6F71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 userDrawn="1"/>
        </p:nvCxnSpPr>
        <p:spPr>
          <a:xfrm>
            <a:off x="7815547" y="4686944"/>
            <a:ext cx="0" cy="446535"/>
          </a:xfrm>
          <a:prstGeom prst="line">
            <a:avLst/>
          </a:prstGeom>
          <a:ln w="9525" cmpd="sng">
            <a:solidFill>
              <a:schemeClr val="tx2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/>
          <p:nvPr userDrawn="1"/>
        </p:nvCxnSpPr>
        <p:spPr>
          <a:xfrm>
            <a:off x="10288951" y="4686944"/>
            <a:ext cx="0" cy="446535"/>
          </a:xfrm>
          <a:prstGeom prst="line">
            <a:avLst/>
          </a:prstGeom>
          <a:ln w="9525" cmpd="sng">
            <a:solidFill>
              <a:schemeClr val="tx2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2" name="Rounded Rectangle 61"/>
          <p:cNvSpPr/>
          <p:nvPr userDrawn="1"/>
        </p:nvSpPr>
        <p:spPr>
          <a:xfrm>
            <a:off x="7269303" y="4974916"/>
            <a:ext cx="1102482" cy="407350"/>
          </a:xfrm>
          <a:prstGeom prst="roundRect">
            <a:avLst/>
          </a:prstGeom>
          <a:solidFill>
            <a:srgbClr val="FFFFFF"/>
          </a:solidFill>
          <a:ln>
            <a:solidFill>
              <a:srgbClr val="6E6F7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45983" rIns="0" bIns="91969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417" dirty="0">
              <a:solidFill>
                <a:srgbClr val="666666"/>
              </a:solidFill>
              <a:cs typeface="Calibri"/>
            </a:endParaRPr>
          </a:p>
        </p:txBody>
      </p:sp>
      <p:sp>
        <p:nvSpPr>
          <p:cNvPr id="63" name="Round Same Side Corner Rectangle 62"/>
          <p:cNvSpPr/>
          <p:nvPr userDrawn="1"/>
        </p:nvSpPr>
        <p:spPr>
          <a:xfrm>
            <a:off x="6543978" y="2729394"/>
            <a:ext cx="1980061" cy="13716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64" name="Round Same Side Corner Rectangle 63"/>
          <p:cNvSpPr/>
          <p:nvPr userDrawn="1"/>
        </p:nvSpPr>
        <p:spPr>
          <a:xfrm>
            <a:off x="4807870" y="3867007"/>
            <a:ext cx="1953327" cy="13716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rgbClr val="81017E"/>
              </a:gs>
              <a:gs pos="100000">
                <a:srgbClr val="DA0081"/>
              </a:gs>
            </a:gsLst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65" name="Round Same Side Corner Rectangle 64"/>
          <p:cNvSpPr/>
          <p:nvPr userDrawn="1"/>
        </p:nvSpPr>
        <p:spPr>
          <a:xfrm>
            <a:off x="8059313" y="3867006"/>
            <a:ext cx="1953327" cy="13716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67" name="Rounded Rectangle 66"/>
          <p:cNvSpPr/>
          <p:nvPr userDrawn="1"/>
        </p:nvSpPr>
        <p:spPr>
          <a:xfrm>
            <a:off x="4807872" y="3867007"/>
            <a:ext cx="1953327" cy="548482"/>
          </a:xfrm>
          <a:prstGeom prst="roundRect">
            <a:avLst>
              <a:gd name="adj" fmla="val 11766"/>
            </a:avLst>
          </a:prstGeom>
          <a:noFill/>
          <a:ln w="12700" cmpd="sng">
            <a:gradFill flip="none" rotWithShape="1">
              <a:gsLst>
                <a:gs pos="70000">
                  <a:srgbClr val="81017E"/>
                </a:gs>
                <a:gs pos="100000">
                  <a:srgbClr val="DA0081"/>
                </a:gs>
              </a:gsLst>
              <a:lin ang="16200000" scaled="0"/>
              <a:tileRect/>
            </a:gra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183942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417" dirty="0">
              <a:solidFill>
                <a:srgbClr val="DA0081"/>
              </a:solidFill>
              <a:cs typeface="Calibri"/>
            </a:endParaRPr>
          </a:p>
        </p:txBody>
      </p:sp>
      <p:sp>
        <p:nvSpPr>
          <p:cNvPr id="70" name="Rounded Rectangle 69"/>
          <p:cNvSpPr/>
          <p:nvPr userDrawn="1"/>
        </p:nvSpPr>
        <p:spPr>
          <a:xfrm>
            <a:off x="8059315" y="3867007"/>
            <a:ext cx="1953327" cy="548482"/>
          </a:xfrm>
          <a:prstGeom prst="roundRect">
            <a:avLst>
              <a:gd name="adj" fmla="val 12991"/>
            </a:avLst>
          </a:prstGeom>
          <a:noFill/>
          <a:ln w="12700" cmpd="sng">
            <a:gradFill flip="none" rotWithShape="1">
              <a:gsLst>
                <a:gs pos="70000">
                  <a:schemeClr val="accent3"/>
                </a:gs>
                <a:gs pos="100000">
                  <a:schemeClr val="accent4"/>
                </a:gs>
              </a:gsLst>
              <a:lin ang="16200000" scaled="0"/>
              <a:tileRect/>
            </a:gra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183942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417" dirty="0">
              <a:solidFill>
                <a:srgbClr val="4CA90C"/>
              </a:solidFill>
              <a:cs typeface="Calibri"/>
            </a:endParaRPr>
          </a:p>
        </p:txBody>
      </p:sp>
      <p:sp>
        <p:nvSpPr>
          <p:cNvPr id="71" name="Rounded Rectangle 70"/>
          <p:cNvSpPr/>
          <p:nvPr userDrawn="1"/>
        </p:nvSpPr>
        <p:spPr>
          <a:xfrm>
            <a:off x="8503162" y="4974916"/>
            <a:ext cx="1102482" cy="407350"/>
          </a:xfrm>
          <a:prstGeom prst="roundRect">
            <a:avLst/>
          </a:prstGeom>
          <a:solidFill>
            <a:srgbClr val="FFFFFF"/>
          </a:solidFill>
          <a:ln>
            <a:solidFill>
              <a:srgbClr val="6E6F7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45983" rIns="0" bIns="91969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417" dirty="0">
              <a:solidFill>
                <a:srgbClr val="666666"/>
              </a:solidFill>
              <a:cs typeface="Calibri"/>
            </a:endParaRPr>
          </a:p>
        </p:txBody>
      </p:sp>
      <p:sp>
        <p:nvSpPr>
          <p:cNvPr id="72" name="Rounded Rectangle 71"/>
          <p:cNvSpPr/>
          <p:nvPr userDrawn="1"/>
        </p:nvSpPr>
        <p:spPr>
          <a:xfrm>
            <a:off x="9730828" y="4974916"/>
            <a:ext cx="1102482" cy="407350"/>
          </a:xfrm>
          <a:prstGeom prst="roundRect">
            <a:avLst/>
          </a:prstGeom>
          <a:solidFill>
            <a:srgbClr val="FFFFFF"/>
          </a:solidFill>
          <a:ln>
            <a:solidFill>
              <a:srgbClr val="6E6F7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45983" rIns="0" bIns="91969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417" dirty="0">
              <a:solidFill>
                <a:srgbClr val="666666"/>
              </a:solidFill>
              <a:cs typeface="Calibri"/>
            </a:endParaRPr>
          </a:p>
        </p:txBody>
      </p:sp>
      <p:sp>
        <p:nvSpPr>
          <p:cNvPr id="66" name="Round Same Side Corner Rectangle 65"/>
          <p:cNvSpPr/>
          <p:nvPr userDrawn="1"/>
        </p:nvSpPr>
        <p:spPr>
          <a:xfrm>
            <a:off x="6570709" y="1804757"/>
            <a:ext cx="1953328" cy="13716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5"/>
              </a:gs>
              <a:gs pos="100000">
                <a:schemeClr val="accent6"/>
              </a:gs>
            </a:gsLst>
          </a:gradFill>
          <a:ln w="12700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68" name="Rounded Rectangle 67"/>
          <p:cNvSpPr/>
          <p:nvPr userDrawn="1"/>
        </p:nvSpPr>
        <p:spPr>
          <a:xfrm>
            <a:off x="6570716" y="1804765"/>
            <a:ext cx="1953327" cy="548481"/>
          </a:xfrm>
          <a:prstGeom prst="roundRect">
            <a:avLst>
              <a:gd name="adj" fmla="val 10541"/>
            </a:avLst>
          </a:prstGeom>
          <a:noFill/>
          <a:ln w="12700" cmpd="sng">
            <a:gradFill flip="none" rotWithShape="1">
              <a:gsLst>
                <a:gs pos="70000">
                  <a:schemeClr val="accent5"/>
                </a:gs>
                <a:gs pos="100000">
                  <a:schemeClr val="accent6"/>
                </a:gs>
              </a:gsLst>
              <a:lin ang="16200000" scaled="0"/>
              <a:tileRect/>
            </a:gra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183942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417" dirty="0">
              <a:solidFill>
                <a:srgbClr val="067AB4"/>
              </a:solidFill>
              <a:cs typeface="Calibri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3041651" y="1804992"/>
            <a:ext cx="3393017" cy="547687"/>
          </a:xfrm>
        </p:spPr>
        <p:txBody>
          <a:bodyPr/>
          <a:lstStyle>
            <a:lvl1pPr algn="r">
              <a:defRPr sz="1417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2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3041651" y="2729402"/>
            <a:ext cx="3393017" cy="547687"/>
          </a:xfrm>
        </p:spPr>
        <p:txBody>
          <a:bodyPr/>
          <a:lstStyle>
            <a:lvl1pPr algn="r">
              <a:defRPr sz="1417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2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1345142" y="3871558"/>
            <a:ext cx="3393017" cy="547687"/>
          </a:xfrm>
        </p:spPr>
        <p:txBody>
          <a:bodyPr/>
          <a:lstStyle>
            <a:lvl1pPr algn="r">
              <a:defRPr sz="1417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570135" y="2009775"/>
            <a:ext cx="1932517" cy="254000"/>
          </a:xfrm>
        </p:spPr>
        <p:txBody>
          <a:bodyPr/>
          <a:lstStyle>
            <a:lvl1pPr algn="ctr">
              <a:defRPr sz="1583">
                <a:solidFill>
                  <a:schemeClr val="accent5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3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6566450" y="2963005"/>
            <a:ext cx="1932517" cy="254000"/>
          </a:xfrm>
        </p:spPr>
        <p:txBody>
          <a:bodyPr/>
          <a:lstStyle>
            <a:lvl1pPr algn="ctr">
              <a:defRPr sz="1583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4" name="Text Placeholder 4"/>
          <p:cNvSpPr>
            <a:spLocks noGrp="1"/>
          </p:cNvSpPr>
          <p:nvPr>
            <p:ph type="body" sz="quarter" idx="15"/>
          </p:nvPr>
        </p:nvSpPr>
        <p:spPr>
          <a:xfrm>
            <a:off x="4828679" y="4063667"/>
            <a:ext cx="1932517" cy="254000"/>
          </a:xfrm>
        </p:spPr>
        <p:txBody>
          <a:bodyPr/>
          <a:lstStyle>
            <a:lvl1pPr algn="ctr">
              <a:defRPr sz="1583">
                <a:solidFill>
                  <a:srgbClr val="7030A0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5" name="Text Placeholder 4"/>
          <p:cNvSpPr>
            <a:spLocks noGrp="1"/>
          </p:cNvSpPr>
          <p:nvPr>
            <p:ph type="body" sz="quarter" idx="16"/>
          </p:nvPr>
        </p:nvSpPr>
        <p:spPr>
          <a:xfrm>
            <a:off x="8079553" y="4062567"/>
            <a:ext cx="1932517" cy="254000"/>
          </a:xfrm>
        </p:spPr>
        <p:txBody>
          <a:bodyPr/>
          <a:lstStyle>
            <a:lvl1pPr algn="ctr">
              <a:defRPr sz="1583">
                <a:solidFill>
                  <a:schemeClr val="accent3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6" name="Text Placeholder 4"/>
          <p:cNvSpPr>
            <a:spLocks noGrp="1"/>
          </p:cNvSpPr>
          <p:nvPr>
            <p:ph type="body" sz="quarter" idx="17"/>
          </p:nvPr>
        </p:nvSpPr>
        <p:spPr>
          <a:xfrm>
            <a:off x="7269303" y="5088106"/>
            <a:ext cx="1102482" cy="254000"/>
          </a:xfrm>
        </p:spPr>
        <p:txBody>
          <a:bodyPr/>
          <a:lstStyle>
            <a:lvl1pPr algn="ctr">
              <a:defRPr sz="1167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7" name="Text Placeholder 4"/>
          <p:cNvSpPr>
            <a:spLocks noGrp="1"/>
          </p:cNvSpPr>
          <p:nvPr>
            <p:ph type="body" sz="quarter" idx="18"/>
          </p:nvPr>
        </p:nvSpPr>
        <p:spPr>
          <a:xfrm>
            <a:off x="8498969" y="5088106"/>
            <a:ext cx="1102482" cy="254000"/>
          </a:xfrm>
        </p:spPr>
        <p:txBody>
          <a:bodyPr/>
          <a:lstStyle>
            <a:lvl1pPr algn="ctr">
              <a:defRPr sz="1167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8" name="Text Placeholder 4"/>
          <p:cNvSpPr>
            <a:spLocks noGrp="1"/>
          </p:cNvSpPr>
          <p:nvPr>
            <p:ph type="body" sz="quarter" idx="19"/>
          </p:nvPr>
        </p:nvSpPr>
        <p:spPr>
          <a:xfrm>
            <a:off x="9730828" y="5088106"/>
            <a:ext cx="1102482" cy="254000"/>
          </a:xfrm>
        </p:spPr>
        <p:txBody>
          <a:bodyPr/>
          <a:lstStyle>
            <a:lvl1pPr algn="ctr">
              <a:defRPr sz="1167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55358854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step1"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/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chemeClr val="bg1"/>
                </a:solidFill>
              </a:defRPr>
            </a:lvl1pPr>
          </a:lstStyle>
          <a:p>
            <a:r>
              <a:rPr lang="en-US">
                <a:solidFill>
                  <a:prstClr val="white"/>
                </a:solidFill>
              </a:rPr>
              <a:t>AT&amp;T Proprietary (Restricted)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Round Same Side Corner Rectangle 5"/>
          <p:cNvSpPr/>
          <p:nvPr userDrawn="1"/>
        </p:nvSpPr>
        <p:spPr>
          <a:xfrm>
            <a:off x="304806" y="245816"/>
            <a:ext cx="11584807" cy="1406594"/>
          </a:xfrm>
          <a:prstGeom prst="round2SameRect">
            <a:avLst>
              <a:gd name="adj1" fmla="val 7370"/>
              <a:gd name="adj2" fmla="val 0"/>
            </a:avLst>
          </a:prstGeom>
          <a:gradFill>
            <a:gsLst>
              <a:gs pos="2100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9" name="Round Same Side Corner Rectangle 8"/>
          <p:cNvSpPr/>
          <p:nvPr userDrawn="1"/>
        </p:nvSpPr>
        <p:spPr>
          <a:xfrm rot="10800000">
            <a:off x="304806" y="1652408"/>
            <a:ext cx="11584807" cy="4218900"/>
          </a:xfrm>
          <a:prstGeom prst="round2SameRect">
            <a:avLst>
              <a:gd name="adj1" fmla="val 1821"/>
              <a:gd name="adj2" fmla="val 0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11" name="Title 15"/>
          <p:cNvSpPr txBox="1">
            <a:spLocks/>
          </p:cNvSpPr>
          <p:nvPr userDrawn="1"/>
        </p:nvSpPr>
        <p:spPr bwMode="auto">
          <a:xfrm>
            <a:off x="751423" y="258975"/>
            <a:ext cx="1627770" cy="1393436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400" kern="1200">
                <a:solidFill>
                  <a:srgbClr val="067AB4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pPr defTabSz="919664"/>
            <a:r>
              <a:rPr lang="en-US" sz="8083" dirty="0">
                <a:solidFill>
                  <a:srgbClr val="FFFFFF"/>
                </a:solidFill>
                <a:cs typeface="Calibri"/>
              </a:rPr>
              <a:t>1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884771" y="1941534"/>
            <a:ext cx="10388601" cy="3929775"/>
          </a:xfrm>
        </p:spPr>
        <p:txBody>
          <a:bodyPr/>
          <a:lstStyle>
            <a:lvl1pPr>
              <a:defRPr sz="3000">
                <a:solidFill>
                  <a:schemeClr val="accent1"/>
                </a:solidFill>
              </a:defRPr>
            </a:lvl1pPr>
            <a:lvl2pPr>
              <a:defRPr sz="1833"/>
            </a:lvl2pPr>
            <a:lvl3pPr>
              <a:defRPr sz="1833"/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550329060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step2"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/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chemeClr val="bg1"/>
                </a:solidFill>
              </a:defRPr>
            </a:lvl1pPr>
          </a:lstStyle>
          <a:p>
            <a:r>
              <a:rPr lang="en-US">
                <a:solidFill>
                  <a:prstClr val="white"/>
                </a:solidFill>
              </a:rPr>
              <a:t>AT&amp;T Proprietary (Restricted)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Round Same Side Corner Rectangle 8"/>
          <p:cNvSpPr/>
          <p:nvPr userDrawn="1"/>
        </p:nvSpPr>
        <p:spPr>
          <a:xfrm rot="10800000">
            <a:off x="304796" y="1652408"/>
            <a:ext cx="11584807" cy="4218900"/>
          </a:xfrm>
          <a:prstGeom prst="round2SameRect">
            <a:avLst>
              <a:gd name="adj1" fmla="val 1821"/>
              <a:gd name="adj2" fmla="val 0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10" name="Round Same Side Corner Rectangle 9"/>
          <p:cNvSpPr/>
          <p:nvPr userDrawn="1"/>
        </p:nvSpPr>
        <p:spPr>
          <a:xfrm>
            <a:off x="304806" y="245816"/>
            <a:ext cx="11584807" cy="1406594"/>
          </a:xfrm>
          <a:prstGeom prst="round2SameRect">
            <a:avLst>
              <a:gd name="adj1" fmla="val 7370"/>
              <a:gd name="adj2" fmla="val 0"/>
            </a:avLst>
          </a:prstGeom>
          <a:gradFill>
            <a:gsLst>
              <a:gs pos="21000">
                <a:schemeClr val="accent5"/>
              </a:gs>
              <a:gs pos="100000">
                <a:schemeClr val="accent6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11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884771" y="1941534"/>
            <a:ext cx="10388601" cy="3929775"/>
          </a:xfrm>
        </p:spPr>
        <p:txBody>
          <a:bodyPr/>
          <a:lstStyle>
            <a:lvl1pPr>
              <a:defRPr sz="3000">
                <a:solidFill>
                  <a:schemeClr val="accent5"/>
                </a:solidFill>
              </a:defRPr>
            </a:lvl1pPr>
            <a:lvl2pPr>
              <a:defRPr sz="1833"/>
            </a:lvl2pPr>
            <a:lvl3pPr>
              <a:defRPr sz="1833"/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2" name="Title 15"/>
          <p:cNvSpPr txBox="1">
            <a:spLocks/>
          </p:cNvSpPr>
          <p:nvPr userDrawn="1"/>
        </p:nvSpPr>
        <p:spPr bwMode="auto">
          <a:xfrm>
            <a:off x="751424" y="258975"/>
            <a:ext cx="1863545" cy="1393436"/>
          </a:xfrm>
          <a:prstGeom prst="rect">
            <a:avLst/>
          </a:prstGeom>
          <a:solidFill>
            <a:schemeClr val="accent5"/>
          </a:solidFill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400" kern="1200">
                <a:solidFill>
                  <a:srgbClr val="067AB4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pPr defTabSz="919664"/>
            <a:r>
              <a:rPr lang="en-US" sz="8083" dirty="0">
                <a:solidFill>
                  <a:srgbClr val="FFFFFF"/>
                </a:solidFill>
                <a:cs typeface="Calibri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987884740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step3"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/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chemeClr val="bg1"/>
                </a:solidFill>
              </a:defRPr>
            </a:lvl1pPr>
          </a:lstStyle>
          <a:p>
            <a:r>
              <a:rPr lang="en-US">
                <a:solidFill>
                  <a:prstClr val="white"/>
                </a:solidFill>
              </a:rPr>
              <a:t>AT&amp;T Proprietary (Restricted)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Round Same Side Corner Rectangle 8"/>
          <p:cNvSpPr/>
          <p:nvPr userDrawn="1"/>
        </p:nvSpPr>
        <p:spPr>
          <a:xfrm rot="10800000">
            <a:off x="304796" y="1652408"/>
            <a:ext cx="11584807" cy="4218900"/>
          </a:xfrm>
          <a:prstGeom prst="round2SameRect">
            <a:avLst>
              <a:gd name="adj1" fmla="val 1821"/>
              <a:gd name="adj2" fmla="val 0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10" name="Round Same Side Corner Rectangle 9"/>
          <p:cNvSpPr/>
          <p:nvPr userDrawn="1"/>
        </p:nvSpPr>
        <p:spPr>
          <a:xfrm>
            <a:off x="304806" y="245816"/>
            <a:ext cx="11584807" cy="1406594"/>
          </a:xfrm>
          <a:prstGeom prst="round2SameRect">
            <a:avLst>
              <a:gd name="adj1" fmla="val 7370"/>
              <a:gd name="adj2" fmla="val 0"/>
            </a:avLst>
          </a:prstGeom>
          <a:gradFill>
            <a:gsLst>
              <a:gs pos="21000">
                <a:schemeClr val="accent3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11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884771" y="1941534"/>
            <a:ext cx="10388601" cy="3929775"/>
          </a:xfrm>
        </p:spPr>
        <p:txBody>
          <a:bodyPr/>
          <a:lstStyle>
            <a:lvl1pPr>
              <a:defRPr sz="3000">
                <a:solidFill>
                  <a:schemeClr val="accent3"/>
                </a:solidFill>
              </a:defRPr>
            </a:lvl1pPr>
            <a:lvl2pPr>
              <a:defRPr sz="1833"/>
            </a:lvl2pPr>
            <a:lvl3pPr>
              <a:defRPr sz="1833"/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2" name="Title 15"/>
          <p:cNvSpPr txBox="1">
            <a:spLocks/>
          </p:cNvSpPr>
          <p:nvPr userDrawn="1"/>
        </p:nvSpPr>
        <p:spPr bwMode="auto">
          <a:xfrm>
            <a:off x="751426" y="245816"/>
            <a:ext cx="1734939" cy="1406594"/>
          </a:xfrm>
          <a:prstGeom prst="rect">
            <a:avLst/>
          </a:prstGeom>
          <a:solidFill>
            <a:schemeClr val="accent3"/>
          </a:solidFill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400" kern="1200">
                <a:solidFill>
                  <a:srgbClr val="067AB4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pPr defTabSz="919664"/>
            <a:r>
              <a:rPr lang="en-US" sz="8083" dirty="0">
                <a:solidFill>
                  <a:srgbClr val="FFFFFF"/>
                </a:solidFill>
                <a:cs typeface="Calibri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40233664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5_six Column sma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Shape 151"/>
          <p:cNvSpPr>
            <a:spLocks noGrp="1"/>
          </p:cNvSpPr>
          <p:nvPr>
            <p:ph type="pic" sz="quarter" idx="13"/>
          </p:nvPr>
        </p:nvSpPr>
        <p:spPr>
          <a:xfrm>
            <a:off x="838200" y="1775654"/>
            <a:ext cx="1414672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52" name="Shape 152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42041"/>
          </a:xfrm>
          <a:prstGeom prst="rect">
            <a:avLst/>
          </a:prstGeom>
        </p:spPr>
        <p:txBody>
          <a:bodyPr lIns="45719" tIns="45719" rIns="45719" bIns="45719"/>
          <a:lstStyle>
            <a:lvl1pPr algn="ctr">
              <a:defRPr b="0">
                <a:solidFill>
                  <a:srgbClr val="272727"/>
                </a:solidFill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153" name="Shape 153"/>
          <p:cNvSpPr>
            <a:spLocks noGrp="1"/>
          </p:cNvSpPr>
          <p:nvPr>
            <p:ph type="body" sz="quarter" idx="1"/>
          </p:nvPr>
        </p:nvSpPr>
        <p:spPr>
          <a:xfrm>
            <a:off x="838200" y="893693"/>
            <a:ext cx="10515600" cy="406401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86000"/>
              </a:lnSpc>
              <a:spcBef>
                <a:spcPts val="0"/>
              </a:spcBef>
              <a:buSzTx/>
              <a:buFontTx/>
              <a:buNone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1pPr>
            <a:lvl2pPr marL="609600" indent="-152400" algn="ctr">
              <a:lnSpc>
                <a:spcPct val="86000"/>
              </a:lnSpc>
              <a:spcBef>
                <a:spcPts val="0"/>
              </a:spcBef>
              <a:buSzPct val="80000"/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2pPr>
            <a:lvl3pPr marL="1036319" indent="-121919" algn="ctr">
              <a:lnSpc>
                <a:spcPct val="86000"/>
              </a:lnSpc>
              <a:spcBef>
                <a:spcPts val="0"/>
              </a:spcBef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3pPr>
            <a:lvl4pPr marL="1493519" indent="-121919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4pPr>
            <a:lvl5pPr marL="1950720" indent="-121920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54" name="Shape 154"/>
          <p:cNvSpPr>
            <a:spLocks noGrp="1"/>
          </p:cNvSpPr>
          <p:nvPr>
            <p:ph type="pic" sz="quarter" idx="14"/>
          </p:nvPr>
        </p:nvSpPr>
        <p:spPr>
          <a:xfrm>
            <a:off x="4414630" y="1775654"/>
            <a:ext cx="1414671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55" name="Shape 155"/>
          <p:cNvSpPr>
            <a:spLocks noGrp="1"/>
          </p:cNvSpPr>
          <p:nvPr>
            <p:ph type="pic" sz="quarter" idx="15"/>
          </p:nvPr>
        </p:nvSpPr>
        <p:spPr>
          <a:xfrm>
            <a:off x="7991061" y="1775654"/>
            <a:ext cx="1414671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56" name="Shape 156"/>
          <p:cNvSpPr>
            <a:spLocks noGrp="1"/>
          </p:cNvSpPr>
          <p:nvPr>
            <p:ph type="pic" sz="quarter" idx="16"/>
          </p:nvPr>
        </p:nvSpPr>
        <p:spPr>
          <a:xfrm>
            <a:off x="838200" y="4061655"/>
            <a:ext cx="1414672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57" name="Shape 157"/>
          <p:cNvSpPr>
            <a:spLocks noGrp="1"/>
          </p:cNvSpPr>
          <p:nvPr>
            <p:ph type="pic" sz="quarter" idx="17"/>
          </p:nvPr>
        </p:nvSpPr>
        <p:spPr>
          <a:xfrm>
            <a:off x="4414630" y="4061654"/>
            <a:ext cx="1414671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58" name="Shape 158"/>
          <p:cNvSpPr>
            <a:spLocks noGrp="1"/>
          </p:cNvSpPr>
          <p:nvPr>
            <p:ph type="pic" sz="quarter" idx="18"/>
          </p:nvPr>
        </p:nvSpPr>
        <p:spPr>
          <a:xfrm>
            <a:off x="7991061" y="4061654"/>
            <a:ext cx="1414671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59" name="Shape 159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step4"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/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chemeClr val="bg1"/>
                </a:solidFill>
              </a:defRPr>
            </a:lvl1pPr>
          </a:lstStyle>
          <a:p>
            <a:r>
              <a:rPr lang="en-US">
                <a:solidFill>
                  <a:prstClr val="white"/>
                </a:solidFill>
              </a:rPr>
              <a:t>AT&amp;T Proprietary (Restricted)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Round Same Side Corner Rectangle 8"/>
          <p:cNvSpPr/>
          <p:nvPr userDrawn="1"/>
        </p:nvSpPr>
        <p:spPr>
          <a:xfrm rot="10800000">
            <a:off x="304796" y="1652408"/>
            <a:ext cx="11584807" cy="4218900"/>
          </a:xfrm>
          <a:prstGeom prst="round2SameRect">
            <a:avLst>
              <a:gd name="adj1" fmla="val 1821"/>
              <a:gd name="adj2" fmla="val 0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10" name="Round Same Side Corner Rectangle 9"/>
          <p:cNvSpPr/>
          <p:nvPr userDrawn="1"/>
        </p:nvSpPr>
        <p:spPr>
          <a:xfrm>
            <a:off x="304806" y="245816"/>
            <a:ext cx="11584807" cy="1406594"/>
          </a:xfrm>
          <a:prstGeom prst="round2SameRect">
            <a:avLst>
              <a:gd name="adj1" fmla="val 7370"/>
              <a:gd name="adj2" fmla="val 0"/>
            </a:avLst>
          </a:prstGeom>
          <a:gradFill>
            <a:gsLst>
              <a:gs pos="21000">
                <a:srgbClr val="81017E"/>
              </a:gs>
              <a:gs pos="100000">
                <a:srgbClr val="DA0081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11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884771" y="1941534"/>
            <a:ext cx="10388601" cy="3929775"/>
          </a:xfrm>
        </p:spPr>
        <p:txBody>
          <a:bodyPr/>
          <a:lstStyle>
            <a:lvl1pPr>
              <a:defRPr sz="3000">
                <a:solidFill>
                  <a:srgbClr val="7030A0"/>
                </a:solidFill>
              </a:defRPr>
            </a:lvl1pPr>
            <a:lvl2pPr>
              <a:defRPr sz="1833"/>
            </a:lvl2pPr>
            <a:lvl3pPr>
              <a:defRPr sz="1833"/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2" name="Title 15"/>
          <p:cNvSpPr txBox="1">
            <a:spLocks/>
          </p:cNvSpPr>
          <p:nvPr userDrawn="1"/>
        </p:nvSpPr>
        <p:spPr bwMode="auto">
          <a:xfrm>
            <a:off x="751423" y="245816"/>
            <a:ext cx="1745657" cy="1406594"/>
          </a:xfrm>
          <a:prstGeom prst="rect">
            <a:avLst/>
          </a:prstGeom>
          <a:solidFill>
            <a:srgbClr val="81017E"/>
          </a:solidFill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400" kern="1200">
                <a:solidFill>
                  <a:srgbClr val="067AB4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pPr defTabSz="919664"/>
            <a:r>
              <a:rPr lang="en-US" sz="8083" dirty="0">
                <a:solidFill>
                  <a:srgbClr val="FFFFFF"/>
                </a:solidFill>
                <a:cs typeface="Calibri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1091840384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step5"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/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0" name="Round Same Side Corner Rectangle 9"/>
          <p:cNvSpPr/>
          <p:nvPr userDrawn="1"/>
        </p:nvSpPr>
        <p:spPr>
          <a:xfrm>
            <a:off x="304806" y="245816"/>
            <a:ext cx="11584807" cy="1406594"/>
          </a:xfrm>
          <a:prstGeom prst="round2SameRect">
            <a:avLst>
              <a:gd name="adj1" fmla="val 7370"/>
              <a:gd name="adj2" fmla="val 0"/>
            </a:avLst>
          </a:prstGeom>
          <a:gradFill>
            <a:gsLst>
              <a:gs pos="21000">
                <a:srgbClr val="0C2577"/>
              </a:gs>
              <a:gs pos="100000">
                <a:schemeClr val="accent5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chemeClr val="bg1"/>
                </a:solidFill>
              </a:defRPr>
            </a:lvl1pPr>
          </a:lstStyle>
          <a:p>
            <a:r>
              <a:rPr lang="en-US">
                <a:solidFill>
                  <a:prstClr val="white"/>
                </a:solidFill>
              </a:rPr>
              <a:t>AT&amp;T Proprietary (Restricted)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Round Same Side Corner Rectangle 8"/>
          <p:cNvSpPr/>
          <p:nvPr userDrawn="1"/>
        </p:nvSpPr>
        <p:spPr>
          <a:xfrm rot="10800000">
            <a:off x="304796" y="1652408"/>
            <a:ext cx="11584807" cy="4218900"/>
          </a:xfrm>
          <a:prstGeom prst="round2SameRect">
            <a:avLst>
              <a:gd name="adj1" fmla="val 1821"/>
              <a:gd name="adj2" fmla="val 0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664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prstClr val="white"/>
              </a:solidFill>
            </a:endParaRPr>
          </a:p>
        </p:txBody>
      </p:sp>
      <p:sp>
        <p:nvSpPr>
          <p:cNvPr id="11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884771" y="1941534"/>
            <a:ext cx="10388601" cy="3929775"/>
          </a:xfrm>
        </p:spPr>
        <p:txBody>
          <a:bodyPr/>
          <a:lstStyle>
            <a:lvl1pPr>
              <a:defRPr sz="3000">
                <a:solidFill>
                  <a:srgbClr val="002060"/>
                </a:solidFill>
              </a:defRPr>
            </a:lvl1pPr>
            <a:lvl2pPr>
              <a:defRPr sz="1833"/>
            </a:lvl2pPr>
            <a:lvl3pPr>
              <a:defRPr sz="1833"/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2" name="Title 15"/>
          <p:cNvSpPr txBox="1">
            <a:spLocks/>
          </p:cNvSpPr>
          <p:nvPr userDrawn="1"/>
        </p:nvSpPr>
        <p:spPr bwMode="auto">
          <a:xfrm>
            <a:off x="751426" y="245816"/>
            <a:ext cx="1734939" cy="1406594"/>
          </a:xfrm>
          <a:prstGeom prst="rect">
            <a:avLst/>
          </a:prstGeom>
          <a:solidFill>
            <a:srgbClr val="0C2577"/>
          </a:solidFill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400" kern="1200">
                <a:solidFill>
                  <a:srgbClr val="067AB4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pPr defTabSz="919664"/>
            <a:r>
              <a:rPr lang="en-US" sz="8083" dirty="0">
                <a:solidFill>
                  <a:srgbClr val="FFFFFF"/>
                </a:solidFill>
                <a:cs typeface="Calibri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2611196358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&amp;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0"/>
            <a:ext cx="12191997" cy="685799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/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chemeClr val="bg1"/>
                </a:solidFill>
              </a:defRPr>
            </a:lvl1pPr>
          </a:lstStyle>
          <a:p>
            <a:r>
              <a:rPr lang="en-US">
                <a:solidFill>
                  <a:prstClr val="white"/>
                </a:solidFill>
              </a:rPr>
              <a:t>AT&amp;T Proprietary (Restricted)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Title 2"/>
          <p:cNvSpPr txBox="1">
            <a:spLocks/>
          </p:cNvSpPr>
          <p:nvPr userDrawn="1"/>
        </p:nvSpPr>
        <p:spPr bwMode="auto">
          <a:xfrm>
            <a:off x="751423" y="801264"/>
            <a:ext cx="5778500" cy="1295862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400" kern="1200">
                <a:solidFill>
                  <a:srgbClr val="067AB4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pPr defTabSz="919664">
              <a:lnSpc>
                <a:spcPct val="90000"/>
              </a:lnSpc>
            </a:pPr>
            <a:r>
              <a:rPr lang="en-US" sz="3000" dirty="0">
                <a:solidFill>
                  <a:srgbClr val="EF6F00"/>
                </a:solidFill>
                <a:cs typeface="Calibri"/>
              </a:rPr>
              <a:t>Q&amp;A</a:t>
            </a:r>
            <a:endParaRPr lang="en-US" sz="3000" dirty="0">
              <a:solidFill>
                <a:srgbClr val="EF6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3929689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0"/>
            <a:ext cx="12191997" cy="685799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/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chemeClr val="bg1"/>
                </a:solidFill>
              </a:defRPr>
            </a:lvl1pPr>
          </a:lstStyle>
          <a:p>
            <a:r>
              <a:rPr lang="en-US">
                <a:solidFill>
                  <a:prstClr val="white"/>
                </a:solidFill>
              </a:rPr>
              <a:t>AT&amp;T Proprietary (Restricted)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Title 2"/>
          <p:cNvSpPr txBox="1">
            <a:spLocks/>
          </p:cNvSpPr>
          <p:nvPr userDrawn="1"/>
        </p:nvSpPr>
        <p:spPr bwMode="auto">
          <a:xfrm>
            <a:off x="751423" y="801264"/>
            <a:ext cx="5778500" cy="1295862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400" kern="1200">
                <a:solidFill>
                  <a:srgbClr val="067AB4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pPr defTabSz="919664">
              <a:lnSpc>
                <a:spcPct val="90000"/>
              </a:lnSpc>
            </a:pPr>
            <a:r>
              <a:rPr lang="en-US" sz="3000" dirty="0">
                <a:solidFill>
                  <a:srgbClr val="EF6F00"/>
                </a:solidFill>
                <a:cs typeface="Calibri"/>
              </a:rPr>
              <a:t>Thank you.</a:t>
            </a:r>
            <a:endParaRPr lang="en-US" sz="3000" dirty="0">
              <a:solidFill>
                <a:srgbClr val="EF6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9461343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 gray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/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8311754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/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0" name="Text Placeholder 2"/>
          <p:cNvSpPr>
            <a:spLocks noGrp="1"/>
          </p:cNvSpPr>
          <p:nvPr>
            <p:ph type="body" sz="quarter" idx="20"/>
          </p:nvPr>
        </p:nvSpPr>
        <p:spPr>
          <a:xfrm>
            <a:off x="755910" y="521208"/>
            <a:ext cx="10517716" cy="596900"/>
          </a:xfrm>
        </p:spPr>
        <p:txBody>
          <a:bodyPr>
            <a:normAutofit/>
          </a:bodyPr>
          <a:lstStyle>
            <a:lvl1pPr>
              <a:defRPr sz="2417" b="0">
                <a:solidFill>
                  <a:srgbClr val="067AB4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chemeClr val="tx2"/>
                </a:solidFill>
              </a:defRPr>
            </a:lvl1pPr>
          </a:lstStyle>
          <a:p>
            <a:r>
              <a:rPr lang="en-US">
                <a:solidFill>
                  <a:srgbClr val="666666"/>
                </a:solidFill>
              </a:rPr>
              <a:t>AT&amp;T Proprietary (Restricted)</a:t>
            </a:r>
            <a:endParaRPr lang="en-US" dirty="0">
              <a:solidFill>
                <a:srgbClr val="666666"/>
              </a:solidFill>
            </a:endParaRP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srgbClr val="666666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6666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2685077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8804" y="515930"/>
            <a:ext cx="10652738" cy="106825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8360" y="1945288"/>
            <a:ext cx="10652738" cy="399990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>
                <a:solidFill>
                  <a:srgbClr val="666666"/>
                </a:solidFill>
              </a:rPr>
              <a:t>AT&amp;T Proprietary (Restricted)</a:t>
            </a:r>
            <a:endParaRPr lang="en-US" dirty="0">
              <a:solidFill>
                <a:srgbClr val="666666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>
                <a:solidFill>
                  <a:srgbClr val="666666"/>
                </a:solidFill>
              </a:rPr>
              <a:pPr/>
              <a:t>‹#›</a:t>
            </a:fld>
            <a:endParaRPr lang="en-US" dirty="0">
              <a:solidFill>
                <a:srgbClr val="6666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9479729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Footer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489025" y="6398261"/>
            <a:ext cx="294143" cy="224790"/>
          </a:xfrm>
          <a:prstGeom prst="rect">
            <a:avLst/>
          </a:prstGeom>
        </p:spPr>
        <p:txBody>
          <a:bodyPr/>
          <a:lstStyle/>
          <a:p>
            <a:fld id="{12CB907E-C602-C34B-93F7-CA9E40714286}" type="slidenum">
              <a:rPr lang="en-US" smtClean="0"/>
              <a:pPr/>
              <a:t>‹#›</a:t>
            </a:fld>
            <a:r>
              <a:rPr lang="en-US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7181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26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55.xml"/><Relationship Id="rId47" Type="http://schemas.openxmlformats.org/officeDocument/2006/relationships/slideLayout" Target="../slideLayouts/slideLayout60.xml"/><Relationship Id="rId63" Type="http://schemas.openxmlformats.org/officeDocument/2006/relationships/slideLayout" Target="../slideLayouts/slideLayout76.xml"/><Relationship Id="rId68" Type="http://schemas.openxmlformats.org/officeDocument/2006/relationships/slideLayout" Target="../slideLayouts/slideLayout81.xml"/><Relationship Id="rId84" Type="http://schemas.openxmlformats.org/officeDocument/2006/relationships/slideLayout" Target="../slideLayouts/slideLayout97.xml"/><Relationship Id="rId1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45.xml"/><Relationship Id="rId37" Type="http://schemas.openxmlformats.org/officeDocument/2006/relationships/slideLayout" Target="../slideLayouts/slideLayout50.xml"/><Relationship Id="rId53" Type="http://schemas.openxmlformats.org/officeDocument/2006/relationships/slideLayout" Target="../slideLayouts/slideLayout66.xml"/><Relationship Id="rId58" Type="http://schemas.openxmlformats.org/officeDocument/2006/relationships/slideLayout" Target="../slideLayouts/slideLayout71.xml"/><Relationship Id="rId74" Type="http://schemas.openxmlformats.org/officeDocument/2006/relationships/slideLayout" Target="../slideLayouts/slideLayout87.xml"/><Relationship Id="rId79" Type="http://schemas.openxmlformats.org/officeDocument/2006/relationships/slideLayout" Target="../slideLayouts/slideLayout92.xml"/><Relationship Id="rId5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32.xml"/><Relationship Id="rId14" Type="http://schemas.openxmlformats.org/officeDocument/2006/relationships/slideLayout" Target="../slideLayouts/slideLayout27.xml"/><Relationship Id="rId22" Type="http://schemas.openxmlformats.org/officeDocument/2006/relationships/slideLayout" Target="../slideLayouts/slideLayout35.xml"/><Relationship Id="rId27" Type="http://schemas.openxmlformats.org/officeDocument/2006/relationships/slideLayout" Target="../slideLayouts/slideLayout40.xml"/><Relationship Id="rId30" Type="http://schemas.openxmlformats.org/officeDocument/2006/relationships/slideLayout" Target="../slideLayouts/slideLayout43.xml"/><Relationship Id="rId35" Type="http://schemas.openxmlformats.org/officeDocument/2006/relationships/slideLayout" Target="../slideLayouts/slideLayout48.xml"/><Relationship Id="rId43" Type="http://schemas.openxmlformats.org/officeDocument/2006/relationships/slideLayout" Target="../slideLayouts/slideLayout56.xml"/><Relationship Id="rId48" Type="http://schemas.openxmlformats.org/officeDocument/2006/relationships/slideLayout" Target="../slideLayouts/slideLayout61.xml"/><Relationship Id="rId56" Type="http://schemas.openxmlformats.org/officeDocument/2006/relationships/slideLayout" Target="../slideLayouts/slideLayout69.xml"/><Relationship Id="rId64" Type="http://schemas.openxmlformats.org/officeDocument/2006/relationships/slideLayout" Target="../slideLayouts/slideLayout77.xml"/><Relationship Id="rId69" Type="http://schemas.openxmlformats.org/officeDocument/2006/relationships/slideLayout" Target="../slideLayouts/slideLayout82.xml"/><Relationship Id="rId77" Type="http://schemas.openxmlformats.org/officeDocument/2006/relationships/slideLayout" Target="../slideLayouts/slideLayout90.xml"/><Relationship Id="rId8" Type="http://schemas.openxmlformats.org/officeDocument/2006/relationships/slideLayout" Target="../slideLayouts/slideLayout21.xml"/><Relationship Id="rId51" Type="http://schemas.openxmlformats.org/officeDocument/2006/relationships/slideLayout" Target="../slideLayouts/slideLayout64.xml"/><Relationship Id="rId72" Type="http://schemas.openxmlformats.org/officeDocument/2006/relationships/slideLayout" Target="../slideLayouts/slideLayout85.xml"/><Relationship Id="rId80" Type="http://schemas.openxmlformats.org/officeDocument/2006/relationships/slideLayout" Target="../slideLayouts/slideLayout93.xml"/><Relationship Id="rId85" Type="http://schemas.openxmlformats.org/officeDocument/2006/relationships/theme" Target="../theme/theme2.xml"/><Relationship Id="rId3" Type="http://schemas.openxmlformats.org/officeDocument/2006/relationships/slideLayout" Target="../slideLayouts/slideLayout16.xml"/><Relationship Id="rId12" Type="http://schemas.openxmlformats.org/officeDocument/2006/relationships/slideLayout" Target="../slideLayouts/slideLayout25.xml"/><Relationship Id="rId17" Type="http://schemas.openxmlformats.org/officeDocument/2006/relationships/slideLayout" Target="../slideLayouts/slideLayout30.xml"/><Relationship Id="rId25" Type="http://schemas.openxmlformats.org/officeDocument/2006/relationships/slideLayout" Target="../slideLayouts/slideLayout38.xml"/><Relationship Id="rId33" Type="http://schemas.openxmlformats.org/officeDocument/2006/relationships/slideLayout" Target="../slideLayouts/slideLayout46.xml"/><Relationship Id="rId38" Type="http://schemas.openxmlformats.org/officeDocument/2006/relationships/slideLayout" Target="../slideLayouts/slideLayout51.xml"/><Relationship Id="rId46" Type="http://schemas.openxmlformats.org/officeDocument/2006/relationships/slideLayout" Target="../slideLayouts/slideLayout59.xml"/><Relationship Id="rId59" Type="http://schemas.openxmlformats.org/officeDocument/2006/relationships/slideLayout" Target="../slideLayouts/slideLayout72.xml"/><Relationship Id="rId67" Type="http://schemas.openxmlformats.org/officeDocument/2006/relationships/slideLayout" Target="../slideLayouts/slideLayout80.xml"/><Relationship Id="rId20" Type="http://schemas.openxmlformats.org/officeDocument/2006/relationships/slideLayout" Target="../slideLayouts/slideLayout33.xml"/><Relationship Id="rId41" Type="http://schemas.openxmlformats.org/officeDocument/2006/relationships/slideLayout" Target="../slideLayouts/slideLayout54.xml"/><Relationship Id="rId54" Type="http://schemas.openxmlformats.org/officeDocument/2006/relationships/slideLayout" Target="../slideLayouts/slideLayout67.xml"/><Relationship Id="rId62" Type="http://schemas.openxmlformats.org/officeDocument/2006/relationships/slideLayout" Target="../slideLayouts/slideLayout75.xml"/><Relationship Id="rId70" Type="http://schemas.openxmlformats.org/officeDocument/2006/relationships/slideLayout" Target="../slideLayouts/slideLayout83.xml"/><Relationship Id="rId75" Type="http://schemas.openxmlformats.org/officeDocument/2006/relationships/slideLayout" Target="../slideLayouts/slideLayout88.xml"/><Relationship Id="rId83" Type="http://schemas.openxmlformats.org/officeDocument/2006/relationships/slideLayout" Target="../slideLayouts/slideLayout96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5" Type="http://schemas.openxmlformats.org/officeDocument/2006/relationships/slideLayout" Target="../slideLayouts/slideLayout28.xml"/><Relationship Id="rId23" Type="http://schemas.openxmlformats.org/officeDocument/2006/relationships/slideLayout" Target="../slideLayouts/slideLayout36.xml"/><Relationship Id="rId28" Type="http://schemas.openxmlformats.org/officeDocument/2006/relationships/slideLayout" Target="../slideLayouts/slideLayout41.xml"/><Relationship Id="rId36" Type="http://schemas.openxmlformats.org/officeDocument/2006/relationships/slideLayout" Target="../slideLayouts/slideLayout49.xml"/><Relationship Id="rId49" Type="http://schemas.openxmlformats.org/officeDocument/2006/relationships/slideLayout" Target="../slideLayouts/slideLayout62.xml"/><Relationship Id="rId57" Type="http://schemas.openxmlformats.org/officeDocument/2006/relationships/slideLayout" Target="../slideLayouts/slideLayout70.xml"/><Relationship Id="rId10" Type="http://schemas.openxmlformats.org/officeDocument/2006/relationships/slideLayout" Target="../slideLayouts/slideLayout23.xml"/><Relationship Id="rId31" Type="http://schemas.openxmlformats.org/officeDocument/2006/relationships/slideLayout" Target="../slideLayouts/slideLayout44.xml"/><Relationship Id="rId44" Type="http://schemas.openxmlformats.org/officeDocument/2006/relationships/slideLayout" Target="../slideLayouts/slideLayout57.xml"/><Relationship Id="rId52" Type="http://schemas.openxmlformats.org/officeDocument/2006/relationships/slideLayout" Target="../slideLayouts/slideLayout65.xml"/><Relationship Id="rId60" Type="http://schemas.openxmlformats.org/officeDocument/2006/relationships/slideLayout" Target="../slideLayouts/slideLayout73.xml"/><Relationship Id="rId65" Type="http://schemas.openxmlformats.org/officeDocument/2006/relationships/slideLayout" Target="../slideLayouts/slideLayout78.xml"/><Relationship Id="rId73" Type="http://schemas.openxmlformats.org/officeDocument/2006/relationships/slideLayout" Target="../slideLayouts/slideLayout86.xml"/><Relationship Id="rId78" Type="http://schemas.openxmlformats.org/officeDocument/2006/relationships/slideLayout" Target="../slideLayouts/slideLayout91.xml"/><Relationship Id="rId81" Type="http://schemas.openxmlformats.org/officeDocument/2006/relationships/slideLayout" Target="../slideLayouts/slideLayout94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6.xml"/><Relationship Id="rId18" Type="http://schemas.openxmlformats.org/officeDocument/2006/relationships/slideLayout" Target="../slideLayouts/slideLayout31.xml"/><Relationship Id="rId39" Type="http://schemas.openxmlformats.org/officeDocument/2006/relationships/slideLayout" Target="../slideLayouts/slideLayout52.xml"/><Relationship Id="rId34" Type="http://schemas.openxmlformats.org/officeDocument/2006/relationships/slideLayout" Target="../slideLayouts/slideLayout47.xml"/><Relationship Id="rId50" Type="http://schemas.openxmlformats.org/officeDocument/2006/relationships/slideLayout" Target="../slideLayouts/slideLayout63.xml"/><Relationship Id="rId55" Type="http://schemas.openxmlformats.org/officeDocument/2006/relationships/slideLayout" Target="../slideLayouts/slideLayout68.xml"/><Relationship Id="rId76" Type="http://schemas.openxmlformats.org/officeDocument/2006/relationships/slideLayout" Target="../slideLayouts/slideLayout89.xml"/><Relationship Id="rId7" Type="http://schemas.openxmlformats.org/officeDocument/2006/relationships/slideLayout" Target="../slideLayouts/slideLayout20.xml"/><Relationship Id="rId71" Type="http://schemas.openxmlformats.org/officeDocument/2006/relationships/slideLayout" Target="../slideLayouts/slideLayout84.xml"/><Relationship Id="rId2" Type="http://schemas.openxmlformats.org/officeDocument/2006/relationships/slideLayout" Target="../slideLayouts/slideLayout15.xml"/><Relationship Id="rId29" Type="http://schemas.openxmlformats.org/officeDocument/2006/relationships/slideLayout" Target="../slideLayouts/slideLayout42.xml"/><Relationship Id="rId24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53.xml"/><Relationship Id="rId45" Type="http://schemas.openxmlformats.org/officeDocument/2006/relationships/slideLayout" Target="../slideLayouts/slideLayout58.xml"/><Relationship Id="rId66" Type="http://schemas.openxmlformats.org/officeDocument/2006/relationships/slideLayout" Target="../slideLayouts/slideLayout79.xml"/><Relationship Id="rId61" Type="http://schemas.openxmlformats.org/officeDocument/2006/relationships/slideLayout" Target="../slideLayouts/slideLayout74.xml"/><Relationship Id="rId82" Type="http://schemas.openxmlformats.org/officeDocument/2006/relationships/slideLayout" Target="../slideLayouts/slideLayout9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4.jpeg"/>
          <p:cNvPicPr>
            <a:picLocks noChangeAspect="1"/>
          </p:cNvPicPr>
          <p:nvPr/>
        </p:nvPicPr>
        <p:blipFill>
          <a:blip r:embed="rId15">
            <a:extLst/>
          </a:blip>
          <a:stretch>
            <a:fillRect/>
          </a:stretch>
        </p:blipFill>
        <p:spPr>
          <a:xfrm>
            <a:off x="0" y="11575"/>
            <a:ext cx="12192000" cy="6858000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Shape 3"/>
          <p:cNvSpPr/>
          <p:nvPr/>
        </p:nvSpPr>
        <p:spPr>
          <a:xfrm>
            <a:off x="719135" y="6213473"/>
            <a:ext cx="2774802" cy="1872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4" name="Shape 4"/>
          <p:cNvSpPr>
            <a:spLocks noGrp="1"/>
          </p:cNvSpPr>
          <p:nvPr>
            <p:ph type="title"/>
          </p:nvPr>
        </p:nvSpPr>
        <p:spPr>
          <a:xfrm>
            <a:off x="935037" y="274636"/>
            <a:ext cx="10647199" cy="1143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91424" tIns="91424" rIns="91424" bIns="91424" anchor="ctr">
            <a:normAutofit/>
          </a:bodyPr>
          <a:lstStyle/>
          <a:p>
            <a:r>
              <a:t>Title Text</a:t>
            </a:r>
          </a:p>
        </p:txBody>
      </p:sp>
      <p:pic>
        <p:nvPicPr>
          <p:cNvPr id="5" name="image5.png"/>
          <p:cNvPicPr>
            <a:picLocks noChangeAspect="1"/>
          </p:cNvPicPr>
          <p:nvPr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7699" y="6245764"/>
            <a:ext cx="2595599" cy="154800"/>
          </a:xfrm>
          <a:prstGeom prst="rect">
            <a:avLst/>
          </a:prstGeom>
          <a:ln w="12700">
            <a:miter lim="400000"/>
          </a:ln>
        </p:spPr>
      </p:pic>
      <p:sp>
        <p:nvSpPr>
          <p:cNvPr id="6" name="Shape 6"/>
          <p:cNvSpPr>
            <a:spLocks noGrp="1"/>
          </p:cNvSpPr>
          <p:nvPr>
            <p:ph type="body" idx="1"/>
          </p:nvPr>
        </p:nvSpPr>
        <p:spPr>
          <a:xfrm>
            <a:off x="914400" y="1600200"/>
            <a:ext cx="10668000" cy="4267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" name="Shape 7"/>
          <p:cNvSpPr>
            <a:spLocks noGrp="1"/>
          </p:cNvSpPr>
          <p:nvPr>
            <p:ph type="sldNum" sz="quarter" idx="2"/>
          </p:nvPr>
        </p:nvSpPr>
        <p:spPr>
          <a:xfrm>
            <a:off x="11446447" y="6196793"/>
            <a:ext cx="250767" cy="241366"/>
          </a:xfrm>
          <a:prstGeom prst="rect">
            <a:avLst/>
          </a:prstGeom>
          <a:ln w="12700">
            <a:miter lim="400000"/>
          </a:ln>
        </p:spPr>
        <p:txBody>
          <a:bodyPr wrap="none" lIns="34275" tIns="34275" rIns="34275" bIns="34275" anchor="ctr">
            <a:spAutoFit/>
          </a:bodyPr>
          <a:lstStyle>
            <a:lvl1pPr algn="r">
              <a:defRPr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2" r:id="rId2"/>
    <p:sldLayoutId id="2147483656" r:id="rId3"/>
    <p:sldLayoutId id="2147483657" r:id="rId4"/>
    <p:sldLayoutId id="2147483658" r:id="rId5"/>
    <p:sldLayoutId id="2147483659" r:id="rId6"/>
    <p:sldLayoutId id="2147483660" r:id="rId7"/>
    <p:sldLayoutId id="2147483661" r:id="rId8"/>
    <p:sldLayoutId id="2147483662" r:id="rId9"/>
    <p:sldLayoutId id="2147483663" r:id="rId10"/>
    <p:sldLayoutId id="2147483664" r:id="rId11"/>
    <p:sldLayoutId id="2147483665" r:id="rId12"/>
    <p:sldLayoutId id="2147483666" r:id="rId13"/>
  </p:sldLayoutIdLst>
  <p:transition spd="med"/>
  <p:txStyles>
    <p:titleStyle>
      <a:lvl1pPr marL="0" marR="0" indent="0" algn="l" defTabSz="4572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1pPr>
      <a:lvl2pPr marL="0" marR="0" indent="0" algn="l" defTabSz="4572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2pPr>
      <a:lvl3pPr marL="0" marR="0" indent="0" algn="l" defTabSz="4572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3pPr>
      <a:lvl4pPr marL="0" marR="0" indent="0" algn="l" defTabSz="4572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4pPr>
      <a:lvl5pPr marL="0" marR="0" indent="0" algn="l" defTabSz="4572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5pPr>
      <a:lvl6pPr marL="0" marR="0" indent="457189" algn="l" defTabSz="4572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6pPr>
      <a:lvl7pPr marL="0" marR="0" indent="914377" algn="l" defTabSz="4572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7pPr>
      <a:lvl8pPr marL="0" marR="0" indent="1371565" algn="l" defTabSz="4572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8pPr>
      <a:lvl9pPr marL="0" marR="0" indent="1828754" algn="l" defTabSz="4572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9pPr>
    </p:titleStyle>
    <p:bodyStyle>
      <a:lvl1pPr marL="150279" marR="0" indent="-150279" algn="l" defTabSz="457200" rtl="0" eaLnBrk="1" latinLnBrk="0" hangingPunct="1">
        <a:lnSpc>
          <a:spcPct val="100000"/>
        </a:lnSpc>
        <a:spcBef>
          <a:spcPts val="1300"/>
        </a:spcBef>
        <a:spcAft>
          <a:spcPts val="0"/>
        </a:spcAft>
        <a:buClrTx/>
        <a:buSzPct val="80000"/>
        <a:buFont typeface="Wingdings"/>
        <a:buChar char="▪"/>
        <a:tabLst/>
        <a:defRPr sz="26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1pPr>
      <a:lvl2pPr marL="538325" marR="0" indent="-146751" algn="l" defTabSz="457200" rtl="0" eaLnBrk="1" latinLnBrk="0" hangingPunct="1">
        <a:lnSpc>
          <a:spcPct val="100000"/>
        </a:lnSpc>
        <a:spcBef>
          <a:spcPts val="1300"/>
        </a:spcBef>
        <a:spcAft>
          <a:spcPts val="0"/>
        </a:spcAft>
        <a:buClrTx/>
        <a:buSzPct val="100000"/>
        <a:buFont typeface="Wingdings"/>
        <a:buChar char="˗"/>
        <a:tabLst/>
        <a:defRPr sz="26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2pPr>
      <a:lvl3pPr marL="859446" marR="0" indent="-99581" algn="l" defTabSz="457200" rtl="0" eaLnBrk="1" latinLnBrk="0" hangingPunct="1">
        <a:lnSpc>
          <a:spcPct val="100000"/>
        </a:lnSpc>
        <a:spcBef>
          <a:spcPts val="1300"/>
        </a:spcBef>
        <a:spcAft>
          <a:spcPts val="0"/>
        </a:spcAft>
        <a:buClrTx/>
        <a:buSzPct val="80000"/>
        <a:buFont typeface="Wingdings"/>
        <a:buChar char="˗"/>
        <a:tabLst/>
        <a:defRPr sz="26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3pPr>
      <a:lvl4pPr marL="1285961" marR="0" indent="-217071" algn="l" defTabSz="457200" rtl="0" eaLnBrk="1" latinLnBrk="0" hangingPunct="1">
        <a:lnSpc>
          <a:spcPct val="100000"/>
        </a:lnSpc>
        <a:spcBef>
          <a:spcPts val="1300"/>
        </a:spcBef>
        <a:spcAft>
          <a:spcPts val="0"/>
        </a:spcAft>
        <a:buClrTx/>
        <a:buSzPct val="80000"/>
        <a:buFont typeface="Wingdings"/>
        <a:buChar char="▪"/>
        <a:tabLst/>
        <a:defRPr sz="26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4pPr>
      <a:lvl5pPr marL="1601806" marR="0" indent="-232357" algn="l" defTabSz="457200" rtl="0" eaLnBrk="1" latinLnBrk="0" hangingPunct="1">
        <a:lnSpc>
          <a:spcPct val="100000"/>
        </a:lnSpc>
        <a:spcBef>
          <a:spcPts val="1300"/>
        </a:spcBef>
        <a:spcAft>
          <a:spcPts val="0"/>
        </a:spcAft>
        <a:buClrTx/>
        <a:buSzPct val="80000"/>
        <a:buFont typeface="Wingdings"/>
        <a:buChar char="▪"/>
        <a:tabLst/>
        <a:defRPr sz="26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5pPr>
      <a:lvl6pPr marL="2583179" marR="0" indent="-297179" algn="l" defTabSz="457200" rtl="0" eaLnBrk="1" latinLnBrk="0" hangingPunct="1">
        <a:lnSpc>
          <a:spcPct val="100000"/>
        </a:lnSpc>
        <a:spcBef>
          <a:spcPts val="1300"/>
        </a:spcBef>
        <a:spcAft>
          <a:spcPts val="0"/>
        </a:spcAft>
        <a:buClrTx/>
        <a:buSzPct val="100000"/>
        <a:buFont typeface="Wingdings"/>
        <a:buChar char="•"/>
        <a:tabLst/>
        <a:defRPr sz="26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6pPr>
      <a:lvl7pPr marL="3040379" marR="0" indent="-297179" algn="l" defTabSz="457200" rtl="0" eaLnBrk="1" latinLnBrk="0" hangingPunct="1">
        <a:lnSpc>
          <a:spcPct val="100000"/>
        </a:lnSpc>
        <a:spcBef>
          <a:spcPts val="1300"/>
        </a:spcBef>
        <a:spcAft>
          <a:spcPts val="0"/>
        </a:spcAft>
        <a:buClrTx/>
        <a:buSzPct val="100000"/>
        <a:buFont typeface="Wingdings"/>
        <a:buChar char="•"/>
        <a:tabLst/>
        <a:defRPr sz="26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7pPr>
      <a:lvl8pPr marL="3497579" marR="0" indent="-297179" algn="l" defTabSz="457200" rtl="0" eaLnBrk="1" latinLnBrk="0" hangingPunct="1">
        <a:lnSpc>
          <a:spcPct val="100000"/>
        </a:lnSpc>
        <a:spcBef>
          <a:spcPts val="1300"/>
        </a:spcBef>
        <a:spcAft>
          <a:spcPts val="0"/>
        </a:spcAft>
        <a:buClrTx/>
        <a:buSzPct val="100000"/>
        <a:buFont typeface="Wingdings"/>
        <a:buChar char="•"/>
        <a:tabLst/>
        <a:defRPr sz="26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8pPr>
      <a:lvl9pPr marL="3954779" marR="0" indent="-297179" algn="l" defTabSz="457200" rtl="0" eaLnBrk="1" latinLnBrk="0" hangingPunct="1">
        <a:lnSpc>
          <a:spcPct val="100000"/>
        </a:lnSpc>
        <a:spcBef>
          <a:spcPts val="1300"/>
        </a:spcBef>
        <a:spcAft>
          <a:spcPts val="0"/>
        </a:spcAft>
        <a:buClrTx/>
        <a:buSzPct val="100000"/>
        <a:buFont typeface="Wingdings"/>
        <a:buChar char="•"/>
        <a:tabLst/>
        <a:defRPr sz="26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9pPr>
    </p:bodyStyle>
    <p:otherStyle>
      <a:lvl1pPr marL="0" marR="0" indent="0" algn="r" defTabSz="4572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457200" algn="r" defTabSz="4572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914400" algn="r" defTabSz="4572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1371600" algn="r" defTabSz="4572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1828800" algn="r" defTabSz="4572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2286000" algn="r" defTabSz="4572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2743200" algn="r" defTabSz="4572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3200400" algn="r" defTabSz="4572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3657600" algn="r" defTabSz="4572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751423" y="517525"/>
            <a:ext cx="10672234" cy="9144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751419" y="1814518"/>
            <a:ext cx="10665883" cy="4124325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3688"/>
          </a:xfrm>
          <a:prstGeom prst="rect">
            <a:avLst/>
          </a:prstGeom>
        </p:spPr>
        <p:txBody>
          <a:bodyPr lIns="110363" tIns="55180" rIns="110363" bIns="55180"/>
          <a:lstStyle>
            <a:lvl1pPr>
              <a:defRPr sz="583">
                <a:solidFill>
                  <a:schemeClr val="tx2"/>
                </a:solidFill>
              </a:defRPr>
            </a:lvl1pPr>
          </a:lstStyle>
          <a:p>
            <a:pPr defTabSz="919664" fontAlgn="base">
              <a:spcBef>
                <a:spcPct val="0"/>
              </a:spcBef>
              <a:spcAft>
                <a:spcPct val="0"/>
              </a:spcAft>
            </a:pPr>
            <a:r>
              <a:rPr lang="en-US">
                <a:solidFill>
                  <a:srgbClr val="666666"/>
                </a:solidFill>
                <a:ea typeface="ＭＳ Ｐゴシック" charset="0"/>
              </a:rPr>
              <a:t>AT&amp;T Proprietary (Restricted)</a:t>
            </a:r>
            <a:endParaRPr lang="en-US" dirty="0">
              <a:solidFill>
                <a:srgbClr val="666666"/>
              </a:solidFill>
              <a:ea typeface="ＭＳ Ｐゴシック" charset="0"/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8"/>
            <a:ext cx="448733" cy="365125"/>
          </a:xfrm>
          <a:prstGeom prst="rect">
            <a:avLst/>
          </a:prstGeom>
        </p:spPr>
        <p:txBody>
          <a:bodyPr lIns="110363" tIns="55180" rIns="110363" bIns="55180"/>
          <a:lstStyle>
            <a:lvl1pPr>
              <a:defRPr sz="833" b="1">
                <a:solidFill>
                  <a:schemeClr val="tx2"/>
                </a:solidFill>
              </a:defRPr>
            </a:lvl1pPr>
          </a:lstStyle>
          <a:p>
            <a:pPr defTabSz="919664" fontAlgn="base">
              <a:spcBef>
                <a:spcPct val="0"/>
              </a:spcBef>
              <a:spcAft>
                <a:spcPct val="0"/>
              </a:spcAft>
              <a:defRPr/>
            </a:pPr>
            <a:fld id="{8074B6C9-7640-0346-9181-9D7622A30249}" type="slidenum">
              <a:rPr lang="en-US" smtClean="0">
                <a:solidFill>
                  <a:srgbClr val="666666"/>
                </a:solidFill>
                <a:ea typeface="ＭＳ Ｐゴシック" charset="0"/>
              </a:rPr>
              <a:pPr defTabSz="919664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dirty="0">
              <a:solidFill>
                <a:srgbClr val="666666"/>
              </a:solidFill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50557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0" r:id="rId3"/>
    <p:sldLayoutId id="2147483721" r:id="rId4"/>
    <p:sldLayoutId id="2147483722" r:id="rId5"/>
    <p:sldLayoutId id="2147483723" r:id="rId6"/>
    <p:sldLayoutId id="2147483724" r:id="rId7"/>
    <p:sldLayoutId id="2147483725" r:id="rId8"/>
    <p:sldLayoutId id="2147483726" r:id="rId9"/>
    <p:sldLayoutId id="2147483727" r:id="rId10"/>
    <p:sldLayoutId id="2147483728" r:id="rId11"/>
    <p:sldLayoutId id="2147483729" r:id="rId12"/>
    <p:sldLayoutId id="2147483730" r:id="rId13"/>
    <p:sldLayoutId id="2147483731" r:id="rId14"/>
    <p:sldLayoutId id="2147483732" r:id="rId15"/>
    <p:sldLayoutId id="2147483733" r:id="rId16"/>
    <p:sldLayoutId id="2147483734" r:id="rId17"/>
    <p:sldLayoutId id="2147483735" r:id="rId18"/>
    <p:sldLayoutId id="2147483736" r:id="rId19"/>
    <p:sldLayoutId id="2147483737" r:id="rId20"/>
    <p:sldLayoutId id="2147483738" r:id="rId21"/>
    <p:sldLayoutId id="2147483739" r:id="rId22"/>
    <p:sldLayoutId id="2147483740" r:id="rId23"/>
    <p:sldLayoutId id="2147483741" r:id="rId24"/>
    <p:sldLayoutId id="2147483742" r:id="rId25"/>
    <p:sldLayoutId id="2147483743" r:id="rId26"/>
    <p:sldLayoutId id="2147483744" r:id="rId27"/>
    <p:sldLayoutId id="2147483745" r:id="rId28"/>
    <p:sldLayoutId id="2147483746" r:id="rId29"/>
    <p:sldLayoutId id="2147483747" r:id="rId30"/>
    <p:sldLayoutId id="2147483748" r:id="rId31"/>
    <p:sldLayoutId id="2147483749" r:id="rId32"/>
    <p:sldLayoutId id="2147483750" r:id="rId33"/>
    <p:sldLayoutId id="2147483751" r:id="rId34"/>
    <p:sldLayoutId id="2147483752" r:id="rId35"/>
    <p:sldLayoutId id="2147483753" r:id="rId36"/>
    <p:sldLayoutId id="2147483754" r:id="rId37"/>
    <p:sldLayoutId id="2147483755" r:id="rId38"/>
    <p:sldLayoutId id="2147483756" r:id="rId39"/>
    <p:sldLayoutId id="2147483757" r:id="rId40"/>
    <p:sldLayoutId id="2147483758" r:id="rId41"/>
    <p:sldLayoutId id="2147483759" r:id="rId42"/>
    <p:sldLayoutId id="2147483760" r:id="rId43"/>
    <p:sldLayoutId id="2147483761" r:id="rId44"/>
    <p:sldLayoutId id="2147483762" r:id="rId45"/>
    <p:sldLayoutId id="2147483763" r:id="rId46"/>
    <p:sldLayoutId id="2147483764" r:id="rId47"/>
    <p:sldLayoutId id="2147483765" r:id="rId48"/>
    <p:sldLayoutId id="2147483766" r:id="rId49"/>
    <p:sldLayoutId id="2147483767" r:id="rId50"/>
    <p:sldLayoutId id="2147483768" r:id="rId51"/>
    <p:sldLayoutId id="2147483769" r:id="rId52"/>
    <p:sldLayoutId id="2147483770" r:id="rId53"/>
    <p:sldLayoutId id="2147483771" r:id="rId54"/>
    <p:sldLayoutId id="2147483772" r:id="rId55"/>
    <p:sldLayoutId id="2147483773" r:id="rId56"/>
    <p:sldLayoutId id="2147483774" r:id="rId57"/>
    <p:sldLayoutId id="2147483775" r:id="rId58"/>
    <p:sldLayoutId id="2147483776" r:id="rId59"/>
    <p:sldLayoutId id="2147483777" r:id="rId60"/>
    <p:sldLayoutId id="2147483778" r:id="rId61"/>
    <p:sldLayoutId id="2147483779" r:id="rId62"/>
    <p:sldLayoutId id="2147483780" r:id="rId63"/>
    <p:sldLayoutId id="2147483781" r:id="rId64"/>
    <p:sldLayoutId id="2147483782" r:id="rId65"/>
    <p:sldLayoutId id="2147483783" r:id="rId66"/>
    <p:sldLayoutId id="2147483784" r:id="rId67"/>
    <p:sldLayoutId id="2147483785" r:id="rId68"/>
    <p:sldLayoutId id="2147483786" r:id="rId69"/>
    <p:sldLayoutId id="2147483787" r:id="rId70"/>
    <p:sldLayoutId id="2147483788" r:id="rId71"/>
    <p:sldLayoutId id="2147483789" r:id="rId72"/>
    <p:sldLayoutId id="2147483790" r:id="rId73"/>
    <p:sldLayoutId id="2147483791" r:id="rId74"/>
    <p:sldLayoutId id="2147483792" r:id="rId75"/>
    <p:sldLayoutId id="2147483793" r:id="rId76"/>
    <p:sldLayoutId id="2147483794" r:id="rId77"/>
    <p:sldLayoutId id="2147483795" r:id="rId78"/>
    <p:sldLayoutId id="2147483796" r:id="rId79"/>
    <p:sldLayoutId id="2147483797" r:id="rId80"/>
    <p:sldLayoutId id="2147483798" r:id="rId81"/>
    <p:sldLayoutId id="2147483799" r:id="rId82"/>
    <p:sldLayoutId id="2147483800" r:id="rId83"/>
    <p:sldLayoutId id="2147483801" r:id="rId84"/>
  </p:sldLayoutIdLst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17" kern="1200">
          <a:solidFill>
            <a:srgbClr val="067AB4"/>
          </a:solidFill>
          <a:latin typeface="+mj-lt"/>
          <a:ea typeface="ＭＳ Ｐゴシック" charset="0"/>
          <a:cs typeface="ＭＳ Ｐゴシック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833">
          <a:solidFill>
            <a:schemeClr val="accent1"/>
          </a:solidFill>
          <a:latin typeface="Calibri" charset="0"/>
          <a:ea typeface="ＭＳ Ｐゴシック" charset="0"/>
          <a:cs typeface="ＭＳ Ｐゴシック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833">
          <a:solidFill>
            <a:schemeClr val="accent1"/>
          </a:solidFill>
          <a:latin typeface="Calibri" charset="0"/>
          <a:ea typeface="ＭＳ Ｐゴシック" charset="0"/>
          <a:cs typeface="ＭＳ Ｐゴシック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833">
          <a:solidFill>
            <a:schemeClr val="accent1"/>
          </a:solidFill>
          <a:latin typeface="Calibri" charset="0"/>
          <a:ea typeface="ＭＳ Ｐゴシック" charset="0"/>
          <a:cs typeface="ＭＳ Ｐゴシック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833">
          <a:solidFill>
            <a:schemeClr val="accent1"/>
          </a:solidFill>
          <a:latin typeface="Calibri" charset="0"/>
          <a:ea typeface="ＭＳ Ｐゴシック" charset="0"/>
          <a:cs typeface="ＭＳ Ｐゴシック" charset="0"/>
        </a:defRPr>
      </a:lvl5pPr>
      <a:lvl6pPr marL="459833" algn="l" rtl="0" eaLnBrk="1" fontAlgn="base" hangingPunct="1">
        <a:spcBef>
          <a:spcPct val="0"/>
        </a:spcBef>
        <a:spcAft>
          <a:spcPct val="0"/>
        </a:spcAft>
        <a:defRPr sz="2833">
          <a:solidFill>
            <a:schemeClr val="accent1"/>
          </a:solidFill>
          <a:latin typeface="Calibri" charset="0"/>
          <a:ea typeface="ＭＳ Ｐゴシック" charset="0"/>
          <a:cs typeface="ＭＳ Ｐゴシック" charset="0"/>
        </a:defRPr>
      </a:lvl6pPr>
      <a:lvl7pPr marL="919664" algn="l" rtl="0" eaLnBrk="1" fontAlgn="base" hangingPunct="1">
        <a:spcBef>
          <a:spcPct val="0"/>
        </a:spcBef>
        <a:spcAft>
          <a:spcPct val="0"/>
        </a:spcAft>
        <a:defRPr sz="2833">
          <a:solidFill>
            <a:schemeClr val="accent1"/>
          </a:solidFill>
          <a:latin typeface="Calibri" charset="0"/>
          <a:ea typeface="ＭＳ Ｐゴシック" charset="0"/>
          <a:cs typeface="ＭＳ Ｐゴシック" charset="0"/>
        </a:defRPr>
      </a:lvl7pPr>
      <a:lvl8pPr marL="1379500" algn="l" rtl="0" eaLnBrk="1" fontAlgn="base" hangingPunct="1">
        <a:spcBef>
          <a:spcPct val="0"/>
        </a:spcBef>
        <a:spcAft>
          <a:spcPct val="0"/>
        </a:spcAft>
        <a:defRPr sz="2833">
          <a:solidFill>
            <a:schemeClr val="accent1"/>
          </a:solidFill>
          <a:latin typeface="Calibri" charset="0"/>
          <a:ea typeface="ＭＳ Ｐゴシック" charset="0"/>
          <a:cs typeface="ＭＳ Ｐゴシック" charset="0"/>
        </a:defRPr>
      </a:lvl8pPr>
      <a:lvl9pPr marL="1839331" algn="l" rtl="0" eaLnBrk="1" fontAlgn="base" hangingPunct="1">
        <a:spcBef>
          <a:spcPct val="0"/>
        </a:spcBef>
        <a:spcAft>
          <a:spcPct val="0"/>
        </a:spcAft>
        <a:defRPr sz="2833">
          <a:solidFill>
            <a:schemeClr val="accent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0" indent="0" algn="l" rtl="0" eaLnBrk="1" fontAlgn="base" hangingPunct="1">
        <a:spcBef>
          <a:spcPct val="0"/>
        </a:spcBef>
        <a:spcAft>
          <a:spcPts val="804"/>
        </a:spcAft>
        <a:buFont typeface="Arial" charset="0"/>
        <a:defRPr sz="2000" b="0" kern="1200">
          <a:solidFill>
            <a:schemeClr val="tx2"/>
          </a:solidFill>
          <a:latin typeface="+mn-lt"/>
          <a:ea typeface="ＭＳ Ｐゴシック" charset="0"/>
          <a:cs typeface="ＭＳ Ｐゴシック" charset="0"/>
        </a:defRPr>
      </a:lvl1pPr>
      <a:lvl2pPr marL="0" indent="0" algn="l" rtl="0" eaLnBrk="1" fontAlgn="base" hangingPunct="1">
        <a:spcBef>
          <a:spcPct val="0"/>
        </a:spcBef>
        <a:spcAft>
          <a:spcPts val="604"/>
        </a:spcAft>
        <a:buFont typeface="Arial" charset="0"/>
        <a:defRPr sz="2000" kern="1200">
          <a:solidFill>
            <a:schemeClr val="tx2"/>
          </a:solidFill>
          <a:latin typeface="+mn-lt"/>
          <a:ea typeface="ＭＳ Ｐゴシック" charset="0"/>
          <a:cs typeface="+mn-cs"/>
        </a:defRPr>
      </a:lvl2pPr>
      <a:lvl3pPr marL="229917" indent="-229917" algn="l" rtl="0" eaLnBrk="1" fontAlgn="base" hangingPunct="1">
        <a:spcBef>
          <a:spcPct val="0"/>
        </a:spcBef>
        <a:spcAft>
          <a:spcPts val="402"/>
        </a:spcAft>
        <a:buSzPct val="80000"/>
        <a:buFont typeface="Arial" charset="0"/>
        <a:buChar char="•"/>
        <a:defRPr sz="2000" kern="1200">
          <a:solidFill>
            <a:schemeClr val="tx2"/>
          </a:solidFill>
          <a:latin typeface="+mn-lt"/>
          <a:ea typeface="ＭＳ Ｐゴシック" charset="0"/>
          <a:cs typeface="+mn-cs"/>
        </a:defRPr>
      </a:lvl3pPr>
      <a:lvl4pPr marL="461429" indent="-229917" algn="l" rtl="0" eaLnBrk="1" fontAlgn="base" hangingPunct="1">
        <a:spcBef>
          <a:spcPct val="0"/>
        </a:spcBef>
        <a:spcAft>
          <a:spcPts val="402"/>
        </a:spcAft>
        <a:buSzPct val="80000"/>
        <a:buFont typeface="Arial" charset="0"/>
        <a:buChar char="–"/>
        <a:defRPr kern="1200">
          <a:solidFill>
            <a:schemeClr val="tx2"/>
          </a:solidFill>
          <a:latin typeface="+mn-lt"/>
          <a:ea typeface="ＭＳ Ｐゴシック" charset="0"/>
          <a:cs typeface="+mn-cs"/>
        </a:defRPr>
      </a:lvl4pPr>
      <a:lvl5pPr marL="692942" indent="-229917" algn="l" rtl="0" eaLnBrk="1" fontAlgn="base" hangingPunct="1">
        <a:spcBef>
          <a:spcPct val="0"/>
        </a:spcBef>
        <a:spcAft>
          <a:spcPts val="402"/>
        </a:spcAft>
        <a:buSzPct val="80000"/>
        <a:buFont typeface="Arial" charset="0"/>
        <a:buChar char="•"/>
        <a:defRPr sz="1583" kern="1200">
          <a:solidFill>
            <a:schemeClr val="tx2"/>
          </a:solidFill>
          <a:latin typeface="+mn-lt"/>
          <a:ea typeface="ＭＳ Ｐゴシック" charset="0"/>
          <a:cs typeface="+mn-cs"/>
        </a:defRPr>
      </a:lvl5pPr>
      <a:lvl6pPr marL="865380" indent="-175630" algn="l" defTabSz="865380" rtl="0" eaLnBrk="1" latinLnBrk="0" hangingPunct="1">
        <a:lnSpc>
          <a:spcPct val="100000"/>
        </a:lnSpc>
        <a:spcBef>
          <a:spcPts val="0"/>
        </a:spcBef>
        <a:spcAft>
          <a:spcPts val="301"/>
        </a:spcAft>
        <a:buFont typeface="Arial" pitchFamily="34" charset="0"/>
        <a:buChar char="•"/>
        <a:defRPr sz="1417" kern="1200" baseline="0">
          <a:solidFill>
            <a:schemeClr val="bg2"/>
          </a:solidFill>
          <a:latin typeface="+mn-lt"/>
          <a:ea typeface="+mn-ea"/>
          <a:cs typeface="+mn-cs"/>
        </a:defRPr>
      </a:lvl6pPr>
      <a:lvl7pPr marL="865380" indent="0" algn="l" defTabSz="919664" rtl="0" eaLnBrk="1" latinLnBrk="0" hangingPunct="1">
        <a:lnSpc>
          <a:spcPct val="100000"/>
        </a:lnSpc>
        <a:spcBef>
          <a:spcPts val="0"/>
        </a:spcBef>
        <a:spcAft>
          <a:spcPts val="301"/>
        </a:spcAft>
        <a:buFontTx/>
        <a:buNone/>
        <a:defRPr sz="1167" i="1" kern="1200">
          <a:solidFill>
            <a:schemeClr val="bg2"/>
          </a:solidFill>
          <a:latin typeface="+mn-lt"/>
          <a:ea typeface="+mn-ea"/>
          <a:cs typeface="+mn-cs"/>
        </a:defRPr>
      </a:lvl7pPr>
      <a:lvl8pPr marL="3448744" indent="-229917" algn="l" defTabSz="919664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908579" indent="-229917" algn="l" defTabSz="919664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9664" rtl="0" eaLnBrk="1" latinLnBrk="0" hangingPunct="1">
        <a:defRPr sz="1833" kern="1200">
          <a:solidFill>
            <a:schemeClr val="tx1"/>
          </a:solidFill>
          <a:latin typeface="+mn-lt"/>
          <a:ea typeface="+mn-ea"/>
          <a:cs typeface="+mn-cs"/>
        </a:defRPr>
      </a:lvl1pPr>
      <a:lvl2pPr marL="459833" algn="l" defTabSz="919664" rtl="0" eaLnBrk="1" latinLnBrk="0" hangingPunct="1">
        <a:defRPr sz="1833" kern="1200">
          <a:solidFill>
            <a:schemeClr val="tx1"/>
          </a:solidFill>
          <a:latin typeface="+mn-lt"/>
          <a:ea typeface="+mn-ea"/>
          <a:cs typeface="+mn-cs"/>
        </a:defRPr>
      </a:lvl2pPr>
      <a:lvl3pPr marL="919664" algn="l" defTabSz="919664" rtl="0" eaLnBrk="1" latinLnBrk="0" hangingPunct="1">
        <a:defRPr sz="1833" kern="1200">
          <a:solidFill>
            <a:schemeClr val="tx1"/>
          </a:solidFill>
          <a:latin typeface="+mn-lt"/>
          <a:ea typeface="+mn-ea"/>
          <a:cs typeface="+mn-cs"/>
        </a:defRPr>
      </a:lvl3pPr>
      <a:lvl4pPr marL="1379500" algn="l" defTabSz="919664" rtl="0" eaLnBrk="1" latinLnBrk="0" hangingPunct="1">
        <a:defRPr sz="1833" kern="1200">
          <a:solidFill>
            <a:schemeClr val="tx1"/>
          </a:solidFill>
          <a:latin typeface="+mn-lt"/>
          <a:ea typeface="+mn-ea"/>
          <a:cs typeface="+mn-cs"/>
        </a:defRPr>
      </a:lvl4pPr>
      <a:lvl5pPr marL="1839331" algn="l" defTabSz="919664" rtl="0" eaLnBrk="1" latinLnBrk="0" hangingPunct="1">
        <a:defRPr sz="1833" kern="1200">
          <a:solidFill>
            <a:schemeClr val="tx1"/>
          </a:solidFill>
          <a:latin typeface="+mn-lt"/>
          <a:ea typeface="+mn-ea"/>
          <a:cs typeface="+mn-cs"/>
        </a:defRPr>
      </a:lvl5pPr>
      <a:lvl6pPr marL="2299164" algn="l" defTabSz="919664" rtl="0" eaLnBrk="1" latinLnBrk="0" hangingPunct="1">
        <a:defRPr sz="1833" kern="1200">
          <a:solidFill>
            <a:schemeClr val="tx1"/>
          </a:solidFill>
          <a:latin typeface="+mn-lt"/>
          <a:ea typeface="+mn-ea"/>
          <a:cs typeface="+mn-cs"/>
        </a:defRPr>
      </a:lvl6pPr>
      <a:lvl7pPr marL="2758995" algn="l" defTabSz="919664" rtl="0" eaLnBrk="1" latinLnBrk="0" hangingPunct="1">
        <a:defRPr sz="1833" kern="1200">
          <a:solidFill>
            <a:schemeClr val="tx1"/>
          </a:solidFill>
          <a:latin typeface="+mn-lt"/>
          <a:ea typeface="+mn-ea"/>
          <a:cs typeface="+mn-cs"/>
        </a:defRPr>
      </a:lvl7pPr>
      <a:lvl8pPr marL="3218828" algn="l" defTabSz="919664" rtl="0" eaLnBrk="1" latinLnBrk="0" hangingPunct="1">
        <a:defRPr sz="1833" kern="1200">
          <a:solidFill>
            <a:schemeClr val="tx1"/>
          </a:solidFill>
          <a:latin typeface="+mn-lt"/>
          <a:ea typeface="+mn-ea"/>
          <a:cs typeface="+mn-cs"/>
        </a:defRPr>
      </a:lvl8pPr>
      <a:lvl9pPr marL="3678662" algn="l" defTabSz="919664" rtl="0" eaLnBrk="1" latinLnBrk="0" hangingPunct="1">
        <a:defRPr sz="183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tif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Shape 242"/>
          <p:cNvSpPr>
            <a:spLocks noGrp="1"/>
          </p:cNvSpPr>
          <p:nvPr>
            <p:ph type="ctrTitle"/>
          </p:nvPr>
        </p:nvSpPr>
        <p:spPr>
          <a:xfrm>
            <a:off x="0" y="4454126"/>
            <a:ext cx="12189051" cy="1219077"/>
          </a:xfrm>
          <a:prstGeom prst="rect">
            <a:avLst/>
          </a:prstGeom>
        </p:spPr>
        <p:txBody>
          <a:bodyPr>
            <a:noAutofit/>
          </a:bodyPr>
          <a:lstStyle/>
          <a:p>
            <a:pPr algn="ctr"/>
            <a:r>
              <a:rPr lang="en-US" sz="2800" dirty="0"/>
              <a:t>CLAMP Flows for </a:t>
            </a:r>
            <a:r>
              <a:rPr lang="en-US" sz="2800" dirty="0" err="1"/>
              <a:t>vCPE</a:t>
            </a:r>
            <a:r>
              <a:rPr lang="en-US" sz="2800" dirty="0"/>
              <a:t> Use Case in ONAP </a:t>
            </a:r>
            <a:r>
              <a:rPr lang="en-US" sz="2800" dirty="0" smtClean="0"/>
              <a:t>R1</a:t>
            </a:r>
            <a:br>
              <a:rPr lang="en-US" sz="2800" dirty="0" smtClean="0"/>
            </a:b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000" dirty="0" smtClean="0"/>
              <a:t>Ron </a:t>
            </a:r>
            <a:r>
              <a:rPr lang="en-US" sz="2000" dirty="0" err="1" smtClean="0"/>
              <a:t>Shacham</a:t>
            </a:r>
            <a:r>
              <a:rPr lang="en-US" sz="2000" dirty="0" smtClean="0"/>
              <a:t> AT&amp;T</a:t>
            </a:r>
            <a:endParaRPr sz="2000" dirty="0"/>
          </a:p>
        </p:txBody>
      </p:sp>
      <p:grpSp>
        <p:nvGrpSpPr>
          <p:cNvPr id="3" name="Group 2"/>
          <p:cNvGrpSpPr/>
          <p:nvPr/>
        </p:nvGrpSpPr>
        <p:grpSpPr>
          <a:xfrm>
            <a:off x="7906344" y="2813539"/>
            <a:ext cx="3038321" cy="719075"/>
            <a:chOff x="5838393" y="2206080"/>
            <a:chExt cx="5627960" cy="1621955"/>
          </a:xfrm>
        </p:grpSpPr>
        <p:sp>
          <p:nvSpPr>
            <p:cNvPr id="7" name="Rectangle 6"/>
            <p:cNvSpPr/>
            <p:nvPr/>
          </p:nvSpPr>
          <p:spPr>
            <a:xfrm>
              <a:off x="5838393" y="2206080"/>
              <a:ext cx="5627960" cy="1621955"/>
            </a:xfrm>
            <a:prstGeom prst="rect">
              <a:avLst/>
            </a:prstGeom>
            <a:solidFill>
              <a:schemeClr val="bg1"/>
            </a:solidFill>
            <a:ln w="25400" cap="flat">
              <a:noFill/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094525" y="2470318"/>
              <a:ext cx="5115697" cy="1093480"/>
            </a:xfrm>
            <a:prstGeom prst="rect">
              <a:avLst/>
            </a:prstGeom>
          </p:spPr>
        </p:pic>
      </p:grpSp>
      <p:sp>
        <p:nvSpPr>
          <p:cNvPr id="2" name="Rectangle 1"/>
          <p:cNvSpPr/>
          <p:nvPr/>
        </p:nvSpPr>
        <p:spPr>
          <a:xfrm>
            <a:off x="654952" y="5837629"/>
            <a:ext cx="209063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DRAFT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CLAMP Closed Loop Configuration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Step 1: User Creates Closed Loop Model</a:t>
            </a:r>
          </a:p>
          <a:p>
            <a:r>
              <a:rPr lang="en-US" dirty="0" smtClean="0"/>
              <a:t>Step 2: CLAMP queries available service and resources in ASDC catalog.  CLAMP also queries available closed loop TOSCA-based templates for configuration</a:t>
            </a:r>
          </a:p>
          <a:p>
            <a:r>
              <a:rPr lang="en-US" dirty="0" smtClean="0"/>
              <a:t>Step 3: User chooses </a:t>
            </a:r>
            <a:r>
              <a:rPr lang="en-US" dirty="0" err="1" smtClean="0"/>
              <a:t>vCPE</a:t>
            </a:r>
            <a:r>
              <a:rPr lang="en-US" dirty="0" smtClean="0"/>
              <a:t> Service and </a:t>
            </a:r>
            <a:r>
              <a:rPr lang="en-US" dirty="0" err="1" smtClean="0"/>
              <a:t>vGMUX</a:t>
            </a:r>
            <a:r>
              <a:rPr lang="en-US" dirty="0" smtClean="0"/>
              <a:t> Resource, and VES/TCA template </a:t>
            </a:r>
          </a:p>
          <a:p>
            <a:r>
              <a:rPr lang="en-US" dirty="0" smtClean="0"/>
              <a:t>Step 4: CLAMP downloads VES Onboarding YAML file for </a:t>
            </a:r>
            <a:r>
              <a:rPr lang="en-US" dirty="0" err="1" smtClean="0"/>
              <a:t>vGMUX</a:t>
            </a:r>
            <a:r>
              <a:rPr lang="en-US" dirty="0" smtClean="0"/>
              <a:t> VNF type </a:t>
            </a:r>
          </a:p>
        </p:txBody>
      </p:sp>
    </p:spTree>
    <p:extLst>
      <p:ext uri="{BB962C8B-B14F-4D97-AF65-F5344CB8AC3E}">
        <p14:creationId xmlns:p14="http://schemas.microsoft.com/office/powerpoint/2010/main" val="358569927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CLAMP Cockpit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231528" y="1811208"/>
            <a:ext cx="1796891" cy="124062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VNF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541022" y="2178515"/>
            <a:ext cx="1426866" cy="79679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chemeClr val="tx1"/>
                </a:solidFill>
              </a:rPr>
              <a:t>vGMUX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994363" y="2083122"/>
            <a:ext cx="1113649" cy="79679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VES Collector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7" name="Straight Arrow Connector 6"/>
          <p:cNvCxnSpPr>
            <a:endCxn id="6" idx="1"/>
          </p:cNvCxnSpPr>
          <p:nvPr/>
        </p:nvCxnSpPr>
        <p:spPr>
          <a:xfrm>
            <a:off x="2957110" y="2444587"/>
            <a:ext cx="1037253" cy="3693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10043378" y="2125217"/>
            <a:ext cx="1426866" cy="79679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Operational Policy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7260621" y="2188363"/>
            <a:ext cx="1113649" cy="79679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TCA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5116130" y="2523615"/>
            <a:ext cx="845152" cy="1298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V="1">
            <a:off x="6763849" y="2577685"/>
            <a:ext cx="447860" cy="120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6049120" y="2253910"/>
            <a:ext cx="668875" cy="73694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Topic</a:t>
            </a:r>
            <a:endParaRPr lang="en-US" sz="1200" dirty="0">
              <a:solidFill>
                <a:schemeClr val="tx1"/>
              </a:solidFill>
            </a:endParaRPr>
          </a:p>
        </p:txBody>
      </p:sp>
      <p:cxnSp>
        <p:nvCxnSpPr>
          <p:cNvPr id="21" name="Straight Arrow Connector 20"/>
          <p:cNvCxnSpPr/>
          <p:nvPr/>
        </p:nvCxnSpPr>
        <p:spPr>
          <a:xfrm flipV="1">
            <a:off x="8377689" y="2524334"/>
            <a:ext cx="447860" cy="120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V="1">
            <a:off x="9574554" y="2536596"/>
            <a:ext cx="447860" cy="120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22"/>
          <p:cNvSpPr/>
          <p:nvPr/>
        </p:nvSpPr>
        <p:spPr>
          <a:xfrm>
            <a:off x="8842048" y="2138199"/>
            <a:ext cx="668875" cy="73694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Topic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231528" y="1809183"/>
            <a:ext cx="6431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vCPE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756096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CLAMP Cockpit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231528" y="1203963"/>
            <a:ext cx="1796891" cy="124062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VNF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541022" y="1571270"/>
            <a:ext cx="1426866" cy="79679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chemeClr val="tx1"/>
                </a:solidFill>
              </a:rPr>
              <a:t>vGMUX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994363" y="1475877"/>
            <a:ext cx="1113649" cy="79679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VES Collector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7" name="Straight Arrow Connector 6"/>
          <p:cNvCxnSpPr>
            <a:endCxn id="6" idx="1"/>
          </p:cNvCxnSpPr>
          <p:nvPr/>
        </p:nvCxnSpPr>
        <p:spPr>
          <a:xfrm>
            <a:off x="2957110" y="1837342"/>
            <a:ext cx="1037253" cy="3693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10043378" y="1517972"/>
            <a:ext cx="1426866" cy="79679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Operational Policy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7260621" y="1581118"/>
            <a:ext cx="1113649" cy="79679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TCA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5116130" y="1916370"/>
            <a:ext cx="845152" cy="1298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V="1">
            <a:off x="6763849" y="1970440"/>
            <a:ext cx="447860" cy="120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6049120" y="1646665"/>
            <a:ext cx="668875" cy="73694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Topic</a:t>
            </a:r>
            <a:endParaRPr lang="en-US" sz="1200" dirty="0">
              <a:solidFill>
                <a:schemeClr val="tx1"/>
              </a:solidFill>
            </a:endParaRPr>
          </a:p>
        </p:txBody>
      </p:sp>
      <p:cxnSp>
        <p:nvCxnSpPr>
          <p:cNvPr id="21" name="Straight Arrow Connector 20"/>
          <p:cNvCxnSpPr/>
          <p:nvPr/>
        </p:nvCxnSpPr>
        <p:spPr>
          <a:xfrm flipV="1">
            <a:off x="8377689" y="1917089"/>
            <a:ext cx="447860" cy="120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V="1">
            <a:off x="9574554" y="1929351"/>
            <a:ext cx="447860" cy="120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22"/>
          <p:cNvSpPr/>
          <p:nvPr/>
        </p:nvSpPr>
        <p:spPr>
          <a:xfrm>
            <a:off x="8842048" y="1530954"/>
            <a:ext cx="668875" cy="73694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Topic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231528" y="1201938"/>
            <a:ext cx="6431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vCPE</a:t>
            </a:r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3200" y="2444587"/>
            <a:ext cx="5549234" cy="3692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952502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CLAMP Cockpit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231528" y="1084752"/>
            <a:ext cx="1796891" cy="124062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VNF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541022" y="1452059"/>
            <a:ext cx="1426866" cy="79679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chemeClr val="tx1"/>
                </a:solidFill>
              </a:rPr>
              <a:t>vGMUX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994363" y="1356666"/>
            <a:ext cx="1113649" cy="79679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VES Collector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7" name="Straight Arrow Connector 6"/>
          <p:cNvCxnSpPr>
            <a:endCxn id="6" idx="1"/>
          </p:cNvCxnSpPr>
          <p:nvPr/>
        </p:nvCxnSpPr>
        <p:spPr>
          <a:xfrm>
            <a:off x="2957110" y="1718131"/>
            <a:ext cx="1037253" cy="3693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10043378" y="1398761"/>
            <a:ext cx="1426866" cy="79679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Operational Policy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7260621" y="1461907"/>
            <a:ext cx="1113649" cy="79679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TCA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5116130" y="1797159"/>
            <a:ext cx="845152" cy="1298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V="1">
            <a:off x="6763849" y="1851229"/>
            <a:ext cx="447860" cy="120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6049120" y="1527454"/>
            <a:ext cx="668875" cy="73694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Topic</a:t>
            </a:r>
            <a:endParaRPr lang="en-US" sz="1200" dirty="0">
              <a:solidFill>
                <a:schemeClr val="tx1"/>
              </a:solidFill>
            </a:endParaRPr>
          </a:p>
        </p:txBody>
      </p:sp>
      <p:cxnSp>
        <p:nvCxnSpPr>
          <p:cNvPr id="21" name="Straight Arrow Connector 20"/>
          <p:cNvCxnSpPr/>
          <p:nvPr/>
        </p:nvCxnSpPr>
        <p:spPr>
          <a:xfrm flipV="1">
            <a:off x="8377689" y="1797878"/>
            <a:ext cx="447860" cy="120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V="1">
            <a:off x="9574554" y="1810140"/>
            <a:ext cx="447860" cy="120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22"/>
          <p:cNvSpPr/>
          <p:nvPr/>
        </p:nvSpPr>
        <p:spPr>
          <a:xfrm>
            <a:off x="8842048" y="1411743"/>
            <a:ext cx="668875" cy="73694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Topic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231528" y="1082727"/>
            <a:ext cx="6431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vCPE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6739" y="2419532"/>
            <a:ext cx="5304762" cy="39238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007827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CLAMP Closed Loop Configuration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Step </a:t>
            </a:r>
            <a:r>
              <a:rPr lang="en-US" dirty="0" smtClean="0"/>
              <a:t>5: </a:t>
            </a:r>
            <a:r>
              <a:rPr lang="en-US" dirty="0"/>
              <a:t>User goes to </a:t>
            </a:r>
            <a:r>
              <a:rPr lang="en-US" dirty="0" smtClean="0"/>
              <a:t>Operational Policy </a:t>
            </a:r>
            <a:r>
              <a:rPr lang="en-US" dirty="0"/>
              <a:t>box, clicks, and creates a new Operational policy.  </a:t>
            </a:r>
            <a:r>
              <a:rPr lang="en-US" dirty="0" smtClean="0"/>
              <a:t>Chooses </a:t>
            </a:r>
            <a:r>
              <a:rPr lang="en-US" dirty="0"/>
              <a:t>chain of actions to </a:t>
            </a:r>
            <a:r>
              <a:rPr lang="en-US" dirty="0" smtClean="0"/>
              <a:t>execute for auto-healing of VM (Restart VM).  Saves the policy as Signature1_OpsPolicy</a:t>
            </a:r>
            <a:endParaRPr lang="en-US" dirty="0"/>
          </a:p>
          <a:p>
            <a:r>
              <a:rPr lang="en-US" dirty="0"/>
              <a:t>Step </a:t>
            </a:r>
            <a:r>
              <a:rPr lang="en-US" dirty="0" smtClean="0"/>
              <a:t>6: </a:t>
            </a:r>
            <a:r>
              <a:rPr lang="en-US" dirty="0"/>
              <a:t>User goes to </a:t>
            </a:r>
            <a:r>
              <a:rPr lang="en-US" dirty="0" smtClean="0"/>
              <a:t>TCA </a:t>
            </a:r>
            <a:r>
              <a:rPr lang="en-US" dirty="0"/>
              <a:t>box, </a:t>
            </a:r>
            <a:r>
              <a:rPr lang="en-US" dirty="0" smtClean="0"/>
              <a:t>and defines the threshold rules, based on available KPIs in VES Onboarding YAML file (downloaded in Step 4).  </a:t>
            </a:r>
            <a:r>
              <a:rPr lang="en-US" dirty="0"/>
              <a:t>He associates </a:t>
            </a:r>
            <a:r>
              <a:rPr lang="en-US" dirty="0" smtClean="0"/>
              <a:t>each threshold configuration </a:t>
            </a:r>
            <a:r>
              <a:rPr lang="en-US" dirty="0"/>
              <a:t>with </a:t>
            </a:r>
            <a:r>
              <a:rPr lang="en-US" dirty="0" smtClean="0"/>
              <a:t>the </a:t>
            </a:r>
            <a:r>
              <a:rPr lang="en-US" dirty="0"/>
              <a:t>operational policy created </a:t>
            </a:r>
            <a:r>
              <a:rPr lang="en-US" dirty="0" smtClean="0"/>
              <a:t>earlier, Signature1_OpsPolicy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48244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CLAMP Closed Loop Configuration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Step 7: </a:t>
            </a:r>
            <a:r>
              <a:rPr lang="en-US" dirty="0"/>
              <a:t>CLAMP creates separate </a:t>
            </a:r>
            <a:r>
              <a:rPr lang="en-US" dirty="0" smtClean="0"/>
              <a:t>policies</a:t>
            </a:r>
          </a:p>
          <a:p>
            <a:pPr lvl="1"/>
            <a:r>
              <a:rPr lang="en-US" dirty="0" smtClean="0"/>
              <a:t>Operational (Drools) policy A: </a:t>
            </a:r>
            <a:r>
              <a:rPr lang="en-US" dirty="0" err="1" smtClean="0"/>
              <a:t>ClosedLoopControlName</a:t>
            </a:r>
            <a:r>
              <a:rPr lang="en-US" dirty="0" smtClean="0"/>
              <a:t> 11111</a:t>
            </a:r>
          </a:p>
          <a:p>
            <a:pPr lvl="1"/>
            <a:r>
              <a:rPr lang="en-US" dirty="0" smtClean="0"/>
              <a:t>TCA </a:t>
            </a:r>
            <a:r>
              <a:rPr lang="en-US" dirty="0" err="1" smtClean="0"/>
              <a:t>Microservice</a:t>
            </a:r>
            <a:r>
              <a:rPr lang="en-US" dirty="0" smtClean="0"/>
              <a:t> policy referring to </a:t>
            </a:r>
            <a:r>
              <a:rPr lang="en-US" dirty="0" err="1" smtClean="0"/>
              <a:t>ClosedLoopControlName</a:t>
            </a:r>
            <a:r>
              <a:rPr lang="en-US" dirty="0" smtClean="0"/>
              <a:t> 11111</a:t>
            </a:r>
          </a:p>
          <a:p>
            <a:r>
              <a:rPr lang="en-US" dirty="0" smtClean="0"/>
              <a:t>Step 8: CLAMP generates blueprint based on template downloaded earlier from ASDC.  This blueprint includes the correlation rules </a:t>
            </a:r>
          </a:p>
          <a:p>
            <a:r>
              <a:rPr lang="en-US" dirty="0" smtClean="0"/>
              <a:t>Step </a:t>
            </a:r>
            <a:r>
              <a:rPr lang="en-US" dirty="0"/>
              <a:t>9</a:t>
            </a:r>
            <a:r>
              <a:rPr lang="en-US" dirty="0" smtClean="0"/>
              <a:t>: CLAMP uploads blueprint to ASDC</a:t>
            </a:r>
          </a:p>
          <a:p>
            <a:r>
              <a:rPr lang="en-US" dirty="0" smtClean="0"/>
              <a:t>Step 10: ASDC Service is checked in, tested, certified and distributed</a:t>
            </a:r>
          </a:p>
          <a:p>
            <a:r>
              <a:rPr lang="en-US" dirty="0" smtClean="0"/>
              <a:t>Step 11: Distribution event is sent by ASDC over </a:t>
            </a:r>
            <a:r>
              <a:rPr lang="en-US" dirty="0" err="1" smtClean="0"/>
              <a:t>DMaaP</a:t>
            </a:r>
            <a:r>
              <a:rPr lang="en-US" dirty="0" smtClean="0"/>
              <a:t> and handled by Service Change Handler (SCH). 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230053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CLAMP Closed Loop Configuration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Step 12: A new DCAE Service Type is created in Inventory; stored by Service UUID, resource UUID, artifact Name</a:t>
            </a:r>
          </a:p>
        </p:txBody>
      </p:sp>
    </p:spTree>
    <p:extLst>
      <p:ext uri="{BB962C8B-B14F-4D97-AF65-F5344CB8AC3E}">
        <p14:creationId xmlns:p14="http://schemas.microsoft.com/office/powerpoint/2010/main" val="348147226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CLAMP Closed Loop Configuration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Step 13: CLAMP continually queries for distribution information about control loop</a:t>
            </a:r>
          </a:p>
          <a:p>
            <a:pPr lvl="1"/>
            <a:r>
              <a:rPr lang="en-US" dirty="0" smtClean="0"/>
              <a:t>Query DCAE Service Types for an entry with:</a:t>
            </a:r>
          </a:p>
          <a:p>
            <a:pPr lvl="2"/>
            <a:r>
              <a:rPr lang="en-US" dirty="0" smtClean="0"/>
              <a:t>Service Invariant UUID</a:t>
            </a:r>
          </a:p>
          <a:p>
            <a:pPr lvl="2"/>
            <a:r>
              <a:rPr lang="en-US" dirty="0" smtClean="0"/>
              <a:t>Resource Invariant UUID</a:t>
            </a:r>
          </a:p>
          <a:p>
            <a:pPr lvl="2"/>
            <a:r>
              <a:rPr lang="en-US" dirty="0" smtClean="0"/>
              <a:t>Artifact name</a:t>
            </a:r>
          </a:p>
          <a:p>
            <a:pPr lvl="1"/>
            <a:r>
              <a:rPr lang="en-US" dirty="0" smtClean="0"/>
              <a:t>If an entry is found:</a:t>
            </a:r>
          </a:p>
          <a:p>
            <a:pPr lvl="2"/>
            <a:r>
              <a:rPr lang="en-US" dirty="0" smtClean="0"/>
              <a:t>Transition Control Loop status to “Distributed”</a:t>
            </a:r>
          </a:p>
          <a:p>
            <a:pPr lvl="2"/>
            <a:r>
              <a:rPr lang="en-US" dirty="0" smtClean="0"/>
              <a:t>Store Type ID (</a:t>
            </a:r>
            <a:r>
              <a:rPr lang="en-US" dirty="0" err="1" smtClean="0"/>
              <a:t>dcaeTypeId</a:t>
            </a:r>
            <a:r>
              <a:rPr lang="en-US" dirty="0" smtClean="0"/>
              <a:t>) for future use, associate it with Control Loop model</a:t>
            </a:r>
          </a:p>
        </p:txBody>
      </p:sp>
    </p:spTree>
    <p:extLst>
      <p:ext uri="{BB962C8B-B14F-4D97-AF65-F5344CB8AC3E}">
        <p14:creationId xmlns:p14="http://schemas.microsoft.com/office/powerpoint/2010/main" val="237986851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Deployment Steps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Holmes DCAE Onboarding</a:t>
            </a:r>
          </a:p>
          <a:p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CLAMP Closed Loop Configuration</a:t>
            </a:r>
          </a:p>
          <a:p>
            <a:r>
              <a:rPr lang="en-US" dirty="0" smtClean="0"/>
              <a:t>CLAMP Closed Loop Deployment</a:t>
            </a:r>
          </a:p>
          <a:p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CLAMP Closed Loop Update</a:t>
            </a:r>
            <a:endParaRPr lang="en-US" dirty="0">
              <a:solidFill>
                <a:schemeClr val="bg1">
                  <a:lumMod val="8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0308810"/>
      </p:ext>
    </p:extLst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114473" y="150504"/>
            <a:ext cx="2323601" cy="211679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526607" y="1893971"/>
            <a:ext cx="16065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CLAMP Cockpit</a:t>
            </a:r>
            <a:endParaRPr lang="en-US" dirty="0"/>
          </a:p>
        </p:txBody>
      </p:sp>
      <p:sp>
        <p:nvSpPr>
          <p:cNvPr id="48" name="Rectangle 47"/>
          <p:cNvSpPr/>
          <p:nvPr/>
        </p:nvSpPr>
        <p:spPr>
          <a:xfrm>
            <a:off x="10047618" y="2565959"/>
            <a:ext cx="1840977" cy="124559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Policy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Engine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218757" y="168044"/>
            <a:ext cx="2229001" cy="1781079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977310" y="179327"/>
            <a:ext cx="6896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ASDC</a:t>
            </a:r>
            <a:endParaRPr lang="en-US" dirty="0"/>
          </a:p>
        </p:txBody>
      </p:sp>
      <p:sp>
        <p:nvSpPr>
          <p:cNvPr id="83" name="Rectangle 82"/>
          <p:cNvSpPr/>
          <p:nvPr/>
        </p:nvSpPr>
        <p:spPr>
          <a:xfrm>
            <a:off x="350095" y="2653678"/>
            <a:ext cx="7428784" cy="400700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4" name="Flowchart: Magnetic Disk 83"/>
          <p:cNvSpPr/>
          <p:nvPr/>
        </p:nvSpPr>
        <p:spPr>
          <a:xfrm>
            <a:off x="3847353" y="3350000"/>
            <a:ext cx="1639251" cy="838200"/>
          </a:xfrm>
          <a:prstGeom prst="flowChartMagneticDisk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DCAE Inventory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498762" y="6086950"/>
            <a:ext cx="6960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DCAE</a:t>
            </a:r>
            <a:endParaRPr lang="en-US" dirty="0"/>
          </a:p>
        </p:txBody>
      </p:sp>
      <p:sp>
        <p:nvSpPr>
          <p:cNvPr id="86" name="Flowchart: Card 85"/>
          <p:cNvSpPr/>
          <p:nvPr/>
        </p:nvSpPr>
        <p:spPr>
          <a:xfrm>
            <a:off x="584505" y="3392898"/>
            <a:ext cx="1480649" cy="765006"/>
          </a:xfrm>
          <a:prstGeom prst="flowChartPunchedCard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DCAE NB Interface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87" name="Straight Arrow Connector 86"/>
          <p:cNvCxnSpPr/>
          <p:nvPr/>
        </p:nvCxnSpPr>
        <p:spPr>
          <a:xfrm>
            <a:off x="2100368" y="3542932"/>
            <a:ext cx="1711771" cy="45606"/>
          </a:xfrm>
          <a:prstGeom prst="straightConnector1">
            <a:avLst/>
          </a:prstGeom>
          <a:ln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Oval 87"/>
          <p:cNvSpPr/>
          <p:nvPr/>
        </p:nvSpPr>
        <p:spPr>
          <a:xfrm>
            <a:off x="2674937" y="3329502"/>
            <a:ext cx="531184" cy="48075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17</a:t>
            </a:r>
            <a:endParaRPr lang="en-US" sz="1400" dirty="0"/>
          </a:p>
        </p:txBody>
      </p:sp>
      <p:sp>
        <p:nvSpPr>
          <p:cNvPr id="89" name="Flowchart: Stored Data 88"/>
          <p:cNvSpPr/>
          <p:nvPr/>
        </p:nvSpPr>
        <p:spPr>
          <a:xfrm>
            <a:off x="584505" y="4909055"/>
            <a:ext cx="1430791" cy="752530"/>
          </a:xfrm>
          <a:prstGeom prst="flowChartOnlineStorag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 smtClean="0">
                <a:solidFill>
                  <a:schemeClr val="tx1"/>
                </a:solidFill>
              </a:rPr>
              <a:t>Cloudify</a:t>
            </a:r>
            <a:endParaRPr lang="en-US" sz="1400" dirty="0" smtClean="0">
              <a:solidFill>
                <a:schemeClr val="tx1"/>
              </a:solidFill>
            </a:endParaRPr>
          </a:p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(includes plugins</a:t>
            </a:r>
            <a:r>
              <a:rPr lang="en-US" dirty="0" smtClean="0">
                <a:solidFill>
                  <a:schemeClr val="tx1"/>
                </a:solidFill>
              </a:rPr>
              <a:t>)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0" name="Flowchart: Document 89"/>
          <p:cNvSpPr/>
          <p:nvPr/>
        </p:nvSpPr>
        <p:spPr>
          <a:xfrm>
            <a:off x="4157850" y="4827908"/>
            <a:ext cx="1566339" cy="689644"/>
          </a:xfrm>
          <a:prstGeom prst="flowChartDocumen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CDAP Broker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91" name="Straight Arrow Connector 90"/>
          <p:cNvCxnSpPr/>
          <p:nvPr/>
        </p:nvCxnSpPr>
        <p:spPr>
          <a:xfrm>
            <a:off x="936681" y="4097359"/>
            <a:ext cx="11938" cy="99619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Oval 91"/>
          <p:cNvSpPr/>
          <p:nvPr/>
        </p:nvSpPr>
        <p:spPr>
          <a:xfrm>
            <a:off x="684577" y="4361300"/>
            <a:ext cx="531184" cy="48075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18</a:t>
            </a:r>
            <a:endParaRPr lang="en-US" sz="1400" dirty="0"/>
          </a:p>
        </p:txBody>
      </p:sp>
      <p:sp>
        <p:nvSpPr>
          <p:cNvPr id="97" name="TextBox 96"/>
          <p:cNvSpPr txBox="1"/>
          <p:nvPr/>
        </p:nvSpPr>
        <p:spPr>
          <a:xfrm>
            <a:off x="1697719" y="4366746"/>
            <a:ext cx="243406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Record new instance of control loop</a:t>
            </a:r>
          </a:p>
        </p:txBody>
      </p:sp>
      <p:cxnSp>
        <p:nvCxnSpPr>
          <p:cNvPr id="113" name="Straight Arrow Connector 112"/>
          <p:cNvCxnSpPr>
            <a:stCxn id="86" idx="0"/>
          </p:cNvCxnSpPr>
          <p:nvPr/>
        </p:nvCxnSpPr>
        <p:spPr>
          <a:xfrm flipV="1">
            <a:off x="1324830" y="1679902"/>
            <a:ext cx="5784725" cy="1712996"/>
          </a:xfrm>
          <a:prstGeom prst="straightConnector1">
            <a:avLst/>
          </a:prstGeom>
          <a:ln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4" name="TextBox 113"/>
          <p:cNvSpPr txBox="1"/>
          <p:nvPr/>
        </p:nvSpPr>
        <p:spPr>
          <a:xfrm>
            <a:off x="3804945" y="1605793"/>
            <a:ext cx="13716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Deploy closed loop</a:t>
            </a:r>
          </a:p>
        </p:txBody>
      </p:sp>
      <p:sp>
        <p:nvSpPr>
          <p:cNvPr id="115" name="Oval 114"/>
          <p:cNvSpPr/>
          <p:nvPr/>
        </p:nvSpPr>
        <p:spPr>
          <a:xfrm>
            <a:off x="5103724" y="1949123"/>
            <a:ext cx="531184" cy="48075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/>
              <a:t>16,19</a:t>
            </a:r>
            <a:endParaRPr lang="en-US" sz="1000" dirty="0"/>
          </a:p>
        </p:txBody>
      </p:sp>
      <p:sp>
        <p:nvSpPr>
          <p:cNvPr id="119" name="TextBox 118"/>
          <p:cNvSpPr txBox="1"/>
          <p:nvPr/>
        </p:nvSpPr>
        <p:spPr>
          <a:xfrm>
            <a:off x="9438074" y="472244"/>
            <a:ext cx="87568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User </a:t>
            </a:r>
          </a:p>
          <a:p>
            <a:r>
              <a:rPr lang="en-US" sz="1200" dirty="0" smtClean="0"/>
              <a:t>chooses to</a:t>
            </a:r>
          </a:p>
          <a:p>
            <a:r>
              <a:rPr lang="en-US" sz="1200" dirty="0" smtClean="0"/>
              <a:t>deploy</a:t>
            </a:r>
            <a:endParaRPr lang="en-US" sz="1200" dirty="0"/>
          </a:p>
        </p:txBody>
      </p:sp>
      <p:sp>
        <p:nvSpPr>
          <p:cNvPr id="60" name="Flowchart: Card 59"/>
          <p:cNvSpPr/>
          <p:nvPr/>
        </p:nvSpPr>
        <p:spPr>
          <a:xfrm>
            <a:off x="498762" y="2744426"/>
            <a:ext cx="1198957" cy="466847"/>
          </a:xfrm>
          <a:prstGeom prst="flowChartPunchedCard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Service Change Handler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69" name="Flowchart: Document 68"/>
          <p:cNvSpPr/>
          <p:nvPr/>
        </p:nvSpPr>
        <p:spPr>
          <a:xfrm>
            <a:off x="1948404" y="5913031"/>
            <a:ext cx="1566339" cy="689644"/>
          </a:xfrm>
          <a:prstGeom prst="flowChartDocumen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chemeClr val="tx1"/>
                </a:solidFill>
              </a:rPr>
              <a:t>Databus</a:t>
            </a:r>
            <a:r>
              <a:rPr lang="en-US" dirty="0" smtClean="0">
                <a:solidFill>
                  <a:schemeClr val="tx1"/>
                </a:solidFill>
              </a:rPr>
              <a:t> Controller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2" name="Oval 111"/>
          <p:cNvSpPr/>
          <p:nvPr/>
        </p:nvSpPr>
        <p:spPr>
          <a:xfrm>
            <a:off x="8762272" y="795410"/>
            <a:ext cx="531184" cy="48075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15</a:t>
            </a:r>
            <a:endParaRPr lang="en-US" sz="1100" dirty="0"/>
          </a:p>
        </p:txBody>
      </p:sp>
      <p:sp>
        <p:nvSpPr>
          <p:cNvPr id="36" name="Oval 35"/>
          <p:cNvSpPr/>
          <p:nvPr/>
        </p:nvSpPr>
        <p:spPr>
          <a:xfrm>
            <a:off x="3316169" y="2539595"/>
            <a:ext cx="531184" cy="48075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/>
              <a:t>20,21</a:t>
            </a:r>
            <a:endParaRPr lang="en-US" sz="1000" dirty="0"/>
          </a:p>
        </p:txBody>
      </p:sp>
      <p:sp>
        <p:nvSpPr>
          <p:cNvPr id="29" name="Rectangle 28"/>
          <p:cNvSpPr/>
          <p:nvPr/>
        </p:nvSpPr>
        <p:spPr>
          <a:xfrm>
            <a:off x="5941528" y="6290438"/>
            <a:ext cx="1029029" cy="27699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132049" y="6290437"/>
            <a:ext cx="5286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CDAP</a:t>
            </a:r>
            <a:endParaRPr lang="en-US" sz="1200" dirty="0"/>
          </a:p>
        </p:txBody>
      </p:sp>
      <p:sp>
        <p:nvSpPr>
          <p:cNvPr id="31" name="Flowchart: Card 30"/>
          <p:cNvSpPr/>
          <p:nvPr/>
        </p:nvSpPr>
        <p:spPr>
          <a:xfrm>
            <a:off x="4459617" y="5864254"/>
            <a:ext cx="812679" cy="382503"/>
          </a:xfrm>
          <a:prstGeom prst="flowChartPunchedCard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VES Collector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4459616" y="6295204"/>
            <a:ext cx="1029029" cy="27699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4679722" y="6297197"/>
            <a:ext cx="6221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Docker</a:t>
            </a:r>
            <a:endParaRPr lang="en-US" sz="1200" dirty="0"/>
          </a:p>
        </p:txBody>
      </p:sp>
      <p:sp>
        <p:nvSpPr>
          <p:cNvPr id="34" name="Flowchart: Card 33"/>
          <p:cNvSpPr/>
          <p:nvPr/>
        </p:nvSpPr>
        <p:spPr>
          <a:xfrm>
            <a:off x="5941528" y="5847250"/>
            <a:ext cx="812679" cy="382503"/>
          </a:xfrm>
          <a:prstGeom prst="flowChartPunchedCard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TCA</a:t>
            </a:r>
            <a:endParaRPr lang="en-US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791649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err="1" smtClean="0"/>
              <a:t>vCPE</a:t>
            </a:r>
            <a:r>
              <a:rPr lang="en-US" altLang="zh-CN" dirty="0" smtClean="0"/>
              <a:t> Runtime Flow R1 - ONSET</a:t>
            </a:r>
            <a:endParaRPr lang="zh-CN" altLang="en-US" dirty="0"/>
          </a:p>
        </p:txBody>
      </p:sp>
      <p:sp>
        <p:nvSpPr>
          <p:cNvPr id="5" name="Rectangle 4"/>
          <p:cNvSpPr/>
          <p:nvPr/>
        </p:nvSpPr>
        <p:spPr>
          <a:xfrm>
            <a:off x="2643251" y="1820471"/>
            <a:ext cx="949082" cy="45032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085241" y="1730472"/>
            <a:ext cx="6139149" cy="255458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en-US"/>
            </a:defPPr>
            <a:lvl1pPr marL="0" algn="l" defTabSz="1299921" rtl="0" eaLnBrk="1" latinLnBrk="0" hangingPunct="1">
              <a:defRPr sz="2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649957" algn="l" defTabSz="1299921" rtl="0" eaLnBrk="1" latinLnBrk="0" hangingPunct="1">
              <a:defRPr sz="2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299921" algn="l" defTabSz="1299921" rtl="0" eaLnBrk="1" latinLnBrk="0" hangingPunct="1">
              <a:defRPr sz="2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949885" algn="l" defTabSz="1299921" rtl="0" eaLnBrk="1" latinLnBrk="0" hangingPunct="1">
              <a:defRPr sz="2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599836" algn="l" defTabSz="1299921" rtl="0" eaLnBrk="1" latinLnBrk="0" hangingPunct="1">
              <a:defRPr sz="2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3249810" algn="l" defTabSz="1299921" rtl="0" eaLnBrk="1" latinLnBrk="0" hangingPunct="1">
              <a:defRPr sz="2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3899770" algn="l" defTabSz="1299921" rtl="0" eaLnBrk="1" latinLnBrk="0" hangingPunct="1">
              <a:defRPr sz="2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4549728" algn="l" defTabSz="1299921" rtl="0" eaLnBrk="1" latinLnBrk="0" hangingPunct="1">
              <a:defRPr sz="2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5199684" algn="l" defTabSz="1299921" rtl="0" eaLnBrk="1" latinLnBrk="0" hangingPunct="1">
              <a:defRPr sz="2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4872096" y="3786454"/>
            <a:ext cx="2361585" cy="42473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1299921" rtl="0" eaLnBrk="1" latinLnBrk="0" hangingPunct="1"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9957" algn="l" defTabSz="1299921" rtl="0" eaLnBrk="1" latinLnBrk="0" hangingPunct="1"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99921" algn="l" defTabSz="1299921" rtl="0" eaLnBrk="1" latinLnBrk="0" hangingPunct="1"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949885" algn="l" defTabSz="1299921" rtl="0" eaLnBrk="1" latinLnBrk="0" hangingPunct="1"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599836" algn="l" defTabSz="1299921" rtl="0" eaLnBrk="1" latinLnBrk="0" hangingPunct="1"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249810" algn="l" defTabSz="1299921" rtl="0" eaLnBrk="1" latinLnBrk="0" hangingPunct="1"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899770" algn="l" defTabSz="1299921" rtl="0" eaLnBrk="1" latinLnBrk="0" hangingPunct="1"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49728" algn="l" defTabSz="1299921" rtl="0" eaLnBrk="1" latinLnBrk="0" hangingPunct="1"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99684" algn="l" defTabSz="1299921" rtl="0" eaLnBrk="1" latinLnBrk="0" hangingPunct="1"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097280" fontAlgn="base">
              <a:spcBef>
                <a:spcPct val="0"/>
              </a:spcBef>
              <a:spcAft>
                <a:spcPct val="0"/>
              </a:spcAft>
            </a:pPr>
            <a:r>
              <a:rPr lang="en-US" sz="2160" dirty="0" smtClean="0">
                <a:solidFill>
                  <a:srgbClr val="000000"/>
                </a:solidFill>
                <a:ea typeface="ＭＳ Ｐゴシック" charset="0"/>
              </a:rPr>
              <a:t>DCAE</a:t>
            </a:r>
            <a:endParaRPr lang="en-US" sz="2160" dirty="0">
              <a:solidFill>
                <a:srgbClr val="000000"/>
              </a:solidFill>
              <a:ea typeface="ＭＳ Ｐゴシック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322144" y="2907833"/>
            <a:ext cx="1172378" cy="589671"/>
          </a:xfrm>
          <a:prstGeom prst="rect">
            <a:avLst/>
          </a:prstGeom>
          <a:solidFill>
            <a:schemeClr val="accent4"/>
          </a:solidFill>
          <a:ln w="12700">
            <a:solidFill>
              <a:schemeClr val="tx1"/>
            </a:solidFill>
          </a:ln>
          <a:effectLst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1299921" rtl="0" eaLnBrk="1" latinLnBrk="0" hangingPunct="1">
              <a:defRPr sz="2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49957" algn="l" defTabSz="1299921" rtl="0" eaLnBrk="1" latinLnBrk="0" hangingPunct="1">
              <a:defRPr sz="2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299921" algn="l" defTabSz="1299921" rtl="0" eaLnBrk="1" latinLnBrk="0" hangingPunct="1">
              <a:defRPr sz="2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949885" algn="l" defTabSz="1299921" rtl="0" eaLnBrk="1" latinLnBrk="0" hangingPunct="1">
              <a:defRPr sz="2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599836" algn="l" defTabSz="1299921" rtl="0" eaLnBrk="1" latinLnBrk="0" hangingPunct="1">
              <a:defRPr sz="2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3249810" algn="l" defTabSz="1299921" rtl="0" eaLnBrk="1" latinLnBrk="0" hangingPunct="1">
              <a:defRPr sz="2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899770" algn="l" defTabSz="1299921" rtl="0" eaLnBrk="1" latinLnBrk="0" hangingPunct="1">
              <a:defRPr sz="2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4549728" algn="l" defTabSz="1299921" rtl="0" eaLnBrk="1" latinLnBrk="0" hangingPunct="1">
              <a:defRPr sz="2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5199684" algn="l" defTabSz="1299921" rtl="0" eaLnBrk="1" latinLnBrk="0" hangingPunct="1">
              <a:defRPr sz="2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1097280" fontAlgn="base">
              <a:spcBef>
                <a:spcPct val="0"/>
              </a:spcBef>
              <a:spcAft>
                <a:spcPct val="0"/>
              </a:spcAft>
            </a:pPr>
            <a:r>
              <a:rPr lang="en-US" sz="1100" b="1" dirty="0" smtClean="0">
                <a:solidFill>
                  <a:srgbClr val="067AB4">
                    <a:lumMod val="50000"/>
                  </a:srgbClr>
                </a:solidFill>
              </a:rPr>
              <a:t>VES</a:t>
            </a:r>
          </a:p>
          <a:p>
            <a:pPr algn="ctr" defTabSz="1097280" fontAlgn="base">
              <a:spcBef>
                <a:spcPct val="0"/>
              </a:spcBef>
              <a:spcAft>
                <a:spcPct val="0"/>
              </a:spcAft>
            </a:pPr>
            <a:r>
              <a:rPr lang="en-US" sz="1100" b="1" dirty="0" smtClean="0">
                <a:solidFill>
                  <a:srgbClr val="067AB4">
                    <a:lumMod val="50000"/>
                  </a:srgbClr>
                </a:solidFill>
              </a:rPr>
              <a:t>Collector</a:t>
            </a:r>
            <a:endParaRPr lang="en-US" sz="1100" b="1" dirty="0">
              <a:solidFill>
                <a:srgbClr val="067AB4">
                  <a:lumMod val="50000"/>
                </a:srgbClr>
              </a:solidFill>
            </a:endParaRPr>
          </a:p>
        </p:txBody>
      </p:sp>
      <p:cxnSp>
        <p:nvCxnSpPr>
          <p:cNvPr id="9" name="Elbow Connector 8"/>
          <p:cNvCxnSpPr>
            <a:stCxn id="19" idx="0"/>
            <a:endCxn id="8" idx="1"/>
          </p:cNvCxnSpPr>
          <p:nvPr/>
        </p:nvCxnSpPr>
        <p:spPr>
          <a:xfrm rot="5400000" flipH="1" flipV="1">
            <a:off x="1480265" y="3012810"/>
            <a:ext cx="652020" cy="1031738"/>
          </a:xfrm>
          <a:prstGeom prst="bentConnector2">
            <a:avLst/>
          </a:prstGeom>
          <a:ln w="41275">
            <a:solidFill>
              <a:srgbClr val="FFC000"/>
            </a:solidFill>
            <a:prstDash val="solid"/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5657189" y="2061547"/>
            <a:ext cx="1172378" cy="589671"/>
          </a:xfrm>
          <a:prstGeom prst="rect">
            <a:avLst/>
          </a:prstGeom>
          <a:solidFill>
            <a:schemeClr val="accent4"/>
          </a:solidFill>
          <a:ln w="12700"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1299921" rtl="0" eaLnBrk="1" latinLnBrk="0" hangingPunct="1">
              <a:defRPr sz="2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49957" algn="l" defTabSz="1299921" rtl="0" eaLnBrk="1" latinLnBrk="0" hangingPunct="1">
              <a:defRPr sz="2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299921" algn="l" defTabSz="1299921" rtl="0" eaLnBrk="1" latinLnBrk="0" hangingPunct="1">
              <a:defRPr sz="2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949885" algn="l" defTabSz="1299921" rtl="0" eaLnBrk="1" latinLnBrk="0" hangingPunct="1">
              <a:defRPr sz="2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599836" algn="l" defTabSz="1299921" rtl="0" eaLnBrk="1" latinLnBrk="0" hangingPunct="1">
              <a:defRPr sz="2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3249810" algn="l" defTabSz="1299921" rtl="0" eaLnBrk="1" latinLnBrk="0" hangingPunct="1">
              <a:defRPr sz="2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899770" algn="l" defTabSz="1299921" rtl="0" eaLnBrk="1" latinLnBrk="0" hangingPunct="1">
              <a:defRPr sz="2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4549728" algn="l" defTabSz="1299921" rtl="0" eaLnBrk="1" latinLnBrk="0" hangingPunct="1">
              <a:defRPr sz="2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5199684" algn="l" defTabSz="1299921" rtl="0" eaLnBrk="1" latinLnBrk="0" hangingPunct="1">
              <a:defRPr sz="2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1097280" fontAlgn="base">
              <a:spcBef>
                <a:spcPct val="0"/>
              </a:spcBef>
              <a:spcAft>
                <a:spcPct val="0"/>
              </a:spcAft>
            </a:pPr>
            <a:r>
              <a:rPr lang="en-US" sz="1100" b="1" dirty="0" smtClean="0">
                <a:solidFill>
                  <a:srgbClr val="067AB4">
                    <a:lumMod val="50000"/>
                  </a:srgbClr>
                </a:solidFill>
              </a:rPr>
              <a:t>TCA</a:t>
            </a:r>
            <a:endParaRPr lang="en-US" sz="1100" b="1" dirty="0">
              <a:solidFill>
                <a:srgbClr val="067AB4">
                  <a:lumMod val="50000"/>
                </a:srgbClr>
              </a:solidFill>
            </a:endParaRPr>
          </a:p>
        </p:txBody>
      </p:sp>
      <p:cxnSp>
        <p:nvCxnSpPr>
          <p:cNvPr id="11" name="Elbow Connector 10"/>
          <p:cNvCxnSpPr>
            <a:stCxn id="8" idx="0"/>
            <a:endCxn id="10" idx="1"/>
          </p:cNvCxnSpPr>
          <p:nvPr/>
        </p:nvCxnSpPr>
        <p:spPr>
          <a:xfrm rot="5400000" flipH="1" flipV="1">
            <a:off x="4007036" y="1257680"/>
            <a:ext cx="551450" cy="2748856"/>
          </a:xfrm>
          <a:prstGeom prst="bentConnector2">
            <a:avLst/>
          </a:prstGeom>
          <a:ln w="41275">
            <a:solidFill>
              <a:srgbClr val="FFC000"/>
            </a:solidFill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8622093" y="1263953"/>
            <a:ext cx="1840977" cy="124559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9010276" y="4063083"/>
            <a:ext cx="1836977" cy="96387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14" name="Straight Arrow Connector 13"/>
          <p:cNvCxnSpPr>
            <a:stCxn id="12" idx="2"/>
          </p:cNvCxnSpPr>
          <p:nvPr/>
        </p:nvCxnSpPr>
        <p:spPr>
          <a:xfrm>
            <a:off x="9542582" y="2509544"/>
            <a:ext cx="36682" cy="1543108"/>
          </a:xfrm>
          <a:prstGeom prst="straightConnector1">
            <a:avLst/>
          </a:prstGeom>
          <a:ln w="41275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H="1" flipV="1">
            <a:off x="2011066" y="4640874"/>
            <a:ext cx="7470968" cy="41674"/>
          </a:xfrm>
          <a:prstGeom prst="straightConnector1">
            <a:avLst/>
          </a:prstGeom>
          <a:ln w="41275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890100" y="1665272"/>
            <a:ext cx="939440" cy="0"/>
          </a:xfrm>
          <a:prstGeom prst="straightConnector1">
            <a:avLst/>
          </a:prstGeom>
          <a:ln w="41275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445050" y="1180108"/>
            <a:ext cx="18236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Closed Loop Flow</a:t>
            </a:r>
            <a:endParaRPr lang="en-US" dirty="0"/>
          </a:p>
        </p:txBody>
      </p:sp>
      <p:cxnSp>
        <p:nvCxnSpPr>
          <p:cNvPr id="18" name="Elbow Connector 17"/>
          <p:cNvCxnSpPr>
            <a:endCxn id="20" idx="2"/>
          </p:cNvCxnSpPr>
          <p:nvPr/>
        </p:nvCxnSpPr>
        <p:spPr>
          <a:xfrm flipV="1">
            <a:off x="6838967" y="1781584"/>
            <a:ext cx="1886787" cy="662566"/>
          </a:xfrm>
          <a:prstGeom prst="bentConnector3">
            <a:avLst/>
          </a:prstGeom>
          <a:ln w="41275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/>
        </p:nvSpPr>
        <p:spPr>
          <a:xfrm>
            <a:off x="569746" y="3854689"/>
            <a:ext cx="1441320" cy="1522995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8725754" y="1478166"/>
            <a:ext cx="1356257" cy="606836"/>
          </a:xfrm>
          <a:prstGeom prst="ellipse">
            <a:avLst/>
          </a:prstGeom>
          <a:solidFill>
            <a:schemeClr val="accent4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dirty="0" smtClean="0">
                <a:solidFill>
                  <a:schemeClr val="tx1"/>
                </a:solidFill>
              </a:rPr>
              <a:t>Drools Policy</a:t>
            </a:r>
            <a:endParaRPr lang="en-US" sz="1100" b="1" dirty="0">
              <a:solidFill>
                <a:schemeClr val="tx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9221231" y="2138697"/>
            <a:ext cx="5645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PDP</a:t>
            </a:r>
            <a:endParaRPr lang="en-US" dirty="0"/>
          </a:p>
        </p:txBody>
      </p:sp>
      <p:sp>
        <p:nvSpPr>
          <p:cNvPr id="22" name="Oval 21"/>
          <p:cNvSpPr/>
          <p:nvPr/>
        </p:nvSpPr>
        <p:spPr>
          <a:xfrm>
            <a:off x="9147996" y="4108126"/>
            <a:ext cx="1322320" cy="568517"/>
          </a:xfrm>
          <a:prstGeom prst="ellipse">
            <a:avLst/>
          </a:prstGeom>
          <a:solidFill>
            <a:schemeClr val="accent4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dirty="0" smtClean="0">
                <a:solidFill>
                  <a:schemeClr val="tx1"/>
                </a:solidFill>
              </a:rPr>
              <a:t>Action Execution</a:t>
            </a:r>
            <a:endParaRPr lang="en-US" sz="1100" b="1" dirty="0">
              <a:solidFill>
                <a:schemeClr val="tx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9489975" y="4682356"/>
            <a:ext cx="7553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App-C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1205596" y="2672403"/>
            <a:ext cx="69589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(1) VES</a:t>
            </a:r>
          </a:p>
          <a:p>
            <a:r>
              <a:rPr lang="en-US" sz="1400" dirty="0" smtClean="0"/>
              <a:t>PM</a:t>
            </a:r>
            <a:endParaRPr lang="en-US" sz="1400" dirty="0"/>
          </a:p>
        </p:txBody>
      </p:sp>
      <p:sp>
        <p:nvSpPr>
          <p:cNvPr id="25" name="TextBox 24"/>
          <p:cNvSpPr txBox="1"/>
          <p:nvPr/>
        </p:nvSpPr>
        <p:spPr>
          <a:xfrm>
            <a:off x="7466405" y="1374876"/>
            <a:ext cx="11183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(3) Signature</a:t>
            </a:r>
            <a:endParaRPr lang="en-US" sz="1400" dirty="0"/>
          </a:p>
        </p:txBody>
      </p:sp>
      <p:sp>
        <p:nvSpPr>
          <p:cNvPr id="26" name="TextBox 25"/>
          <p:cNvSpPr txBox="1"/>
          <p:nvPr/>
        </p:nvSpPr>
        <p:spPr>
          <a:xfrm>
            <a:off x="9809156" y="2536764"/>
            <a:ext cx="115127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(4) App-C API</a:t>
            </a:r>
          </a:p>
          <a:p>
            <a:r>
              <a:rPr lang="en-US" sz="1400" dirty="0" smtClean="0"/>
              <a:t>Call</a:t>
            </a:r>
            <a:endParaRPr lang="en-US" sz="1400" dirty="0"/>
          </a:p>
        </p:txBody>
      </p:sp>
      <p:sp>
        <p:nvSpPr>
          <p:cNvPr id="27" name="TextBox 26"/>
          <p:cNvSpPr txBox="1"/>
          <p:nvPr/>
        </p:nvSpPr>
        <p:spPr>
          <a:xfrm>
            <a:off x="5081713" y="4689593"/>
            <a:ext cx="16583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(5) Nova Restart VM</a:t>
            </a:r>
            <a:endParaRPr lang="en-US" sz="1400" dirty="0"/>
          </a:p>
        </p:txBody>
      </p:sp>
      <p:sp>
        <p:nvSpPr>
          <p:cNvPr id="28" name="TextBox 27"/>
          <p:cNvSpPr txBox="1"/>
          <p:nvPr/>
        </p:nvSpPr>
        <p:spPr>
          <a:xfrm>
            <a:off x="2747645" y="2029749"/>
            <a:ext cx="9828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(2) VES PM</a:t>
            </a:r>
            <a:endParaRPr lang="en-US" sz="1400" dirty="0"/>
          </a:p>
        </p:txBody>
      </p:sp>
      <p:sp>
        <p:nvSpPr>
          <p:cNvPr id="29" name="Rectangle 28"/>
          <p:cNvSpPr/>
          <p:nvPr/>
        </p:nvSpPr>
        <p:spPr>
          <a:xfrm>
            <a:off x="5454095" y="2680797"/>
            <a:ext cx="1578566" cy="428758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accent4"/>
                </a:solidFill>
              </a:rPr>
              <a:t>CDAP</a:t>
            </a:r>
            <a:endParaRPr lang="en-US" sz="1200" b="1" dirty="0">
              <a:solidFill>
                <a:schemeClr val="accent4"/>
              </a:solidFill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2163269" y="3535217"/>
            <a:ext cx="1578566" cy="428758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accent4"/>
                </a:solidFill>
              </a:rPr>
              <a:t>Docker</a:t>
            </a:r>
            <a:endParaRPr lang="en-US" sz="1200" b="1" dirty="0">
              <a:solidFill>
                <a:schemeClr val="accent4"/>
              </a:solidFill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3764277" y="2164651"/>
            <a:ext cx="967582" cy="443178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err="1" smtClean="0">
                <a:solidFill>
                  <a:schemeClr val="accent4"/>
                </a:solidFill>
              </a:rPr>
              <a:t>DMaaP</a:t>
            </a:r>
            <a:endParaRPr lang="en-US" sz="1200" b="1" dirty="0">
              <a:solidFill>
                <a:schemeClr val="accent4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7189072" y="2192709"/>
            <a:ext cx="967582" cy="443178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err="1" smtClean="0">
                <a:solidFill>
                  <a:schemeClr val="accent4"/>
                </a:solidFill>
              </a:rPr>
              <a:t>DMaaP</a:t>
            </a:r>
            <a:endParaRPr lang="en-US" sz="1200" b="1" dirty="0">
              <a:solidFill>
                <a:schemeClr val="accent4"/>
              </a:solidFill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9019729" y="3059509"/>
            <a:ext cx="967582" cy="443178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err="1" smtClean="0">
                <a:solidFill>
                  <a:schemeClr val="accent4"/>
                </a:solidFill>
              </a:rPr>
              <a:t>DMaaP</a:t>
            </a:r>
            <a:endParaRPr lang="en-US" sz="1200" b="1" dirty="0">
              <a:solidFill>
                <a:schemeClr val="accent4"/>
              </a:solidFill>
            </a:endParaRPr>
          </a:p>
        </p:txBody>
      </p:sp>
      <p:pic>
        <p:nvPicPr>
          <p:cNvPr id="34" name="Picture 3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9605" y="4011375"/>
            <a:ext cx="1247619" cy="1180952"/>
          </a:xfrm>
          <a:prstGeom prst="rect">
            <a:avLst/>
          </a:prstGeom>
        </p:spPr>
      </p:pic>
      <p:sp>
        <p:nvSpPr>
          <p:cNvPr id="35" name="TextBox 34"/>
          <p:cNvSpPr txBox="1"/>
          <p:nvPr/>
        </p:nvSpPr>
        <p:spPr>
          <a:xfrm>
            <a:off x="1996014" y="5262097"/>
            <a:ext cx="4325223" cy="12311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arenBoth"/>
            </a:pPr>
            <a:r>
              <a:rPr lang="en-US" sz="1400" dirty="0" err="1" smtClean="0"/>
              <a:t>vGMUX</a:t>
            </a:r>
            <a:r>
              <a:rPr lang="en-US" sz="1400" dirty="0" smtClean="0"/>
              <a:t> emits VES packet-loss metric not equal to 0 </a:t>
            </a:r>
          </a:p>
          <a:p>
            <a:pPr marL="342900" indent="-342900">
              <a:buAutoNum type="arabicParenBoth"/>
            </a:pPr>
            <a:r>
              <a:rPr lang="en-US" sz="1400" dirty="0" smtClean="0"/>
              <a:t>VES Collector forwards message on </a:t>
            </a:r>
            <a:r>
              <a:rPr lang="en-US" sz="1400" dirty="0" err="1" smtClean="0"/>
              <a:t>DMaaP</a:t>
            </a:r>
            <a:endParaRPr lang="en-US" sz="1400" dirty="0" smtClean="0"/>
          </a:p>
          <a:p>
            <a:pPr marL="342900" indent="-342900">
              <a:buAutoNum type="arabicParenBoth"/>
            </a:pPr>
            <a:r>
              <a:rPr lang="en-US" sz="1400" dirty="0" smtClean="0"/>
              <a:t>TCA detects threshold for packet loss and creates</a:t>
            </a:r>
          </a:p>
          <a:p>
            <a:r>
              <a:rPr lang="en-US" sz="1400" dirty="0" smtClean="0"/>
              <a:t>signature for ONSET of condition</a:t>
            </a:r>
          </a:p>
          <a:p>
            <a:pPr marL="342900" indent="-342900">
              <a:buAutoNum type="arabicParenBoth"/>
            </a:pPr>
            <a:endParaRPr lang="en-US" dirty="0"/>
          </a:p>
        </p:txBody>
      </p:sp>
      <p:sp>
        <p:nvSpPr>
          <p:cNvPr id="36" name="TextBox 35"/>
          <p:cNvSpPr txBox="1"/>
          <p:nvPr/>
        </p:nvSpPr>
        <p:spPr>
          <a:xfrm>
            <a:off x="6461084" y="5306142"/>
            <a:ext cx="4322017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(4) Policy matches message’s Control Loop ID to existing </a:t>
            </a:r>
          </a:p>
          <a:p>
            <a:r>
              <a:rPr lang="en-US" sz="1400" dirty="0" smtClean="0"/>
              <a:t>Operational Policy, Sends App-C request for restart VM</a:t>
            </a:r>
          </a:p>
          <a:p>
            <a:r>
              <a:rPr lang="en-US" sz="1400" dirty="0" smtClean="0"/>
              <a:t>(5) App-C sends NOVA command to restart VM</a:t>
            </a:r>
            <a:endParaRPr lang="en-US" sz="1400" dirty="0"/>
          </a:p>
        </p:txBody>
      </p:sp>
      <p:sp>
        <p:nvSpPr>
          <p:cNvPr id="37" name="Rectangle 36"/>
          <p:cNvSpPr/>
          <p:nvPr/>
        </p:nvSpPr>
        <p:spPr>
          <a:xfrm>
            <a:off x="11127362" y="4971163"/>
            <a:ext cx="1141527" cy="9736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1365341" y="5587201"/>
            <a:ext cx="6655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A&amp;AI</a:t>
            </a:r>
            <a:endParaRPr lang="en-US" dirty="0"/>
          </a:p>
        </p:txBody>
      </p:sp>
      <p:cxnSp>
        <p:nvCxnSpPr>
          <p:cNvPr id="39" name="Straight Arrow Connector 38"/>
          <p:cNvCxnSpPr/>
          <p:nvPr/>
        </p:nvCxnSpPr>
        <p:spPr>
          <a:xfrm>
            <a:off x="10857038" y="4431194"/>
            <a:ext cx="830485" cy="830064"/>
          </a:xfrm>
          <a:prstGeom prst="straightConnector1">
            <a:avLst/>
          </a:prstGeom>
          <a:ln w="41275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11155885" y="4169584"/>
            <a:ext cx="13644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(4.5) Gather VM</a:t>
            </a:r>
          </a:p>
          <a:p>
            <a:r>
              <a:rPr lang="en-US" sz="1400" dirty="0" smtClean="0"/>
              <a:t>data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782010106"/>
      </p:ext>
    </p:extLst>
  </p:cSld>
  <p:clrMapOvr>
    <a:masterClrMapping/>
  </p:clrMapOvr>
  <p:transition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Deployment Steps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Holmes DCAE Onboarding</a:t>
            </a:r>
          </a:p>
          <a:p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CLAMP Closed Loop Configuration</a:t>
            </a:r>
          </a:p>
          <a:p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CLAMP Closed Loop Deployment</a:t>
            </a:r>
          </a:p>
          <a:p>
            <a:r>
              <a:rPr lang="en-US" dirty="0" smtClean="0"/>
              <a:t>CLAMP Closed Loop Update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5998753"/>
      </p:ext>
    </p:extLst>
  </p:cSld>
  <p:clrMapOvr>
    <a:masterClrMapping/>
  </p:clrMapOvr>
  <p:transition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218757" y="150504"/>
            <a:ext cx="11669838" cy="6510179"/>
            <a:chOff x="218757" y="150504"/>
            <a:chExt cx="11669838" cy="6510179"/>
          </a:xfrm>
        </p:grpSpPr>
        <p:sp>
          <p:nvSpPr>
            <p:cNvPr id="4" name="Rectangle 3"/>
            <p:cNvSpPr/>
            <p:nvPr/>
          </p:nvSpPr>
          <p:spPr>
            <a:xfrm>
              <a:off x="7114473" y="150504"/>
              <a:ext cx="2323601" cy="2116796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7526607" y="1893971"/>
              <a:ext cx="160653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CLAMP Cockpit</a:t>
              </a:r>
              <a:endParaRPr lang="en-US" dirty="0"/>
            </a:p>
          </p:txBody>
        </p:sp>
        <p:sp>
          <p:nvSpPr>
            <p:cNvPr id="48" name="Rectangle 47"/>
            <p:cNvSpPr/>
            <p:nvPr/>
          </p:nvSpPr>
          <p:spPr>
            <a:xfrm>
              <a:off x="10047618" y="2565959"/>
              <a:ext cx="1840977" cy="1245591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Policy</a:t>
              </a:r>
            </a:p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Engine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cxnSp>
          <p:nvCxnSpPr>
            <p:cNvPr id="50" name="Straight Arrow Connector 49"/>
            <p:cNvCxnSpPr/>
            <p:nvPr/>
          </p:nvCxnSpPr>
          <p:spPr>
            <a:xfrm>
              <a:off x="9507492" y="1547214"/>
              <a:ext cx="817769" cy="980872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Oval 50"/>
            <p:cNvSpPr/>
            <p:nvPr/>
          </p:nvSpPr>
          <p:spPr>
            <a:xfrm>
              <a:off x="9625361" y="1736219"/>
              <a:ext cx="531184" cy="48075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1</a:t>
              </a:r>
              <a:endParaRPr lang="en-US" sz="1200" dirty="0"/>
            </a:p>
          </p:txBody>
        </p:sp>
        <p:sp>
          <p:nvSpPr>
            <p:cNvPr id="39" name="Rectangle 38"/>
            <p:cNvSpPr/>
            <p:nvPr/>
          </p:nvSpPr>
          <p:spPr>
            <a:xfrm>
              <a:off x="218757" y="168044"/>
              <a:ext cx="2229001" cy="1781079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977310" y="179327"/>
              <a:ext cx="68961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ASDC</a:t>
              </a:r>
              <a:endParaRPr lang="en-US" dirty="0"/>
            </a:p>
          </p:txBody>
        </p:sp>
        <p:sp>
          <p:nvSpPr>
            <p:cNvPr id="83" name="Rectangle 82"/>
            <p:cNvSpPr/>
            <p:nvPr/>
          </p:nvSpPr>
          <p:spPr>
            <a:xfrm>
              <a:off x="350095" y="2653678"/>
              <a:ext cx="7428784" cy="4007005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84" name="Flowchart: Magnetic Disk 83"/>
            <p:cNvSpPr/>
            <p:nvPr/>
          </p:nvSpPr>
          <p:spPr>
            <a:xfrm>
              <a:off x="3847353" y="3350000"/>
              <a:ext cx="1639251" cy="838200"/>
            </a:xfrm>
            <a:prstGeom prst="flowChartMagneticDisk">
              <a:avLst/>
            </a:prstGeom>
            <a:solidFill>
              <a:schemeClr val="accent6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DCAE Inventory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85" name="TextBox 84"/>
            <p:cNvSpPr txBox="1"/>
            <p:nvPr/>
          </p:nvSpPr>
          <p:spPr>
            <a:xfrm>
              <a:off x="498762" y="6086950"/>
              <a:ext cx="69602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DCAE</a:t>
              </a:r>
              <a:endParaRPr lang="en-US" dirty="0"/>
            </a:p>
          </p:txBody>
        </p:sp>
        <p:sp>
          <p:nvSpPr>
            <p:cNvPr id="86" name="Flowchart: Card 85"/>
            <p:cNvSpPr/>
            <p:nvPr/>
          </p:nvSpPr>
          <p:spPr>
            <a:xfrm>
              <a:off x="584505" y="3392898"/>
              <a:ext cx="1480649" cy="765006"/>
            </a:xfrm>
            <a:prstGeom prst="flowChartPunchedCard">
              <a:avLst/>
            </a:prstGeom>
            <a:solidFill>
              <a:schemeClr val="accent6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DCAE NB Interface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89" name="Flowchart: Stored Data 88"/>
            <p:cNvSpPr/>
            <p:nvPr/>
          </p:nvSpPr>
          <p:spPr>
            <a:xfrm>
              <a:off x="584505" y="4909055"/>
              <a:ext cx="1430791" cy="752530"/>
            </a:xfrm>
            <a:prstGeom prst="flowChartOnlineStorage">
              <a:avLst/>
            </a:prstGeom>
            <a:solidFill>
              <a:schemeClr val="accent6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err="1" smtClean="0">
                  <a:solidFill>
                    <a:schemeClr val="tx1"/>
                  </a:solidFill>
                </a:rPr>
                <a:t>Cloudify</a:t>
              </a:r>
              <a:endParaRPr lang="en-US" sz="1400" dirty="0" smtClean="0">
                <a:solidFill>
                  <a:schemeClr val="tx1"/>
                </a:solidFill>
              </a:endParaRPr>
            </a:p>
            <a:p>
              <a:pPr algn="ctr"/>
              <a:r>
                <a:rPr lang="en-US" sz="1400" dirty="0" smtClean="0">
                  <a:solidFill>
                    <a:schemeClr val="tx1"/>
                  </a:solidFill>
                </a:rPr>
                <a:t>(includes plugins</a:t>
              </a:r>
              <a:r>
                <a:rPr lang="en-US" dirty="0" smtClean="0">
                  <a:solidFill>
                    <a:schemeClr val="tx1"/>
                  </a:solidFill>
                </a:rPr>
                <a:t>)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90" name="Flowchart: Document 89"/>
            <p:cNvSpPr/>
            <p:nvPr/>
          </p:nvSpPr>
          <p:spPr>
            <a:xfrm>
              <a:off x="4881231" y="4586624"/>
              <a:ext cx="1566339" cy="689644"/>
            </a:xfrm>
            <a:prstGeom prst="flowChartDocument">
              <a:avLst/>
            </a:prstGeom>
            <a:solidFill>
              <a:schemeClr val="accent6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DCAE/Policy Interface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cxnSp>
          <p:nvCxnSpPr>
            <p:cNvPr id="91" name="Straight Arrow Connector 90"/>
            <p:cNvCxnSpPr/>
            <p:nvPr/>
          </p:nvCxnSpPr>
          <p:spPr>
            <a:xfrm>
              <a:off x="936681" y="4097359"/>
              <a:ext cx="11938" cy="99619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2" name="Oval 91"/>
            <p:cNvSpPr/>
            <p:nvPr/>
          </p:nvSpPr>
          <p:spPr>
            <a:xfrm>
              <a:off x="684577" y="4361300"/>
              <a:ext cx="531184" cy="48075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/>
                <a:t>7</a:t>
              </a:r>
              <a:endParaRPr lang="en-US" sz="1400" dirty="0"/>
            </a:p>
          </p:txBody>
        </p:sp>
        <p:sp>
          <p:nvSpPr>
            <p:cNvPr id="98" name="Flowchart: Card 97"/>
            <p:cNvSpPr/>
            <p:nvPr/>
          </p:nvSpPr>
          <p:spPr>
            <a:xfrm>
              <a:off x="3812140" y="5840406"/>
              <a:ext cx="812679" cy="382503"/>
            </a:xfrm>
            <a:prstGeom prst="flowChartPunchedCard">
              <a:avLst/>
            </a:prstGeom>
            <a:solidFill>
              <a:schemeClr val="accent6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>
                  <a:solidFill>
                    <a:schemeClr val="tx1"/>
                  </a:solidFill>
                </a:rPr>
                <a:t>TCA</a:t>
              </a:r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99" name="Rectangle 98"/>
            <p:cNvSpPr/>
            <p:nvPr/>
          </p:nvSpPr>
          <p:spPr>
            <a:xfrm>
              <a:off x="3812139" y="6271356"/>
              <a:ext cx="1029029" cy="276998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00" name="TextBox 99"/>
            <p:cNvSpPr txBox="1"/>
            <p:nvPr/>
          </p:nvSpPr>
          <p:spPr>
            <a:xfrm>
              <a:off x="4068323" y="6269408"/>
              <a:ext cx="52867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CDAP</a:t>
              </a:r>
              <a:endParaRPr lang="en-US" sz="1200" dirty="0"/>
            </a:p>
          </p:txBody>
        </p:sp>
        <p:cxnSp>
          <p:nvCxnSpPr>
            <p:cNvPr id="105" name="Straight Arrow Connector 104"/>
            <p:cNvCxnSpPr/>
            <p:nvPr/>
          </p:nvCxnSpPr>
          <p:spPr>
            <a:xfrm flipH="1">
              <a:off x="4640639" y="5302703"/>
              <a:ext cx="698295" cy="943339"/>
            </a:xfrm>
            <a:prstGeom prst="straightConnector1">
              <a:avLst/>
            </a:prstGeom>
            <a:ln>
              <a:prstDash val="dash"/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6" name="Oval 105"/>
            <p:cNvSpPr/>
            <p:nvPr/>
          </p:nvSpPr>
          <p:spPr>
            <a:xfrm>
              <a:off x="4807750" y="5437802"/>
              <a:ext cx="531184" cy="48075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/>
                <a:t>3</a:t>
              </a:r>
              <a:endParaRPr lang="en-US" sz="1400" dirty="0"/>
            </a:p>
          </p:txBody>
        </p:sp>
        <p:cxnSp>
          <p:nvCxnSpPr>
            <p:cNvPr id="113" name="Straight Arrow Connector 112"/>
            <p:cNvCxnSpPr/>
            <p:nvPr/>
          </p:nvCxnSpPr>
          <p:spPr>
            <a:xfrm flipV="1">
              <a:off x="1846386" y="1572812"/>
              <a:ext cx="5209674" cy="1805367"/>
            </a:xfrm>
            <a:prstGeom prst="straightConnector1">
              <a:avLst/>
            </a:prstGeom>
            <a:ln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4" name="TextBox 113"/>
            <p:cNvSpPr txBox="1"/>
            <p:nvPr/>
          </p:nvSpPr>
          <p:spPr>
            <a:xfrm>
              <a:off x="4387362" y="1622539"/>
              <a:ext cx="153676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err="1" smtClean="0"/>
                <a:t>Undeploy</a:t>
              </a:r>
              <a:r>
                <a:rPr lang="en-US" sz="1200" dirty="0" smtClean="0"/>
                <a:t> closed loop</a:t>
              </a:r>
            </a:p>
          </p:txBody>
        </p:sp>
        <p:sp>
          <p:nvSpPr>
            <p:cNvPr id="115" name="Oval 114"/>
            <p:cNvSpPr/>
            <p:nvPr/>
          </p:nvSpPr>
          <p:spPr>
            <a:xfrm>
              <a:off x="5178604" y="1872868"/>
              <a:ext cx="531184" cy="48075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 smtClean="0"/>
                <a:t>6,8,9</a:t>
              </a:r>
              <a:endParaRPr lang="en-US" sz="1000" dirty="0"/>
            </a:p>
          </p:txBody>
        </p:sp>
        <p:cxnSp>
          <p:nvCxnSpPr>
            <p:cNvPr id="116" name="Straight Arrow Connector 115"/>
            <p:cNvCxnSpPr/>
            <p:nvPr/>
          </p:nvCxnSpPr>
          <p:spPr>
            <a:xfrm flipV="1">
              <a:off x="6313251" y="3408536"/>
              <a:ext cx="3734367" cy="1105098"/>
            </a:xfrm>
            <a:prstGeom prst="straightConnector1">
              <a:avLst/>
            </a:prstGeom>
            <a:ln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7" name="Oval 116"/>
            <p:cNvSpPr/>
            <p:nvPr/>
          </p:nvSpPr>
          <p:spPr>
            <a:xfrm>
              <a:off x="7852695" y="3764679"/>
              <a:ext cx="531184" cy="48075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/>
                <a:t>2</a:t>
              </a:r>
              <a:endParaRPr lang="en-US" sz="1400" dirty="0"/>
            </a:p>
          </p:txBody>
        </p:sp>
        <p:sp>
          <p:nvSpPr>
            <p:cNvPr id="60" name="Flowchart: Card 59"/>
            <p:cNvSpPr/>
            <p:nvPr/>
          </p:nvSpPr>
          <p:spPr>
            <a:xfrm>
              <a:off x="498762" y="2744426"/>
              <a:ext cx="1198957" cy="466847"/>
            </a:xfrm>
            <a:prstGeom prst="flowChartPunchedCard">
              <a:avLst/>
            </a:prstGeom>
            <a:solidFill>
              <a:schemeClr val="accent6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>
                  <a:solidFill>
                    <a:schemeClr val="tx1"/>
                  </a:solidFill>
                </a:rPr>
                <a:t>Service Change Handler</a:t>
              </a:r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69" name="Flowchart: Document 68"/>
            <p:cNvSpPr/>
            <p:nvPr/>
          </p:nvSpPr>
          <p:spPr>
            <a:xfrm>
              <a:off x="1948404" y="5913031"/>
              <a:ext cx="1566339" cy="689644"/>
            </a:xfrm>
            <a:prstGeom prst="flowChartDocument">
              <a:avLst/>
            </a:prstGeom>
            <a:solidFill>
              <a:schemeClr val="accent6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err="1" smtClean="0">
                  <a:solidFill>
                    <a:schemeClr val="tx1"/>
                  </a:solidFill>
                </a:rPr>
                <a:t>Databus</a:t>
              </a:r>
              <a:r>
                <a:rPr lang="en-US" dirty="0" smtClean="0">
                  <a:solidFill>
                    <a:schemeClr val="tx1"/>
                  </a:solidFill>
                </a:rPr>
                <a:t> Controller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81" name="TextBox 80"/>
            <p:cNvSpPr txBox="1"/>
            <p:nvPr/>
          </p:nvSpPr>
          <p:spPr>
            <a:xfrm>
              <a:off x="10070932" y="1920240"/>
              <a:ext cx="98456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Update TCA</a:t>
              </a:r>
            </a:p>
            <a:p>
              <a:r>
                <a:rPr lang="en-US" sz="1200" dirty="0" err="1" smtClean="0"/>
                <a:t>Config</a:t>
              </a:r>
              <a:r>
                <a:rPr lang="en-US" sz="1200" dirty="0" smtClean="0"/>
                <a:t> policy</a:t>
              </a:r>
              <a:endParaRPr lang="en-US" sz="1200" dirty="0"/>
            </a:p>
          </p:txBody>
        </p:sp>
        <p:cxnSp>
          <p:nvCxnSpPr>
            <p:cNvPr id="102" name="Straight Arrow Connector 101"/>
            <p:cNvCxnSpPr/>
            <p:nvPr/>
          </p:nvCxnSpPr>
          <p:spPr>
            <a:xfrm>
              <a:off x="9534085" y="300160"/>
              <a:ext cx="1718860" cy="2140281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3" name="Oval 122"/>
            <p:cNvSpPr/>
            <p:nvPr/>
          </p:nvSpPr>
          <p:spPr>
            <a:xfrm>
              <a:off x="10166327" y="1146075"/>
              <a:ext cx="531184" cy="48075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 smtClean="0"/>
                <a:t>4,5</a:t>
              </a:r>
              <a:endParaRPr lang="en-US" sz="1000" dirty="0"/>
            </a:p>
          </p:txBody>
        </p:sp>
        <p:sp>
          <p:nvSpPr>
            <p:cNvPr id="124" name="TextBox 123"/>
            <p:cNvSpPr txBox="1"/>
            <p:nvPr/>
          </p:nvSpPr>
          <p:spPr>
            <a:xfrm>
              <a:off x="10748858" y="1081965"/>
              <a:ext cx="1090107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Disable Ops</a:t>
              </a:r>
            </a:p>
            <a:p>
              <a:r>
                <a:rPr lang="en-US" sz="1200" dirty="0" smtClean="0"/>
                <a:t>Policy,</a:t>
              </a:r>
            </a:p>
            <a:p>
              <a:r>
                <a:rPr lang="en-US" sz="1200" dirty="0" smtClean="0"/>
                <a:t>Re-enable Ops</a:t>
              </a:r>
            </a:p>
            <a:p>
              <a:r>
                <a:rPr lang="en-US" sz="1200" dirty="0" smtClean="0"/>
                <a:t>Policy</a:t>
              </a:r>
              <a:endParaRPr lang="en-US" sz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138581309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BACKUP </a:t>
            </a:r>
            <a:r>
              <a:rPr lang="en-US" sz="5400" dirty="0"/>
              <a:t>SLIDES</a:t>
            </a:r>
          </a:p>
        </p:txBody>
      </p:sp>
    </p:spTree>
    <p:extLst>
      <p:ext uri="{BB962C8B-B14F-4D97-AF65-F5344CB8AC3E}">
        <p14:creationId xmlns:p14="http://schemas.microsoft.com/office/powerpoint/2010/main" val="2262082494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err="1"/>
              <a:t>vCPE</a:t>
            </a:r>
            <a:r>
              <a:rPr lang="en-US" altLang="zh-CN" dirty="0"/>
              <a:t> Runtime Flow R1 - </a:t>
            </a:r>
            <a:r>
              <a:rPr lang="en-US" altLang="zh-CN" dirty="0" smtClean="0"/>
              <a:t>CLEAR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3229658" y="1898811"/>
            <a:ext cx="949082" cy="45032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671648" y="1808812"/>
            <a:ext cx="6522307" cy="255458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en-US"/>
            </a:defPPr>
            <a:lvl1pPr marL="0" algn="l" defTabSz="1299921" rtl="0" eaLnBrk="1" latinLnBrk="0" hangingPunct="1">
              <a:defRPr sz="2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649957" algn="l" defTabSz="1299921" rtl="0" eaLnBrk="1" latinLnBrk="0" hangingPunct="1">
              <a:defRPr sz="2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299921" algn="l" defTabSz="1299921" rtl="0" eaLnBrk="1" latinLnBrk="0" hangingPunct="1">
              <a:defRPr sz="2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949885" algn="l" defTabSz="1299921" rtl="0" eaLnBrk="1" latinLnBrk="0" hangingPunct="1">
              <a:defRPr sz="2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599836" algn="l" defTabSz="1299921" rtl="0" eaLnBrk="1" latinLnBrk="0" hangingPunct="1">
              <a:defRPr sz="2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3249810" algn="l" defTabSz="1299921" rtl="0" eaLnBrk="1" latinLnBrk="0" hangingPunct="1">
              <a:defRPr sz="2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3899770" algn="l" defTabSz="1299921" rtl="0" eaLnBrk="1" latinLnBrk="0" hangingPunct="1">
              <a:defRPr sz="2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4549728" algn="l" defTabSz="1299921" rtl="0" eaLnBrk="1" latinLnBrk="0" hangingPunct="1">
              <a:defRPr sz="2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5199684" algn="l" defTabSz="1299921" rtl="0" eaLnBrk="1" latinLnBrk="0" hangingPunct="1">
              <a:defRPr sz="2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5458503" y="3864794"/>
            <a:ext cx="2361585" cy="42473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1299921" rtl="0" eaLnBrk="1" latinLnBrk="0" hangingPunct="1"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9957" algn="l" defTabSz="1299921" rtl="0" eaLnBrk="1" latinLnBrk="0" hangingPunct="1"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99921" algn="l" defTabSz="1299921" rtl="0" eaLnBrk="1" latinLnBrk="0" hangingPunct="1"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949885" algn="l" defTabSz="1299921" rtl="0" eaLnBrk="1" latinLnBrk="0" hangingPunct="1"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599836" algn="l" defTabSz="1299921" rtl="0" eaLnBrk="1" latinLnBrk="0" hangingPunct="1"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249810" algn="l" defTabSz="1299921" rtl="0" eaLnBrk="1" latinLnBrk="0" hangingPunct="1"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899770" algn="l" defTabSz="1299921" rtl="0" eaLnBrk="1" latinLnBrk="0" hangingPunct="1"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49728" algn="l" defTabSz="1299921" rtl="0" eaLnBrk="1" latinLnBrk="0" hangingPunct="1"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99684" algn="l" defTabSz="1299921" rtl="0" eaLnBrk="1" latinLnBrk="0" hangingPunct="1"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097280" fontAlgn="base">
              <a:spcBef>
                <a:spcPct val="0"/>
              </a:spcBef>
              <a:spcAft>
                <a:spcPct val="0"/>
              </a:spcAft>
            </a:pPr>
            <a:r>
              <a:rPr lang="en-US" sz="2160" dirty="0" smtClean="0">
                <a:solidFill>
                  <a:srgbClr val="000000"/>
                </a:solidFill>
                <a:ea typeface="ＭＳ Ｐゴシック" charset="0"/>
              </a:rPr>
              <a:t>DCAE</a:t>
            </a:r>
            <a:endParaRPr lang="en-US" sz="2160" dirty="0">
              <a:solidFill>
                <a:srgbClr val="000000"/>
              </a:solidFill>
              <a:ea typeface="ＭＳ Ｐゴシック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908551" y="2986173"/>
            <a:ext cx="1172378" cy="589671"/>
          </a:xfrm>
          <a:prstGeom prst="rect">
            <a:avLst/>
          </a:prstGeom>
          <a:solidFill>
            <a:schemeClr val="accent4"/>
          </a:solidFill>
          <a:ln w="12700">
            <a:solidFill>
              <a:schemeClr val="tx1"/>
            </a:solidFill>
          </a:ln>
          <a:effectLst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1299921" rtl="0" eaLnBrk="1" latinLnBrk="0" hangingPunct="1">
              <a:defRPr sz="2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49957" algn="l" defTabSz="1299921" rtl="0" eaLnBrk="1" latinLnBrk="0" hangingPunct="1">
              <a:defRPr sz="2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299921" algn="l" defTabSz="1299921" rtl="0" eaLnBrk="1" latinLnBrk="0" hangingPunct="1">
              <a:defRPr sz="2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949885" algn="l" defTabSz="1299921" rtl="0" eaLnBrk="1" latinLnBrk="0" hangingPunct="1">
              <a:defRPr sz="2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599836" algn="l" defTabSz="1299921" rtl="0" eaLnBrk="1" latinLnBrk="0" hangingPunct="1">
              <a:defRPr sz="2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3249810" algn="l" defTabSz="1299921" rtl="0" eaLnBrk="1" latinLnBrk="0" hangingPunct="1">
              <a:defRPr sz="2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899770" algn="l" defTabSz="1299921" rtl="0" eaLnBrk="1" latinLnBrk="0" hangingPunct="1">
              <a:defRPr sz="2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4549728" algn="l" defTabSz="1299921" rtl="0" eaLnBrk="1" latinLnBrk="0" hangingPunct="1">
              <a:defRPr sz="2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5199684" algn="l" defTabSz="1299921" rtl="0" eaLnBrk="1" latinLnBrk="0" hangingPunct="1">
              <a:defRPr sz="2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1097280" fontAlgn="base">
              <a:spcBef>
                <a:spcPct val="0"/>
              </a:spcBef>
              <a:spcAft>
                <a:spcPct val="0"/>
              </a:spcAft>
            </a:pPr>
            <a:r>
              <a:rPr lang="en-US" sz="1100" b="1" dirty="0" smtClean="0">
                <a:solidFill>
                  <a:srgbClr val="067AB4">
                    <a:lumMod val="50000"/>
                  </a:srgbClr>
                </a:solidFill>
              </a:rPr>
              <a:t>VES</a:t>
            </a:r>
          </a:p>
          <a:p>
            <a:pPr algn="ctr" defTabSz="1097280" fontAlgn="base">
              <a:spcBef>
                <a:spcPct val="0"/>
              </a:spcBef>
              <a:spcAft>
                <a:spcPct val="0"/>
              </a:spcAft>
            </a:pPr>
            <a:r>
              <a:rPr lang="en-US" sz="1100" b="1" dirty="0" smtClean="0">
                <a:solidFill>
                  <a:srgbClr val="067AB4">
                    <a:lumMod val="50000"/>
                  </a:srgbClr>
                </a:solidFill>
              </a:rPr>
              <a:t>Collector</a:t>
            </a:r>
            <a:endParaRPr lang="en-US" sz="1100" b="1" dirty="0">
              <a:solidFill>
                <a:srgbClr val="067AB4">
                  <a:lumMod val="50000"/>
                </a:srgbClr>
              </a:solidFill>
            </a:endParaRPr>
          </a:p>
        </p:txBody>
      </p:sp>
      <p:cxnSp>
        <p:nvCxnSpPr>
          <p:cNvPr id="7" name="Elbow Connector 6"/>
          <p:cNvCxnSpPr>
            <a:stCxn id="15" idx="0"/>
            <a:endCxn id="6" idx="1"/>
          </p:cNvCxnSpPr>
          <p:nvPr/>
        </p:nvCxnSpPr>
        <p:spPr>
          <a:xfrm rot="5400000" flipH="1" flipV="1">
            <a:off x="1870930" y="2895409"/>
            <a:ext cx="652020" cy="1423221"/>
          </a:xfrm>
          <a:prstGeom prst="bentConnector2">
            <a:avLst/>
          </a:prstGeom>
          <a:ln w="41275">
            <a:solidFill>
              <a:srgbClr val="FFC000"/>
            </a:solidFill>
            <a:prstDash val="solid"/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6243596" y="2139887"/>
            <a:ext cx="1172378" cy="589671"/>
          </a:xfrm>
          <a:prstGeom prst="rect">
            <a:avLst/>
          </a:prstGeom>
          <a:solidFill>
            <a:schemeClr val="accent4"/>
          </a:solidFill>
          <a:ln w="12700"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1299921" rtl="0" eaLnBrk="1" latinLnBrk="0" hangingPunct="1">
              <a:defRPr sz="2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49957" algn="l" defTabSz="1299921" rtl="0" eaLnBrk="1" latinLnBrk="0" hangingPunct="1">
              <a:defRPr sz="2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299921" algn="l" defTabSz="1299921" rtl="0" eaLnBrk="1" latinLnBrk="0" hangingPunct="1">
              <a:defRPr sz="2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949885" algn="l" defTabSz="1299921" rtl="0" eaLnBrk="1" latinLnBrk="0" hangingPunct="1">
              <a:defRPr sz="2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599836" algn="l" defTabSz="1299921" rtl="0" eaLnBrk="1" latinLnBrk="0" hangingPunct="1">
              <a:defRPr sz="2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3249810" algn="l" defTabSz="1299921" rtl="0" eaLnBrk="1" latinLnBrk="0" hangingPunct="1">
              <a:defRPr sz="2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899770" algn="l" defTabSz="1299921" rtl="0" eaLnBrk="1" latinLnBrk="0" hangingPunct="1">
              <a:defRPr sz="2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4549728" algn="l" defTabSz="1299921" rtl="0" eaLnBrk="1" latinLnBrk="0" hangingPunct="1">
              <a:defRPr sz="2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5199684" algn="l" defTabSz="1299921" rtl="0" eaLnBrk="1" latinLnBrk="0" hangingPunct="1">
              <a:defRPr sz="2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1097280" fontAlgn="base">
              <a:spcBef>
                <a:spcPct val="0"/>
              </a:spcBef>
              <a:spcAft>
                <a:spcPct val="0"/>
              </a:spcAft>
            </a:pPr>
            <a:r>
              <a:rPr lang="en-US" sz="1100" b="1" dirty="0" smtClean="0">
                <a:solidFill>
                  <a:srgbClr val="067AB4">
                    <a:lumMod val="50000"/>
                  </a:srgbClr>
                </a:solidFill>
              </a:rPr>
              <a:t>TCA</a:t>
            </a:r>
            <a:endParaRPr lang="en-US" sz="1100" b="1" dirty="0">
              <a:solidFill>
                <a:srgbClr val="067AB4">
                  <a:lumMod val="50000"/>
                </a:srgbClr>
              </a:solidFill>
            </a:endParaRPr>
          </a:p>
        </p:txBody>
      </p:sp>
      <p:cxnSp>
        <p:nvCxnSpPr>
          <p:cNvPr id="9" name="Elbow Connector 8"/>
          <p:cNvCxnSpPr>
            <a:stCxn id="6" idx="0"/>
            <a:endCxn id="8" idx="1"/>
          </p:cNvCxnSpPr>
          <p:nvPr/>
        </p:nvCxnSpPr>
        <p:spPr>
          <a:xfrm rot="5400000" flipH="1" flipV="1">
            <a:off x="4593443" y="1336020"/>
            <a:ext cx="551450" cy="2748856"/>
          </a:xfrm>
          <a:prstGeom prst="bentConnector2">
            <a:avLst/>
          </a:prstGeom>
          <a:ln w="41275">
            <a:solidFill>
              <a:schemeClr val="accent4"/>
            </a:solidFill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9680258" y="1341157"/>
            <a:ext cx="1840977" cy="124559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0068441" y="4140287"/>
            <a:ext cx="1836977" cy="96387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1269138" y="1728429"/>
            <a:ext cx="939440" cy="0"/>
          </a:xfrm>
          <a:prstGeom prst="straightConnector1">
            <a:avLst/>
          </a:prstGeom>
          <a:ln w="41275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824088" y="1243265"/>
            <a:ext cx="18236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Closed Loop Flow</a:t>
            </a:r>
            <a:endParaRPr lang="en-US" dirty="0"/>
          </a:p>
        </p:txBody>
      </p:sp>
      <p:cxnSp>
        <p:nvCxnSpPr>
          <p:cNvPr id="14" name="Elbow Connector 13"/>
          <p:cNvCxnSpPr/>
          <p:nvPr/>
        </p:nvCxnSpPr>
        <p:spPr>
          <a:xfrm flipV="1">
            <a:off x="7425374" y="1894704"/>
            <a:ext cx="2298641" cy="627786"/>
          </a:xfrm>
          <a:prstGeom prst="bentConnector3">
            <a:avLst/>
          </a:prstGeom>
          <a:ln w="41275">
            <a:solidFill>
              <a:schemeClr val="accent4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764670" y="3933029"/>
            <a:ext cx="1441320" cy="1522995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9783919" y="1555370"/>
            <a:ext cx="1356257" cy="606836"/>
          </a:xfrm>
          <a:prstGeom prst="ellipse">
            <a:avLst/>
          </a:prstGeom>
          <a:solidFill>
            <a:schemeClr val="accent4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dirty="0" smtClean="0">
                <a:solidFill>
                  <a:schemeClr val="tx1"/>
                </a:solidFill>
              </a:rPr>
              <a:t>Drools Policy</a:t>
            </a:r>
            <a:endParaRPr lang="en-US" sz="1100" b="1" dirty="0">
              <a:solidFill>
                <a:schemeClr val="tx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0279396" y="2215901"/>
            <a:ext cx="5645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PDP</a:t>
            </a:r>
            <a:endParaRPr lang="en-US" dirty="0"/>
          </a:p>
        </p:txBody>
      </p:sp>
      <p:sp>
        <p:nvSpPr>
          <p:cNvPr id="18" name="Oval 17"/>
          <p:cNvSpPr/>
          <p:nvPr/>
        </p:nvSpPr>
        <p:spPr>
          <a:xfrm>
            <a:off x="10206161" y="4185330"/>
            <a:ext cx="1322320" cy="568517"/>
          </a:xfrm>
          <a:prstGeom prst="ellipse">
            <a:avLst/>
          </a:prstGeom>
          <a:solidFill>
            <a:schemeClr val="accent4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dirty="0" smtClean="0">
                <a:solidFill>
                  <a:schemeClr val="tx1"/>
                </a:solidFill>
              </a:rPr>
              <a:t>Action Execution</a:t>
            </a:r>
            <a:endParaRPr lang="en-US" sz="1100" b="1" dirty="0">
              <a:solidFill>
                <a:schemeClr val="tx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0548140" y="4759560"/>
            <a:ext cx="7553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App-C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1913377" y="2749871"/>
            <a:ext cx="69589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(1) VES</a:t>
            </a:r>
          </a:p>
          <a:p>
            <a:r>
              <a:rPr lang="en-US" sz="1400" dirty="0" smtClean="0"/>
              <a:t>PM</a:t>
            </a:r>
            <a:endParaRPr lang="en-US" sz="1400" dirty="0"/>
          </a:p>
        </p:txBody>
      </p:sp>
      <p:sp>
        <p:nvSpPr>
          <p:cNvPr id="21" name="TextBox 20"/>
          <p:cNvSpPr txBox="1"/>
          <p:nvPr/>
        </p:nvSpPr>
        <p:spPr>
          <a:xfrm>
            <a:off x="8592313" y="1516629"/>
            <a:ext cx="11183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(3) Signature</a:t>
            </a:r>
            <a:endParaRPr lang="en-US" sz="1400" dirty="0"/>
          </a:p>
        </p:txBody>
      </p:sp>
      <p:sp>
        <p:nvSpPr>
          <p:cNvPr id="22" name="TextBox 21"/>
          <p:cNvSpPr txBox="1"/>
          <p:nvPr/>
        </p:nvSpPr>
        <p:spPr>
          <a:xfrm>
            <a:off x="3444916" y="2108089"/>
            <a:ext cx="9828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(2) VES PM</a:t>
            </a:r>
            <a:endParaRPr lang="en-US" sz="1400" dirty="0"/>
          </a:p>
        </p:txBody>
      </p:sp>
      <p:sp>
        <p:nvSpPr>
          <p:cNvPr id="23" name="Rectangle 22"/>
          <p:cNvSpPr/>
          <p:nvPr/>
        </p:nvSpPr>
        <p:spPr>
          <a:xfrm>
            <a:off x="6040502" y="2759137"/>
            <a:ext cx="1578566" cy="428758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accent4"/>
                </a:solidFill>
              </a:rPr>
              <a:t>CDAP</a:t>
            </a:r>
            <a:endParaRPr lang="en-US" sz="1200" b="1" dirty="0">
              <a:solidFill>
                <a:schemeClr val="accent4"/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2749676" y="3613557"/>
            <a:ext cx="1578566" cy="428758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accent4"/>
                </a:solidFill>
              </a:rPr>
              <a:t>Docker</a:t>
            </a:r>
            <a:endParaRPr lang="en-US" sz="1200" b="1" dirty="0">
              <a:solidFill>
                <a:schemeClr val="accent4"/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4350684" y="2242991"/>
            <a:ext cx="967582" cy="443178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err="1" smtClean="0">
                <a:solidFill>
                  <a:schemeClr val="accent4"/>
                </a:solidFill>
              </a:rPr>
              <a:t>DMaaP</a:t>
            </a:r>
            <a:endParaRPr lang="en-US" sz="1200" b="1" dirty="0">
              <a:solidFill>
                <a:schemeClr val="accent4"/>
              </a:solidFill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7775479" y="2271049"/>
            <a:ext cx="967582" cy="443178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err="1" smtClean="0">
                <a:solidFill>
                  <a:schemeClr val="accent4"/>
                </a:solidFill>
              </a:rPr>
              <a:t>DMaaP</a:t>
            </a:r>
            <a:endParaRPr lang="en-US" sz="1200" b="1" dirty="0">
              <a:solidFill>
                <a:schemeClr val="accent4"/>
              </a:solidFill>
            </a:endParaRPr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4499" y="4079646"/>
            <a:ext cx="1247619" cy="1180952"/>
          </a:xfrm>
          <a:prstGeom prst="rect">
            <a:avLst/>
          </a:prstGeom>
        </p:spPr>
      </p:pic>
      <p:sp>
        <p:nvSpPr>
          <p:cNvPr id="28" name="TextBox 27"/>
          <p:cNvSpPr txBox="1"/>
          <p:nvPr/>
        </p:nvSpPr>
        <p:spPr>
          <a:xfrm>
            <a:off x="3229658" y="4710632"/>
            <a:ext cx="4134465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arenBoth"/>
            </a:pPr>
            <a:r>
              <a:rPr lang="en-US" sz="1400" dirty="0" err="1" smtClean="0"/>
              <a:t>vGMUX</a:t>
            </a:r>
            <a:r>
              <a:rPr lang="en-US" sz="1400" dirty="0" smtClean="0"/>
              <a:t> emits VES packet-loss metric equal to 0 </a:t>
            </a:r>
          </a:p>
          <a:p>
            <a:pPr marL="342900" indent="-342900">
              <a:buAutoNum type="arabicParenBoth"/>
            </a:pPr>
            <a:r>
              <a:rPr lang="en-US" sz="1400" dirty="0" smtClean="0"/>
              <a:t>VES Collector forwards message on </a:t>
            </a:r>
            <a:r>
              <a:rPr lang="en-US" sz="1400" dirty="0" err="1" smtClean="0"/>
              <a:t>DMaaP</a:t>
            </a:r>
            <a:endParaRPr lang="en-US" sz="1400" dirty="0" smtClean="0"/>
          </a:p>
          <a:p>
            <a:pPr marL="342900" indent="-342900">
              <a:buAutoNum type="arabicParenBoth"/>
            </a:pPr>
            <a:r>
              <a:rPr lang="en-US" sz="1400" dirty="0" smtClean="0"/>
              <a:t>TCA detects threshold for packet loss and creates</a:t>
            </a:r>
          </a:p>
          <a:p>
            <a:r>
              <a:rPr lang="en-US" sz="1400" dirty="0" smtClean="0"/>
              <a:t>signature for CLEAR of condition; Policy sends no</a:t>
            </a:r>
          </a:p>
          <a:p>
            <a:r>
              <a:rPr lang="en-US" sz="1400" dirty="0" smtClean="0"/>
              <a:t>further actions to App-C </a:t>
            </a:r>
          </a:p>
          <a:p>
            <a:pPr marL="342900" indent="-342900">
              <a:buAutoNum type="arabicParenBoth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1324361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Deployment Steps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VES Collector and TCA DCAE Onboarding</a:t>
            </a:r>
          </a:p>
          <a:p>
            <a:r>
              <a:rPr lang="en-US" dirty="0"/>
              <a:t>CLAMP Closed Loop Configuration</a:t>
            </a:r>
          </a:p>
          <a:p>
            <a:r>
              <a:rPr lang="en-US" dirty="0"/>
              <a:t>CLAMP Closed Loop Deployment</a:t>
            </a:r>
          </a:p>
          <a:p>
            <a:r>
              <a:rPr lang="en-US" dirty="0"/>
              <a:t>CLAMP Closed Loop Update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9223278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Deployment Steps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VES Collector and TCA DCAE Onboarding</a:t>
            </a:r>
          </a:p>
          <a:p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CLAMP Closed Loop Configuration</a:t>
            </a:r>
          </a:p>
          <a:p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CLAMP Closed Loop Deployment</a:t>
            </a:r>
          </a:p>
          <a:p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CLAMP Closed Loop Update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5464901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VES Collector and TCA DCAE Onboarding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Collector and </a:t>
            </a:r>
            <a:r>
              <a:rPr lang="en-US" dirty="0" err="1"/>
              <a:t>Microservice</a:t>
            </a:r>
            <a:r>
              <a:rPr lang="en-US" dirty="0"/>
              <a:t> teams provide onboarding information (Component Spec)</a:t>
            </a:r>
          </a:p>
          <a:p>
            <a:pPr lvl="1"/>
            <a:r>
              <a:rPr lang="en-US" dirty="0"/>
              <a:t>Metadata</a:t>
            </a:r>
          </a:p>
          <a:p>
            <a:pPr lvl="1"/>
            <a:r>
              <a:rPr lang="en-US" dirty="0"/>
              <a:t>Interfaces (i.e. </a:t>
            </a:r>
            <a:r>
              <a:rPr lang="en-US" dirty="0" err="1"/>
              <a:t>DMaaP</a:t>
            </a:r>
            <a:r>
              <a:rPr lang="en-US" dirty="0"/>
              <a:t> subscribe/publish)</a:t>
            </a:r>
          </a:p>
          <a:p>
            <a:pPr lvl="1"/>
            <a:r>
              <a:rPr lang="en-US" dirty="0"/>
              <a:t>Configuration Parameters </a:t>
            </a:r>
          </a:p>
          <a:p>
            <a:pPr lvl="1"/>
            <a:r>
              <a:rPr lang="en-US" dirty="0"/>
              <a:t>Auxiliary Details</a:t>
            </a:r>
          </a:p>
          <a:p>
            <a:pPr lvl="1"/>
            <a:r>
              <a:rPr lang="en-US" dirty="0"/>
              <a:t>List of Artifacts</a:t>
            </a:r>
          </a:p>
          <a:p>
            <a:r>
              <a:rPr lang="en-US" dirty="0"/>
              <a:t>This information is used to generate a blueprint (template for use in CLAMP) and Policy </a:t>
            </a:r>
            <a:r>
              <a:rPr lang="en-US" dirty="0" smtClean="0"/>
              <a:t>definition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0351896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Deployment Steps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VES Collector and TCA DCAE Onboarding</a:t>
            </a:r>
          </a:p>
          <a:p>
            <a:r>
              <a:rPr lang="en-US" dirty="0"/>
              <a:t>CLAMP Closed Loop Configuration</a:t>
            </a:r>
          </a:p>
          <a:p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CLAMP Closed Loop Deployment</a:t>
            </a:r>
          </a:p>
          <a:p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CLAMP Closed Loop Update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0176016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CLAMP Cockpit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Configuration</a:t>
            </a:r>
          </a:p>
          <a:p>
            <a:r>
              <a:rPr lang="en-US" dirty="0" smtClean="0"/>
              <a:t>Instantiation</a:t>
            </a:r>
          </a:p>
          <a:p>
            <a:r>
              <a:rPr lang="en-US" dirty="0" smtClean="0"/>
              <a:t>Monitoring (Dashboard)</a:t>
            </a:r>
          </a:p>
          <a:p>
            <a:pPr lvl="1"/>
            <a:r>
              <a:rPr lang="en-US" dirty="0" smtClean="0"/>
              <a:t>Statistics about Control Loop</a:t>
            </a:r>
          </a:p>
          <a:p>
            <a:pPr lvl="1"/>
            <a:r>
              <a:rPr lang="en-US" dirty="0" smtClean="0"/>
              <a:t>Visualization</a:t>
            </a:r>
          </a:p>
          <a:p>
            <a:r>
              <a:rPr lang="en-US" dirty="0" smtClean="0"/>
              <a:t>Lifecycle Management</a:t>
            </a:r>
          </a:p>
          <a:p>
            <a:pPr lvl="1"/>
            <a:r>
              <a:rPr lang="en-US" dirty="0" smtClean="0"/>
              <a:t>Stop/Restart Control Loop Operation, Update Configuration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6983397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114473" y="150504"/>
            <a:ext cx="2323601" cy="211679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526607" y="1893971"/>
            <a:ext cx="16065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CLAMP Cockpit</a:t>
            </a:r>
            <a:endParaRPr lang="en-US" dirty="0"/>
          </a:p>
        </p:txBody>
      </p:sp>
      <p:cxnSp>
        <p:nvCxnSpPr>
          <p:cNvPr id="32" name="Straight Arrow Connector 31"/>
          <p:cNvCxnSpPr/>
          <p:nvPr/>
        </p:nvCxnSpPr>
        <p:spPr>
          <a:xfrm>
            <a:off x="2434418" y="265949"/>
            <a:ext cx="4675137" cy="2443"/>
          </a:xfrm>
          <a:prstGeom prst="straightConnector1">
            <a:avLst/>
          </a:prstGeom>
          <a:ln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5866819" y="460188"/>
            <a:ext cx="12104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Query services, </a:t>
            </a:r>
          </a:p>
          <a:p>
            <a:r>
              <a:rPr lang="en-US" sz="1200" dirty="0" smtClean="0"/>
              <a:t>VNFs, Templates</a:t>
            </a:r>
            <a:endParaRPr lang="en-US" sz="1200" dirty="0"/>
          </a:p>
        </p:txBody>
      </p:sp>
      <p:sp>
        <p:nvSpPr>
          <p:cNvPr id="36" name="Oval 35"/>
          <p:cNvSpPr/>
          <p:nvPr/>
        </p:nvSpPr>
        <p:spPr>
          <a:xfrm>
            <a:off x="6268989" y="11549"/>
            <a:ext cx="531184" cy="48075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48" name="Rectangle 47"/>
          <p:cNvSpPr/>
          <p:nvPr/>
        </p:nvSpPr>
        <p:spPr>
          <a:xfrm>
            <a:off x="10047618" y="2565959"/>
            <a:ext cx="1840977" cy="124559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Policy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Engine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8146347" y="2334337"/>
            <a:ext cx="122456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Create and </a:t>
            </a:r>
          </a:p>
          <a:p>
            <a:r>
              <a:rPr lang="en-US" sz="1200" dirty="0" smtClean="0"/>
              <a:t>activate</a:t>
            </a:r>
          </a:p>
          <a:p>
            <a:r>
              <a:rPr lang="en-US" sz="1200" dirty="0" smtClean="0"/>
              <a:t>policies: </a:t>
            </a:r>
            <a:endParaRPr lang="en-US" sz="1200" dirty="0"/>
          </a:p>
          <a:p>
            <a:r>
              <a:rPr lang="en-US" sz="1200" dirty="0" smtClean="0"/>
              <a:t>TCA</a:t>
            </a:r>
          </a:p>
          <a:p>
            <a:r>
              <a:rPr lang="en-US" sz="1200" dirty="0" smtClean="0">
                <a:solidFill>
                  <a:srgbClr val="FF0000"/>
                </a:solidFill>
              </a:rPr>
              <a:t>(Includes </a:t>
            </a:r>
          </a:p>
          <a:p>
            <a:r>
              <a:rPr lang="en-US" sz="1200" dirty="0" smtClean="0">
                <a:solidFill>
                  <a:srgbClr val="FF0000"/>
                </a:solidFill>
              </a:rPr>
              <a:t>Threshold Rules)</a:t>
            </a:r>
            <a:endParaRPr lang="en-US" sz="1200" dirty="0" smtClean="0"/>
          </a:p>
          <a:p>
            <a:r>
              <a:rPr lang="en-US" sz="1200" dirty="0" smtClean="0"/>
              <a:t>and </a:t>
            </a:r>
          </a:p>
          <a:p>
            <a:r>
              <a:rPr lang="en-US" sz="1200" dirty="0" smtClean="0"/>
              <a:t>Operational</a:t>
            </a:r>
            <a:endParaRPr lang="en-US" sz="1200" dirty="0"/>
          </a:p>
        </p:txBody>
      </p:sp>
      <p:sp>
        <p:nvSpPr>
          <p:cNvPr id="39" name="Rectangle 38"/>
          <p:cNvSpPr/>
          <p:nvPr/>
        </p:nvSpPr>
        <p:spPr>
          <a:xfrm>
            <a:off x="218757" y="168044"/>
            <a:ext cx="2229001" cy="1781079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977310" y="179327"/>
            <a:ext cx="5565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SDC</a:t>
            </a:r>
            <a:endParaRPr lang="en-US" dirty="0"/>
          </a:p>
        </p:txBody>
      </p:sp>
      <p:cxnSp>
        <p:nvCxnSpPr>
          <p:cNvPr id="67" name="Straight Arrow Connector 66"/>
          <p:cNvCxnSpPr/>
          <p:nvPr/>
        </p:nvCxnSpPr>
        <p:spPr>
          <a:xfrm flipV="1">
            <a:off x="2434734" y="901444"/>
            <a:ext cx="4679568" cy="27518"/>
          </a:xfrm>
          <a:prstGeom prst="straightConnector1">
            <a:avLst/>
          </a:prstGeom>
          <a:ln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Oval 67"/>
          <p:cNvSpPr/>
          <p:nvPr/>
        </p:nvSpPr>
        <p:spPr>
          <a:xfrm>
            <a:off x="4459617" y="661066"/>
            <a:ext cx="531184" cy="48075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71" name="TextBox 70"/>
          <p:cNvSpPr txBox="1"/>
          <p:nvPr/>
        </p:nvSpPr>
        <p:spPr>
          <a:xfrm>
            <a:off x="2491762" y="1021103"/>
            <a:ext cx="20411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Get VES onboarding YAML file</a:t>
            </a:r>
            <a:endParaRPr lang="en-US" sz="1200" dirty="0"/>
          </a:p>
        </p:txBody>
      </p:sp>
      <p:sp>
        <p:nvSpPr>
          <p:cNvPr id="73" name="TextBox 72"/>
          <p:cNvSpPr txBox="1"/>
          <p:nvPr/>
        </p:nvSpPr>
        <p:spPr>
          <a:xfrm>
            <a:off x="2979188" y="1535648"/>
            <a:ext cx="25820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Push blueprint as artifact</a:t>
            </a:r>
          </a:p>
          <a:p>
            <a:r>
              <a:rPr lang="en-US" sz="1200" dirty="0" smtClean="0">
                <a:solidFill>
                  <a:srgbClr val="FF0000"/>
                </a:solidFill>
              </a:rPr>
              <a:t>(Includes Threshold Rules)</a:t>
            </a:r>
          </a:p>
          <a:p>
            <a:endParaRPr lang="en-US" sz="1200" dirty="0"/>
          </a:p>
        </p:txBody>
      </p:sp>
      <p:sp>
        <p:nvSpPr>
          <p:cNvPr id="74" name="Oval 73"/>
          <p:cNvSpPr/>
          <p:nvPr/>
        </p:nvSpPr>
        <p:spPr>
          <a:xfrm>
            <a:off x="7172287" y="770919"/>
            <a:ext cx="531184" cy="48075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75" name="TextBox 74"/>
          <p:cNvSpPr txBox="1"/>
          <p:nvPr/>
        </p:nvSpPr>
        <p:spPr>
          <a:xfrm>
            <a:off x="7150258" y="1240951"/>
            <a:ext cx="63799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User </a:t>
            </a:r>
          </a:p>
          <a:p>
            <a:r>
              <a:rPr lang="en-US" sz="1200" dirty="0" smtClean="0"/>
              <a:t>creates</a:t>
            </a:r>
          </a:p>
          <a:p>
            <a:r>
              <a:rPr lang="en-US" sz="1200" dirty="0" smtClean="0"/>
              <a:t>CL</a:t>
            </a:r>
            <a:endParaRPr lang="en-US" sz="1200" dirty="0"/>
          </a:p>
        </p:txBody>
      </p:sp>
      <p:sp>
        <p:nvSpPr>
          <p:cNvPr id="83" name="Rectangle 82"/>
          <p:cNvSpPr/>
          <p:nvPr/>
        </p:nvSpPr>
        <p:spPr>
          <a:xfrm>
            <a:off x="350095" y="2653678"/>
            <a:ext cx="7428784" cy="400700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4" name="Flowchart: Magnetic Disk 83"/>
          <p:cNvSpPr/>
          <p:nvPr/>
        </p:nvSpPr>
        <p:spPr>
          <a:xfrm>
            <a:off x="3847353" y="3350000"/>
            <a:ext cx="1639251" cy="838200"/>
          </a:xfrm>
          <a:prstGeom prst="flowChartMagneticDisk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DCAE Inventory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498762" y="6086950"/>
            <a:ext cx="6960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DCAE</a:t>
            </a:r>
            <a:endParaRPr lang="en-US" dirty="0"/>
          </a:p>
        </p:txBody>
      </p:sp>
      <p:sp>
        <p:nvSpPr>
          <p:cNvPr id="86" name="Flowchart: Card 85"/>
          <p:cNvSpPr/>
          <p:nvPr/>
        </p:nvSpPr>
        <p:spPr>
          <a:xfrm>
            <a:off x="584505" y="3392898"/>
            <a:ext cx="1480649" cy="765006"/>
          </a:xfrm>
          <a:prstGeom prst="flowChartPunchedCard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DCAE NB Interface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9" name="Flowchart: Stored Data 88"/>
          <p:cNvSpPr/>
          <p:nvPr/>
        </p:nvSpPr>
        <p:spPr>
          <a:xfrm>
            <a:off x="584505" y="4909055"/>
            <a:ext cx="1430791" cy="752530"/>
          </a:xfrm>
          <a:prstGeom prst="flowChartOnlineStorag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 smtClean="0">
                <a:solidFill>
                  <a:schemeClr val="tx1"/>
                </a:solidFill>
              </a:rPr>
              <a:t>Cloudify</a:t>
            </a:r>
            <a:endParaRPr lang="en-US" sz="1400" dirty="0" smtClean="0">
              <a:solidFill>
                <a:schemeClr val="tx1"/>
              </a:solidFill>
            </a:endParaRPr>
          </a:p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(includes plugins</a:t>
            </a:r>
            <a:r>
              <a:rPr lang="en-US" dirty="0" smtClean="0">
                <a:solidFill>
                  <a:schemeClr val="tx1"/>
                </a:solidFill>
              </a:rPr>
              <a:t>)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0" name="Flowchart: Document 89"/>
          <p:cNvSpPr/>
          <p:nvPr/>
        </p:nvSpPr>
        <p:spPr>
          <a:xfrm>
            <a:off x="4157850" y="4827908"/>
            <a:ext cx="1566339" cy="689644"/>
          </a:xfrm>
          <a:prstGeom prst="flowChartDocumen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CDAP Broker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9" name="Rectangle 98"/>
          <p:cNvSpPr/>
          <p:nvPr/>
        </p:nvSpPr>
        <p:spPr>
          <a:xfrm>
            <a:off x="5941528" y="6290438"/>
            <a:ext cx="1029029" cy="27699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00" name="TextBox 99"/>
          <p:cNvSpPr txBox="1"/>
          <p:nvPr/>
        </p:nvSpPr>
        <p:spPr>
          <a:xfrm>
            <a:off x="6155780" y="6290437"/>
            <a:ext cx="5286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CDAP</a:t>
            </a:r>
            <a:endParaRPr lang="en-US" sz="1200" dirty="0"/>
          </a:p>
        </p:txBody>
      </p:sp>
      <p:cxnSp>
        <p:nvCxnSpPr>
          <p:cNvPr id="55" name="Straight Arrow Connector 54"/>
          <p:cNvCxnSpPr/>
          <p:nvPr/>
        </p:nvCxnSpPr>
        <p:spPr>
          <a:xfrm flipV="1">
            <a:off x="2447758" y="1530080"/>
            <a:ext cx="4679568" cy="27518"/>
          </a:xfrm>
          <a:prstGeom prst="straightConnector1">
            <a:avLst/>
          </a:prstGeom>
          <a:ln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Oval 55"/>
          <p:cNvSpPr/>
          <p:nvPr/>
        </p:nvSpPr>
        <p:spPr>
          <a:xfrm>
            <a:off x="5458597" y="1290784"/>
            <a:ext cx="531184" cy="48075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8-9</a:t>
            </a:r>
            <a:endParaRPr lang="en-US" sz="1100" dirty="0"/>
          </a:p>
        </p:txBody>
      </p:sp>
      <p:sp>
        <p:nvSpPr>
          <p:cNvPr id="60" name="Flowchart: Card 59"/>
          <p:cNvSpPr/>
          <p:nvPr/>
        </p:nvSpPr>
        <p:spPr>
          <a:xfrm>
            <a:off x="498762" y="2744426"/>
            <a:ext cx="1198957" cy="466847"/>
          </a:xfrm>
          <a:prstGeom prst="flowChartPunchedCard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Service Change Handler</a:t>
            </a:r>
            <a:endParaRPr lang="en-US" sz="1200" dirty="0">
              <a:solidFill>
                <a:schemeClr val="tx1"/>
              </a:solidFill>
            </a:endParaRPr>
          </a:p>
        </p:txBody>
      </p:sp>
      <p:cxnSp>
        <p:nvCxnSpPr>
          <p:cNvPr id="61" name="Straight Arrow Connector 60"/>
          <p:cNvCxnSpPr/>
          <p:nvPr/>
        </p:nvCxnSpPr>
        <p:spPr>
          <a:xfrm>
            <a:off x="1698039" y="2931383"/>
            <a:ext cx="2689323" cy="436265"/>
          </a:xfrm>
          <a:prstGeom prst="straightConnector1">
            <a:avLst/>
          </a:prstGeom>
          <a:ln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/>
          <p:nvPr/>
        </p:nvCxnSpPr>
        <p:spPr>
          <a:xfrm>
            <a:off x="615687" y="1941538"/>
            <a:ext cx="654755" cy="79105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Flowchart: Document 68"/>
          <p:cNvSpPr/>
          <p:nvPr/>
        </p:nvSpPr>
        <p:spPr>
          <a:xfrm>
            <a:off x="1948404" y="5913031"/>
            <a:ext cx="1566339" cy="689644"/>
          </a:xfrm>
          <a:prstGeom prst="flowChartDocumen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chemeClr val="tx1"/>
                </a:solidFill>
              </a:rPr>
              <a:t>Databus</a:t>
            </a:r>
            <a:r>
              <a:rPr lang="en-US" dirty="0" smtClean="0">
                <a:solidFill>
                  <a:schemeClr val="tx1"/>
                </a:solidFill>
              </a:rPr>
              <a:t> Controller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79" name="Straight Arrow Connector 78"/>
          <p:cNvCxnSpPr/>
          <p:nvPr/>
        </p:nvCxnSpPr>
        <p:spPr>
          <a:xfrm>
            <a:off x="9116412" y="2267300"/>
            <a:ext cx="817769" cy="98087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Oval 79"/>
          <p:cNvSpPr/>
          <p:nvPr/>
        </p:nvSpPr>
        <p:spPr>
          <a:xfrm>
            <a:off x="9234281" y="2456305"/>
            <a:ext cx="531184" cy="48075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7</a:t>
            </a:r>
            <a:endParaRPr lang="en-US" sz="1100" dirty="0"/>
          </a:p>
        </p:txBody>
      </p:sp>
      <p:sp>
        <p:nvSpPr>
          <p:cNvPr id="103" name="Oval 102"/>
          <p:cNvSpPr/>
          <p:nvPr/>
        </p:nvSpPr>
        <p:spPr>
          <a:xfrm>
            <a:off x="7952291" y="770919"/>
            <a:ext cx="531184" cy="48075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5-6</a:t>
            </a:r>
            <a:endParaRPr lang="en-US" sz="1100" dirty="0"/>
          </a:p>
        </p:txBody>
      </p:sp>
      <p:sp>
        <p:nvSpPr>
          <p:cNvPr id="104" name="TextBox 103"/>
          <p:cNvSpPr txBox="1"/>
          <p:nvPr/>
        </p:nvSpPr>
        <p:spPr>
          <a:xfrm>
            <a:off x="8553256" y="805377"/>
            <a:ext cx="202446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User </a:t>
            </a:r>
          </a:p>
          <a:p>
            <a:r>
              <a:rPr lang="en-US" sz="1200" dirty="0" smtClean="0"/>
              <a:t>configures</a:t>
            </a:r>
          </a:p>
          <a:p>
            <a:r>
              <a:rPr lang="en-US" sz="1200" dirty="0" smtClean="0"/>
              <a:t>CL – </a:t>
            </a:r>
            <a:r>
              <a:rPr lang="en-US" sz="1200" dirty="0" smtClean="0">
                <a:solidFill>
                  <a:srgbClr val="FF0000"/>
                </a:solidFill>
              </a:rPr>
              <a:t>Includes Threshold Rules</a:t>
            </a:r>
          </a:p>
          <a:p>
            <a:r>
              <a:rPr lang="en-US" sz="1200" dirty="0">
                <a:solidFill>
                  <a:srgbClr val="FF0000"/>
                </a:solidFill>
              </a:rPr>
              <a:t>a</a:t>
            </a:r>
            <a:r>
              <a:rPr lang="en-US" sz="1200" dirty="0" smtClean="0">
                <a:solidFill>
                  <a:srgbClr val="FF0000"/>
                </a:solidFill>
              </a:rPr>
              <a:t>nd Operational Policies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108" name="Oval 107"/>
          <p:cNvSpPr/>
          <p:nvPr/>
        </p:nvSpPr>
        <p:spPr>
          <a:xfrm>
            <a:off x="1349710" y="585232"/>
            <a:ext cx="531184" cy="48075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10</a:t>
            </a:r>
            <a:endParaRPr lang="en-US" sz="1100" dirty="0"/>
          </a:p>
        </p:txBody>
      </p:sp>
      <p:sp>
        <p:nvSpPr>
          <p:cNvPr id="109" name="TextBox 108"/>
          <p:cNvSpPr txBox="1"/>
          <p:nvPr/>
        </p:nvSpPr>
        <p:spPr>
          <a:xfrm>
            <a:off x="1271642" y="1054508"/>
            <a:ext cx="9493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Test, Certify,</a:t>
            </a:r>
          </a:p>
          <a:p>
            <a:r>
              <a:rPr lang="en-US" sz="1200" dirty="0" smtClean="0"/>
              <a:t>Distribute</a:t>
            </a:r>
            <a:endParaRPr lang="en-US" sz="1200" dirty="0"/>
          </a:p>
        </p:txBody>
      </p:sp>
      <p:sp>
        <p:nvSpPr>
          <p:cNvPr id="110" name="Oval 109"/>
          <p:cNvSpPr/>
          <p:nvPr/>
        </p:nvSpPr>
        <p:spPr>
          <a:xfrm>
            <a:off x="655506" y="2070332"/>
            <a:ext cx="531184" cy="48075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11</a:t>
            </a:r>
            <a:endParaRPr lang="en-US" sz="1100" dirty="0"/>
          </a:p>
        </p:txBody>
      </p:sp>
      <p:sp>
        <p:nvSpPr>
          <p:cNvPr id="111" name="Oval 110"/>
          <p:cNvSpPr/>
          <p:nvPr/>
        </p:nvSpPr>
        <p:spPr>
          <a:xfrm>
            <a:off x="3246738" y="2975697"/>
            <a:ext cx="531184" cy="48075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12</a:t>
            </a:r>
            <a:endParaRPr lang="en-US" sz="1100" dirty="0"/>
          </a:p>
        </p:txBody>
      </p:sp>
      <p:cxnSp>
        <p:nvCxnSpPr>
          <p:cNvPr id="43" name="Straight Arrow Connector 42"/>
          <p:cNvCxnSpPr/>
          <p:nvPr/>
        </p:nvCxnSpPr>
        <p:spPr>
          <a:xfrm flipV="1">
            <a:off x="5078169" y="1689233"/>
            <a:ext cx="2022306" cy="1643921"/>
          </a:xfrm>
          <a:prstGeom prst="straightConnector1">
            <a:avLst/>
          </a:prstGeom>
          <a:ln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Oval 43"/>
          <p:cNvSpPr/>
          <p:nvPr/>
        </p:nvSpPr>
        <p:spPr>
          <a:xfrm>
            <a:off x="6018229" y="2143742"/>
            <a:ext cx="531184" cy="48075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13</a:t>
            </a:r>
            <a:endParaRPr lang="en-US" sz="1400" dirty="0"/>
          </a:p>
        </p:txBody>
      </p:sp>
      <p:sp>
        <p:nvSpPr>
          <p:cNvPr id="45" name="Oval 44"/>
          <p:cNvSpPr/>
          <p:nvPr/>
        </p:nvSpPr>
        <p:spPr>
          <a:xfrm>
            <a:off x="7732696" y="201608"/>
            <a:ext cx="531184" cy="48075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46" name="TextBox 45"/>
          <p:cNvSpPr txBox="1"/>
          <p:nvPr/>
        </p:nvSpPr>
        <p:spPr>
          <a:xfrm>
            <a:off x="8247108" y="136738"/>
            <a:ext cx="107593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User </a:t>
            </a:r>
          </a:p>
          <a:p>
            <a:r>
              <a:rPr lang="en-US" sz="1200" dirty="0" smtClean="0"/>
              <a:t>chooses Svc/</a:t>
            </a:r>
          </a:p>
          <a:p>
            <a:r>
              <a:rPr lang="en-US" sz="1200" dirty="0" smtClean="0"/>
              <a:t>VNF, Template</a:t>
            </a:r>
            <a:endParaRPr lang="en-US" sz="1200" dirty="0"/>
          </a:p>
        </p:txBody>
      </p:sp>
      <p:sp>
        <p:nvSpPr>
          <p:cNvPr id="47" name="Flowchart: Card 46"/>
          <p:cNvSpPr/>
          <p:nvPr/>
        </p:nvSpPr>
        <p:spPr>
          <a:xfrm>
            <a:off x="4459617" y="5864254"/>
            <a:ext cx="812679" cy="382503"/>
          </a:xfrm>
          <a:prstGeom prst="flowChartPunchedCard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VES Collector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49" name="Rectangle 48"/>
          <p:cNvSpPr/>
          <p:nvPr/>
        </p:nvSpPr>
        <p:spPr>
          <a:xfrm>
            <a:off x="4459616" y="6295204"/>
            <a:ext cx="1029029" cy="27699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4679722" y="6297197"/>
            <a:ext cx="6221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Docker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71218622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D2957"/>
      </a:accent1>
      <a:accent2>
        <a:srgbClr val="008CEA"/>
      </a:accent2>
      <a:accent3>
        <a:srgbClr val="2B8934"/>
      </a:accent3>
      <a:accent4>
        <a:srgbClr val="E46200"/>
      </a:accent4>
      <a:accent5>
        <a:srgbClr val="B5190C"/>
      </a:accent5>
      <a:accent6>
        <a:srgbClr val="5F1185"/>
      </a:accent6>
      <a:hlink>
        <a:srgbClr val="0000FF"/>
      </a:hlink>
      <a:folHlink>
        <a:srgbClr val="FF00FF"/>
      </a:folHlink>
    </a:clrScheme>
    <a:fontScheme name="Office Them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  <a:extLst>
    <a:ext uri="{05A4C25C-085E-4340-85A3-A5531E510DB2}">
      <thm15:themeFamily xmlns:thm15="http://schemas.microsoft.com/office/thememl/2012/main" name="onap-dcae-usecase-analysis" id="{03DC1FE3-3961-424C-A43C-D499B4CD9BBA}" vid="{C6BA943A-9ABF-4A4A-A7EE-DA683E797879}"/>
    </a:ext>
  </a:extLst>
</a:theme>
</file>

<file path=ppt/theme/theme2.xml><?xml version="1.0" encoding="utf-8"?>
<a:theme xmlns:a="http://schemas.openxmlformats.org/drawingml/2006/main" name="ATT_2014PPT_TEMPLATE_INTERNAL">
  <a:themeElements>
    <a:clrScheme name="CATO compliant">
      <a:dk1>
        <a:srgbClr val="000000"/>
      </a:dk1>
      <a:lt1>
        <a:sysClr val="window" lastClr="FFFFFF"/>
      </a:lt1>
      <a:dk2>
        <a:srgbClr val="666666"/>
      </a:dk2>
      <a:lt2>
        <a:srgbClr val="EFEFEF"/>
      </a:lt2>
      <a:accent1>
        <a:srgbClr val="EF6F00"/>
      </a:accent1>
      <a:accent2>
        <a:srgbClr val="FCB314"/>
      </a:accent2>
      <a:accent3>
        <a:srgbClr val="4CA90C"/>
      </a:accent3>
      <a:accent4>
        <a:srgbClr val="C4D82D"/>
      </a:accent4>
      <a:accent5>
        <a:srgbClr val="067AB4"/>
      </a:accent5>
      <a:accent6>
        <a:srgbClr val="44C8F5"/>
      </a:accent6>
      <a:hlink>
        <a:srgbClr val="DA0081"/>
      </a:hlink>
      <a:folHlink>
        <a:srgbClr val="B30A3C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nap-dcae-usecase-analysis" id="{03DC1FE3-3961-424C-A43C-D499B4CD9BBA}" vid="{FE28CE89-7849-4396-977A-9F43A7714A8F}"/>
    </a:ext>
  </a:extLst>
</a:theme>
</file>

<file path=ppt/theme/theme3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D2957"/>
      </a:accent1>
      <a:accent2>
        <a:srgbClr val="008CEA"/>
      </a:accent2>
      <a:accent3>
        <a:srgbClr val="2B8934"/>
      </a:accent3>
      <a:accent4>
        <a:srgbClr val="E46200"/>
      </a:accent4>
      <a:accent5>
        <a:srgbClr val="B5190C"/>
      </a:accent5>
      <a:accent6>
        <a:srgbClr val="5F1185"/>
      </a:accent6>
      <a:hlink>
        <a:srgbClr val="0000FF"/>
      </a:hlink>
      <a:folHlink>
        <a:srgbClr val="FF00FF"/>
      </a:folHlink>
    </a:clrScheme>
    <a:fontScheme name="Office Them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onap</Template>
  <TotalTime>94</TotalTime>
  <Words>914</Words>
  <Application>Microsoft Office PowerPoint</Application>
  <PresentationFormat>Widescreen</PresentationFormat>
  <Paragraphs>257</Paragraphs>
  <Slides>22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22</vt:i4>
      </vt:variant>
    </vt:vector>
  </HeadingPairs>
  <TitlesOfParts>
    <vt:vector size="29" baseType="lpstr">
      <vt:lpstr>ＭＳ Ｐゴシック</vt:lpstr>
      <vt:lpstr>Arial</vt:lpstr>
      <vt:lpstr>Calibri</vt:lpstr>
      <vt:lpstr>Open Sans Light</vt:lpstr>
      <vt:lpstr>Wingdings</vt:lpstr>
      <vt:lpstr>Office Theme</vt:lpstr>
      <vt:lpstr>ATT_2014PPT_TEMPLATE_INTERNAL</vt:lpstr>
      <vt:lpstr>CLAMP Flows for vCPE Use Case in ONAP R1  Ron Shacham AT&amp;T</vt:lpstr>
      <vt:lpstr>vCPE Runtime Flow R1 - ONSET</vt:lpstr>
      <vt:lpstr>vCPE Runtime Flow R1 - CLEAR</vt:lpstr>
      <vt:lpstr>Deployment Steps</vt:lpstr>
      <vt:lpstr>Deployment Steps</vt:lpstr>
      <vt:lpstr>VES Collector and TCA DCAE Onboarding</vt:lpstr>
      <vt:lpstr>Deployment Steps</vt:lpstr>
      <vt:lpstr>CLAMP Cockpit</vt:lpstr>
      <vt:lpstr>PowerPoint Presentation</vt:lpstr>
      <vt:lpstr>CLAMP Closed Loop Configuration</vt:lpstr>
      <vt:lpstr>CLAMP Cockpit</vt:lpstr>
      <vt:lpstr>CLAMP Cockpit</vt:lpstr>
      <vt:lpstr>CLAMP Cockpit</vt:lpstr>
      <vt:lpstr>CLAMP Closed Loop Configuration</vt:lpstr>
      <vt:lpstr>CLAMP Closed Loop Configuration</vt:lpstr>
      <vt:lpstr>CLAMP Closed Loop Configuration</vt:lpstr>
      <vt:lpstr>CLAMP Closed Loop Configuration</vt:lpstr>
      <vt:lpstr>Deployment Steps</vt:lpstr>
      <vt:lpstr>PowerPoint Presentation</vt:lpstr>
      <vt:lpstr>Deployment Steps</vt:lpstr>
      <vt:lpstr>PowerPoint Presentation</vt:lpstr>
      <vt:lpstr>BACKUP SLIDES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CLAMP Flows for vCPE Use Case in ONAP R1</dc:title>
  <dc:creator>SHACHAM, RON  (RON)</dc:creator>
  <cp:lastModifiedBy>SHACHAM, RON  (RON)</cp:lastModifiedBy>
  <cp:revision>5</cp:revision>
  <cp:lastPrinted>2017-04-03T17:09:07Z</cp:lastPrinted>
  <dcterms:created xsi:type="dcterms:W3CDTF">2017-07-20T19:21:35Z</dcterms:created>
  <dcterms:modified xsi:type="dcterms:W3CDTF">2017-07-21T18:02:08Z</dcterms:modified>
</cp:coreProperties>
</file>