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78" r:id="rId4"/>
    <p:sldId id="283" r:id="rId5"/>
    <p:sldId id="279" r:id="rId6"/>
    <p:sldId id="280" r:id="rId7"/>
    <p:sldId id="281" r:id="rId8"/>
    <p:sldId id="282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995" autoAdjust="0"/>
    <p:restoredTop sz="81566" autoAdjust="0"/>
  </p:normalViewPr>
  <p:slideViewPr>
    <p:cSldViewPr snapToGrid="0" snapToObjects="1">
      <p:cViewPr>
        <p:scale>
          <a:sx n="75" d="100"/>
          <a:sy n="75" d="100"/>
        </p:scale>
        <p:origin x="-2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531063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projects/VFC/issues/VFC-1203?filter=allopenissues" TargetMode="External"/><Relationship Id="rId4" Type="http://schemas.openxmlformats.org/officeDocument/2006/relationships/hyperlink" Target="https://jira.onap.org/projects/VFC/issues/VFC-1204?filter=allopenissu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requirements+collection+for+Dublin+releas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Dec </a:t>
            </a:r>
            <a:r>
              <a:rPr lang="en-US" dirty="0" smtClean="0"/>
              <a:t>24</a:t>
            </a:r>
            <a:r>
              <a:rPr lang="en-US" dirty="0" smtClean="0"/>
              <a:t> </a:t>
            </a:r>
            <a:r>
              <a:rPr lang="en-US" dirty="0" smtClean="0"/>
              <a:t>, 2018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371600"/>
            <a:ext cx="8216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Bump VF-C version to 1.3.0 in master branch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VNFM driver optimization</a:t>
            </a:r>
            <a:endParaRPr lang="zh-CN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VF-C committer adjustment</a:t>
            </a:r>
          </a:p>
          <a:p>
            <a:r>
              <a:rPr lang="en-US" altLang="zh-CN" dirty="0" smtClean="0"/>
              <a:t>VF-C </a:t>
            </a:r>
            <a:r>
              <a:rPr lang="en-US" altLang="zh-CN" dirty="0" smtClean="0"/>
              <a:t>database </a:t>
            </a:r>
            <a:r>
              <a:rPr lang="en-US" altLang="zh-CN" dirty="0" smtClean="0"/>
              <a:t>migration discussion with OOM </a:t>
            </a:r>
            <a:r>
              <a:rPr lang="en-US" altLang="zh-CN" dirty="0" smtClean="0"/>
              <a:t>team</a:t>
            </a:r>
            <a:endParaRPr lang="en-US" altLang="zh-CN" dirty="0" smtClean="0"/>
          </a:p>
          <a:p>
            <a:r>
              <a:rPr lang="en-US" altLang="zh-CN" dirty="0" smtClean="0"/>
              <a:t>VF-C</a:t>
            </a:r>
            <a:r>
              <a:rPr lang="en-US" altLang="zh-CN" dirty="0" smtClean="0"/>
              <a:t> Vulnerability Casablanca Release </a:t>
            </a:r>
          </a:p>
          <a:p>
            <a:r>
              <a:rPr lang="en-US" altLang="zh-CN" dirty="0" smtClean="0"/>
              <a:t>VF-C </a:t>
            </a:r>
            <a:r>
              <a:rPr lang="en-US" altLang="zh-CN" dirty="0" smtClean="0"/>
              <a:t>requirements collection for Dublin release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Other topics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committer adjustment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Removed Committer: Xiaodong  </a:t>
            </a:r>
            <a:r>
              <a:rPr lang="en-US" altLang="zh-CN" dirty="0" err="1" smtClean="0"/>
              <a:t>Ning</a:t>
            </a:r>
            <a:r>
              <a:rPr lang="en-US" altLang="zh-CN" dirty="0" smtClean="0"/>
              <a:t>, Yufei Zhou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New Committer: Li Lai , Bharath Thiruveedula, Ruoyu Ying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database migration </a:t>
            </a:r>
            <a:r>
              <a:rPr lang="en-US" altLang="zh-CN" dirty="0" smtClean="0"/>
              <a:t>discussion</a:t>
            </a:r>
            <a:endParaRPr lang="en-US" altLang="zh-CN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VF-C DB current </a:t>
            </a:r>
            <a:r>
              <a:rPr lang="en-US" altLang="zh-CN" dirty="0" smtClean="0"/>
              <a:t>implementation (Jinhua )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Discussion </a:t>
            </a: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Vulnerability Casablanca release (1/4)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251936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b="1" dirty="0" smtClean="0"/>
              <a:t>Critical Security Issues</a:t>
            </a:r>
            <a:r>
              <a:rPr lang="en-US" altLang="zh-CN" dirty="0" smtClean="0"/>
              <a:t> (Level 7 to 10) </a:t>
            </a:r>
          </a:p>
          <a:p>
            <a:pPr>
              <a:buNone/>
            </a:pPr>
            <a:r>
              <a:rPr lang="en-US" altLang="zh-CN" dirty="0" smtClean="0">
                <a:hlinkClick r:id="rId3"/>
              </a:rPr>
              <a:t>https://wiki.onap.org/pages/viewpage.action?pageId=45310630</a:t>
            </a:r>
            <a:endParaRPr lang="en-US" altLang="zh-CN" dirty="0" smtClean="0"/>
          </a:p>
          <a:p>
            <a:pPr marL="514350" indent="-514350">
              <a:buFont typeface="Wingdings" pitchFamily="2" charset="2"/>
              <a:buChar char="Ø"/>
            </a:pPr>
            <a:r>
              <a:rPr lang="en-US" altLang="zh-CN" dirty="0" err="1" smtClean="0"/>
              <a:t>Emsdriver</a:t>
            </a: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pic>
        <p:nvPicPr>
          <p:cNvPr id="2049" name="Picture 1" descr="C:\Users\cmri\Documents\Tencent Files\542980948\Image\C2C\D]TMDEUXD3~GX8R3@O3R1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65500"/>
            <a:ext cx="9667875" cy="2190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Vulnerability Casablanca release(2/4)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22259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4961" y="1138239"/>
            <a:ext cx="10962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huawei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svnfm</a:t>
            </a:r>
            <a:r>
              <a:rPr lang="en-US" altLang="zh-CN" dirty="0" smtClean="0"/>
              <a:t>-driver</a:t>
            </a:r>
          </a:p>
          <a:p>
            <a:endParaRPr lang="zh-CN" altLang="en-US" dirty="0"/>
          </a:p>
        </p:txBody>
      </p:sp>
      <p:pic>
        <p:nvPicPr>
          <p:cNvPr id="30721" name="Picture 1" descr="C:\Users\cmri\Documents\Tencent Files\542980948\Image\C2C\H[BRUOO86B{5UIWR$)}Q[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961" y="1550769"/>
            <a:ext cx="9677400" cy="220843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4961" y="3759200"/>
            <a:ext cx="1096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err="1" smtClean="0"/>
              <a:t>Multivim</a:t>
            </a:r>
            <a:r>
              <a:rPr lang="en-US" altLang="zh-CN" dirty="0" smtClean="0"/>
              <a:t>-proxy</a:t>
            </a:r>
          </a:p>
        </p:txBody>
      </p:sp>
      <p:pic>
        <p:nvPicPr>
          <p:cNvPr id="30723" name="Picture 3" descr="C:\Users\cmri\Documents\Tencent Files\542980948\Image\C2C\0JS{0PC$9WFBF%MR130)BK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1" y="4141992"/>
            <a:ext cx="9096375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Vulnerability Casablanca release(3/4)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22259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6065" y="1138239"/>
            <a:ext cx="1096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err="1" smtClean="0"/>
              <a:t>JuJu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gvnfm</a:t>
            </a:r>
            <a:r>
              <a:rPr lang="en-US" altLang="zh-CN" dirty="0" smtClean="0"/>
              <a:t>-driver</a:t>
            </a:r>
          </a:p>
        </p:txBody>
      </p:sp>
      <p:pic>
        <p:nvPicPr>
          <p:cNvPr id="30722" name="Picture 2" descr="C:\Users\cmri\Documents\Tencent Files\542980948\Image\C2C\QJ__ON8HT0TJOI`8KS)`X7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701" y="1507571"/>
            <a:ext cx="9829800" cy="3971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Vulnerability Casablanca release(4/4)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22259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6065" y="1138239"/>
            <a:ext cx="1096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err="1" smtClean="0"/>
              <a:t>Resmanagement</a:t>
            </a:r>
            <a:endParaRPr lang="en-US" altLang="zh-CN" dirty="0" smtClean="0"/>
          </a:p>
        </p:txBody>
      </p:sp>
      <p:pic>
        <p:nvPicPr>
          <p:cNvPr id="34818" name="Picture 2" descr="C:\Users\cmri\Documents\Tencent Files\542980948\Image\C2C\}B_UB]$PI`4$$IXM24_`Y_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065" y="1692829"/>
            <a:ext cx="8829675" cy="185047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6065" y="3997235"/>
            <a:ext cx="101254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Two </a:t>
            </a:r>
            <a:r>
              <a:rPr lang="en-US" altLang="zh-CN" dirty="0" err="1" smtClean="0">
                <a:solidFill>
                  <a:srgbClr val="FF0000"/>
                </a:solidFill>
              </a:rPr>
              <a:t>jira</a:t>
            </a:r>
            <a:r>
              <a:rPr lang="en-US" altLang="zh-CN" dirty="0" smtClean="0">
                <a:solidFill>
                  <a:srgbClr val="FF0000"/>
                </a:solidFill>
              </a:rPr>
              <a:t> tickets to track:</a:t>
            </a:r>
          </a:p>
          <a:p>
            <a:r>
              <a:rPr lang="en-US" altLang="zh-CN" dirty="0" smtClean="0">
                <a:hlinkClick r:id="rId4"/>
              </a:rPr>
              <a:t>https://jira.onap.org/projects/VFC/issues/VFC-1204?filter=allopenissues</a:t>
            </a:r>
            <a:endParaRPr lang="en-US" altLang="zh-CN" dirty="0" smtClean="0"/>
          </a:p>
          <a:p>
            <a:r>
              <a:rPr lang="en-US" altLang="zh-CN" dirty="0" smtClean="0">
                <a:hlinkClick r:id="rId5"/>
              </a:rPr>
              <a:t>https://</a:t>
            </a:r>
            <a:r>
              <a:rPr lang="en-US" altLang="zh-CN" dirty="0" smtClean="0">
                <a:hlinkClick r:id="rId5"/>
              </a:rPr>
              <a:t>jira.onap.org/projects/VFC/issues/VFC-1203?filter=allopenissues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For “</a:t>
            </a:r>
            <a:r>
              <a:rPr lang="en-US" altLang="zh-CN" dirty="0" err="1" smtClean="0"/>
              <a:t>jackson</a:t>
            </a:r>
            <a:r>
              <a:rPr lang="en-US" altLang="zh-CN" dirty="0" smtClean="0"/>
              <a:t>” libraries , Security subcommittee suggest to replace “</a:t>
            </a:r>
            <a:r>
              <a:rPr lang="en-US" altLang="zh-CN" dirty="0" err="1" smtClean="0"/>
              <a:t>jackson</a:t>
            </a:r>
            <a:r>
              <a:rPr lang="en-US" altLang="zh-CN" dirty="0" smtClean="0"/>
              <a:t>” libraries with GSON. And the reason is that GSON is a comparable package and a replacement strategy for ONAP.</a:t>
            </a:r>
            <a:endParaRPr lang="zh-CN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[Requirement] All projects MUST migrate from the Jackson Data Processor packages to the GSON packages unless the Jackson dependency is inherited from an outside project such as ODL.</a:t>
            </a:r>
            <a:endParaRPr lang="zh-CN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requirements collection for Dublin release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961" y="1914842"/>
            <a:ext cx="105562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https://wiki.onap.org/display/DW/VF-C+requirements+collection+for+Dublin+release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2799</TotalTime>
  <Words>215</Words>
  <Application>Microsoft Office PowerPoint</Application>
  <PresentationFormat>自定义</PresentationFormat>
  <Paragraphs>64</Paragraphs>
  <Slides>10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Theme</vt:lpstr>
      <vt:lpstr>VF-C Weekly Meeting  Yan Yang</vt:lpstr>
      <vt:lpstr>Agenda</vt:lpstr>
      <vt:lpstr>VF-C committer adjustment</vt:lpstr>
      <vt:lpstr>VF-C database migration discussion</vt:lpstr>
      <vt:lpstr>VF-C Vulnerability Casablanca release (1/4)</vt:lpstr>
      <vt:lpstr>VF-C Vulnerability Casablanca release(2/4)</vt:lpstr>
      <vt:lpstr>VF-C Vulnerability Casablanca release(3/4)</vt:lpstr>
      <vt:lpstr>VF-C Vulnerability Casablanca release(4/4)</vt:lpstr>
      <vt:lpstr>VF-C requirements collection for Dublin release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164</cp:revision>
  <dcterms:created xsi:type="dcterms:W3CDTF">2017-02-27T16:23:08Z</dcterms:created>
  <dcterms:modified xsi:type="dcterms:W3CDTF">2018-12-24T08:53:54Z</dcterms:modified>
</cp:coreProperties>
</file>