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76" r:id="rId4"/>
    <p:sldId id="277" r:id="rId5"/>
    <p:sldId id="27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0B4322-A8D1-40F8-BC43-C8B6E40C381C}" v="13" dt="2018-08-08T09:25:35.0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394" autoAdjust="0"/>
  </p:normalViewPr>
  <p:slideViewPr>
    <p:cSldViewPr snapToGrid="0" snapToObjects="1">
      <p:cViewPr>
        <p:scale>
          <a:sx n="80" d="100"/>
          <a:sy n="80" d="100"/>
        </p:scale>
        <p:origin x="-342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SECCOM-242?jql=project%20%3D%20SECCOM" TargetMode="External"/><Relationship Id="rId2" Type="http://schemas.openxmlformats.org/officeDocument/2006/relationships/hyperlink" Target="https://jira.onap.org/browse/SECCOM-243?jql=project%20%3D%20SEC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lfnetworking.org/display/LN/June+2019+LFN+DDF+Schedule" TargetMode="External"/><Relationship Id="rId5" Type="http://schemas.openxmlformats.org/officeDocument/2006/relationships/hyperlink" Target="https://jira.onap.org/browse/SECCOM-240?jql=project%20%3D%20SECCOM" TargetMode="External"/><Relationship Id="rId4" Type="http://schemas.openxmlformats.org/officeDocument/2006/relationships/hyperlink" Target="https://jira.onap.org/browse/SECCOM-241?jql=project%20%3D%20SECCOM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SECCOM-106" TargetMode="External"/><Relationship Id="rId3" Type="http://schemas.openxmlformats.org/officeDocument/2006/relationships/hyperlink" Target="https://jira.onap.org/browse/SECCOM-238?jql=project%20%3D%20SECCOM" TargetMode="External"/><Relationship Id="rId7" Type="http://schemas.openxmlformats.org/officeDocument/2006/relationships/hyperlink" Target="https://jira.onap.org/projects/SECCOM/issues/SECCOM-231?filter=allissues" TargetMode="External"/><Relationship Id="rId2" Type="http://schemas.openxmlformats.org/officeDocument/2006/relationships/hyperlink" Target="https://jira.onap.org/browse/SECCOM-239?jql=project%20%3D%20SEC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ira.onap.org/projects/SECCOM/issues/SECCOM-234?filter=allissues" TargetMode="External"/><Relationship Id="rId5" Type="http://schemas.openxmlformats.org/officeDocument/2006/relationships/hyperlink" Target="https://jira.onap.org/projects/SECCOM/issues/SECCOM-232?filter=allissues" TargetMode="External"/><Relationship Id="rId10" Type="http://schemas.openxmlformats.org/officeDocument/2006/relationships/hyperlink" Target="https://wiki.onap.org/display/DW/2019-04-16+WhiteSource+Overview" TargetMode="External"/><Relationship Id="rId4" Type="http://schemas.openxmlformats.org/officeDocument/2006/relationships/hyperlink" Target="https://jira.onap.org/browse/SECCOM-237" TargetMode="External"/><Relationship Id="rId9" Type="http://schemas.openxmlformats.org/officeDocument/2006/relationships/hyperlink" Target="https://jira.onap.org/browse/SECCOM-76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ONAP Security Meeting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2019-0</a:t>
            </a:r>
            <a:r>
              <a:rPr lang="pl-PL" dirty="0"/>
              <a:t>6</a:t>
            </a:r>
            <a:r>
              <a:rPr lang="en-US" dirty="0" smtClean="0"/>
              <a:t>-</a:t>
            </a:r>
            <a:r>
              <a:rPr lang="pl-PL" smtClean="0"/>
              <a:t>04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Topics General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960538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Agenda topics are driven from Jira.</a:t>
            </a:r>
          </a:p>
          <a:p>
            <a:r>
              <a:rPr lang="en-US" sz="2800" dirty="0"/>
              <a:t>Security sub-committee Jira Kanban board: </a:t>
            </a:r>
            <a:endParaRPr lang="pl-PL" sz="2800" dirty="0" smtClean="0"/>
          </a:p>
          <a:p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://jira.onap.org/secure/RapidBoard.jspa?rapidView=103</a:t>
            </a:r>
            <a:r>
              <a:rPr lang="en-US" sz="2800" dirty="0"/>
              <a:t> </a:t>
            </a:r>
          </a:p>
          <a:p>
            <a:r>
              <a:rPr lang="en-US" sz="2800" dirty="0"/>
              <a:t>As viewed in the security sub-committee coordination page: </a:t>
            </a:r>
          </a:p>
          <a:p>
            <a:r>
              <a:rPr lang="en-US" sz="2800" dirty="0">
                <a:hlinkClick r:id="rId3"/>
              </a:rPr>
              <a:t>https://wiki.onap.org/display/DW/ONAP+Security+coordination</a:t>
            </a:r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4" y="662250"/>
            <a:ext cx="11877675" cy="5579433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en-GB" sz="700" dirty="0" smtClean="0"/>
          </a:p>
          <a:p>
            <a:r>
              <a:rPr lang="en-GB" sz="1800" dirty="0" smtClean="0"/>
              <a:t>Status Updates:</a:t>
            </a:r>
          </a:p>
          <a:p>
            <a:pPr lvl="1"/>
            <a:r>
              <a:rPr lang="pl-PL" sz="1600" dirty="0" err="1" smtClean="0"/>
              <a:t>Adolfo’s</a:t>
            </a:r>
            <a:r>
              <a:rPr lang="pl-PL" sz="1600" dirty="0" smtClean="0"/>
              <a:t> </a:t>
            </a:r>
            <a:r>
              <a:rPr lang="pl-PL" sz="1600" dirty="0" err="1" smtClean="0"/>
              <a:t>proposal</a:t>
            </a:r>
            <a:r>
              <a:rPr lang="pl-PL" sz="1600" dirty="0" smtClean="0"/>
              <a:t> for </a:t>
            </a:r>
            <a:r>
              <a:rPr lang="pl-PL" sz="1600" dirty="0" err="1" smtClean="0"/>
              <a:t>managing</a:t>
            </a:r>
            <a:r>
              <a:rPr lang="pl-PL" sz="1600" dirty="0" smtClean="0"/>
              <a:t> LCM of </a:t>
            </a:r>
            <a:r>
              <a:rPr lang="pl-PL" sz="1600" dirty="0" err="1" smtClean="0"/>
              <a:t>catalogue</a:t>
            </a:r>
            <a:r>
              <a:rPr lang="pl-PL" sz="1600" dirty="0" smtClean="0"/>
              <a:t> </a:t>
            </a:r>
            <a:r>
              <a:rPr lang="pl-PL" sz="1600" dirty="0" err="1" smtClean="0"/>
              <a:t>images</a:t>
            </a:r>
            <a:r>
              <a:rPr lang="pl-PL" sz="1600" dirty="0" smtClean="0"/>
              <a:t> and </a:t>
            </a:r>
            <a:r>
              <a:rPr lang="pl-PL" sz="1600" dirty="0" err="1" smtClean="0"/>
              <a:t>process</a:t>
            </a:r>
            <a:r>
              <a:rPr lang="pl-PL" sz="1600" dirty="0" smtClean="0"/>
              <a:t> (</a:t>
            </a:r>
            <a:r>
              <a:rPr lang="pl-PL" sz="1600" dirty="0" err="1" smtClean="0"/>
              <a:t>presented</a:t>
            </a:r>
            <a:r>
              <a:rPr lang="pl-PL" sz="1600" dirty="0" smtClean="0"/>
              <a:t> </a:t>
            </a:r>
            <a:r>
              <a:rPr lang="pl-PL" sz="1600" dirty="0" err="1" smtClean="0"/>
              <a:t>both</a:t>
            </a:r>
            <a:r>
              <a:rPr lang="pl-PL" sz="1600" dirty="0" smtClean="0"/>
              <a:t> on </a:t>
            </a:r>
            <a:r>
              <a:rPr lang="pl-PL" sz="1600" dirty="0" err="1" smtClean="0"/>
              <a:t>last</a:t>
            </a:r>
            <a:r>
              <a:rPr lang="pl-PL" sz="1600" dirty="0" smtClean="0"/>
              <a:t> TSC and PTL </a:t>
            </a:r>
            <a:r>
              <a:rPr lang="pl-PL" sz="1600" dirty="0" err="1" smtClean="0"/>
              <a:t>meetings</a:t>
            </a:r>
            <a:r>
              <a:rPr lang="pl-PL" sz="1600" dirty="0" smtClean="0"/>
              <a:t>)</a:t>
            </a:r>
          </a:p>
          <a:p>
            <a:pPr lvl="1"/>
            <a:r>
              <a:rPr lang="pl-PL" sz="1600" dirty="0" err="1" smtClean="0"/>
              <a:t>Next</a:t>
            </a:r>
            <a:r>
              <a:rPr lang="pl-PL" sz="1600" dirty="0" smtClean="0"/>
              <a:t> extra </a:t>
            </a:r>
            <a:r>
              <a:rPr lang="pl-PL" sz="1600" dirty="0" err="1" smtClean="0"/>
              <a:t>meeting</a:t>
            </a:r>
            <a:r>
              <a:rPr lang="pl-PL" sz="1600" dirty="0" smtClean="0"/>
              <a:t> with Linda </a:t>
            </a:r>
            <a:r>
              <a:rPr lang="pl-PL" sz="1600" dirty="0" err="1" smtClean="0"/>
              <a:t>tomorrow</a:t>
            </a:r>
            <a:r>
              <a:rPr lang="pl-PL" sz="1600" dirty="0" smtClean="0"/>
              <a:t> 5th of </a:t>
            </a:r>
            <a:r>
              <a:rPr lang="pl-PL" sz="1600" dirty="0" err="1" smtClean="0"/>
              <a:t>June</a:t>
            </a:r>
            <a:r>
              <a:rPr lang="pl-PL" sz="1600" dirty="0" smtClean="0"/>
              <a:t> </a:t>
            </a:r>
            <a:r>
              <a:rPr lang="pl-PL" sz="1600" dirty="0" err="1" smtClean="0"/>
              <a:t>at</a:t>
            </a:r>
            <a:r>
              <a:rPr lang="pl-PL" sz="1600" dirty="0" smtClean="0"/>
              <a:t> 12:00 PM UTC – </a:t>
            </a:r>
            <a:r>
              <a:rPr lang="pl-PL" sz="1600" dirty="0" smtClean="0">
                <a:hlinkClick r:id="rId2"/>
              </a:rPr>
              <a:t>SECCOM-243</a:t>
            </a:r>
            <a:r>
              <a:rPr lang="pl-PL" sz="1600" dirty="0" smtClean="0"/>
              <a:t> </a:t>
            </a:r>
            <a:r>
              <a:rPr lang="pl-PL" sz="1600" dirty="0" err="1" smtClean="0"/>
              <a:t>Pawel</a:t>
            </a:r>
            <a:endParaRPr lang="pl-PL" sz="1600" dirty="0" smtClean="0"/>
          </a:p>
          <a:p>
            <a:pPr lvl="1"/>
            <a:r>
              <a:rPr lang="en-US" sz="1600" dirty="0"/>
              <a:t>To synch with architecture and integration team on the communication </a:t>
            </a:r>
            <a:r>
              <a:rPr lang="en-US" sz="1600" dirty="0" smtClean="0"/>
              <a:t>matrix</a:t>
            </a:r>
            <a:r>
              <a:rPr lang="pl-PL" sz="1600" dirty="0" smtClean="0"/>
              <a:t> </a:t>
            </a:r>
            <a:r>
              <a:rPr lang="pl-PL" sz="1600" dirty="0" smtClean="0">
                <a:hlinkClick r:id="rId3"/>
              </a:rPr>
              <a:t>SECCOM-242</a:t>
            </a:r>
            <a:r>
              <a:rPr lang="pl-PL" sz="1600" dirty="0" smtClean="0"/>
              <a:t> </a:t>
            </a:r>
            <a:r>
              <a:rPr lang="pl-PL" sz="1600" dirty="0" err="1" smtClean="0"/>
              <a:t>Pawel</a:t>
            </a:r>
            <a:r>
              <a:rPr lang="pl-PL" sz="1600" dirty="0" smtClean="0"/>
              <a:t>/</a:t>
            </a:r>
            <a:r>
              <a:rPr lang="pl-PL" sz="1600" dirty="0" err="1" smtClean="0"/>
              <a:t>Natacha</a:t>
            </a:r>
            <a:endParaRPr lang="pl-PL" sz="1600" dirty="0" smtClean="0"/>
          </a:p>
          <a:p>
            <a:pPr lvl="1"/>
            <a:r>
              <a:rPr lang="en-US" sz="1600" dirty="0"/>
              <a:t>Solve issue with access to penetration test report for TSC Chair and Bell Canada </a:t>
            </a:r>
            <a:r>
              <a:rPr lang="en-US" sz="1600" dirty="0" smtClean="0"/>
              <a:t>SMEs</a:t>
            </a:r>
            <a:r>
              <a:rPr lang="pl-PL" sz="1600" dirty="0" smtClean="0"/>
              <a:t> – </a:t>
            </a:r>
            <a:r>
              <a:rPr lang="pl-PL" sz="1600" dirty="0" smtClean="0">
                <a:hlinkClick r:id="rId4"/>
              </a:rPr>
              <a:t>SECCOM-241</a:t>
            </a:r>
            <a:r>
              <a:rPr lang="pl-PL" sz="1600" dirty="0" smtClean="0"/>
              <a:t> – </a:t>
            </a:r>
            <a:r>
              <a:rPr lang="pl-PL" sz="1600" dirty="0" err="1" smtClean="0"/>
              <a:t>Pawel</a:t>
            </a:r>
            <a:r>
              <a:rPr lang="pl-PL" sz="1600" dirty="0" smtClean="0"/>
              <a:t>, For </a:t>
            </a:r>
            <a:r>
              <a:rPr lang="pl-PL" sz="1600" dirty="0" err="1" smtClean="0"/>
              <a:t>Catherine’s</a:t>
            </a:r>
            <a:r>
              <a:rPr lang="pl-PL" sz="1600" dirty="0" smtClean="0"/>
              <a:t> </a:t>
            </a:r>
            <a:r>
              <a:rPr lang="pl-PL" sz="1600" dirty="0" err="1" smtClean="0"/>
              <a:t>case</a:t>
            </a:r>
            <a:r>
              <a:rPr lang="pl-PL" sz="1600" dirty="0" smtClean="0"/>
              <a:t> </a:t>
            </a:r>
            <a:r>
              <a:rPr lang="pl-PL" sz="1600" dirty="0" err="1" smtClean="0"/>
              <a:t>Kenny</a:t>
            </a:r>
            <a:r>
              <a:rPr lang="pl-PL" sz="1600" dirty="0" smtClean="0"/>
              <a:t> was </a:t>
            </a:r>
            <a:r>
              <a:rPr lang="pl-PL" sz="1600" dirty="0" err="1" smtClean="0"/>
              <a:t>contacted</a:t>
            </a:r>
            <a:r>
              <a:rPr lang="pl-PL" sz="1600" dirty="0" smtClean="0"/>
              <a:t>, for Bell Canada feedback from Alexis </a:t>
            </a:r>
            <a:r>
              <a:rPr lang="pl-PL" sz="1600" dirty="0" err="1" smtClean="0"/>
              <a:t>received</a:t>
            </a:r>
            <a:r>
              <a:rPr lang="pl-PL" sz="1600" dirty="0" smtClean="0"/>
              <a:t> </a:t>
            </a:r>
            <a:r>
              <a:rPr lang="pl-PL" sz="1600" dirty="0" err="1" smtClean="0"/>
              <a:t>that</a:t>
            </a:r>
            <a:r>
              <a:rPr lang="pl-PL" sz="1600" dirty="0" smtClean="0"/>
              <a:t> </a:t>
            </a:r>
            <a:r>
              <a:rPr lang="pl-PL" sz="1600" dirty="0" err="1" smtClean="0"/>
              <a:t>both</a:t>
            </a:r>
            <a:r>
              <a:rPr lang="pl-PL" sz="1600" dirty="0" smtClean="0"/>
              <a:t> Alexis and Marc-Alexandre </a:t>
            </a:r>
            <a:r>
              <a:rPr lang="pl-PL" sz="1600" dirty="0" err="1" smtClean="0"/>
              <a:t>Choquette</a:t>
            </a:r>
            <a:r>
              <a:rPr lang="pl-PL" sz="1600" dirty="0" smtClean="0"/>
              <a:t>..   </a:t>
            </a:r>
          </a:p>
          <a:p>
            <a:pPr lvl="1"/>
            <a:r>
              <a:rPr lang="en-US" sz="1600" dirty="0"/>
              <a:t>Update pre-disclosure process with requesting </a:t>
            </a:r>
            <a:r>
              <a:rPr lang="en-US" sz="1600" dirty="0" smtClean="0"/>
              <a:t>TSCs</a:t>
            </a:r>
            <a:r>
              <a:rPr lang="pl-PL" sz="1600" dirty="0" smtClean="0"/>
              <a:t> – </a:t>
            </a:r>
            <a:r>
              <a:rPr lang="pl-PL" sz="1600" dirty="0" smtClean="0">
                <a:hlinkClick r:id="rId5"/>
              </a:rPr>
              <a:t>SECCOM-240</a:t>
            </a:r>
            <a:r>
              <a:rPr lang="pl-PL" sz="1600" dirty="0" smtClean="0"/>
              <a:t> - </a:t>
            </a:r>
            <a:r>
              <a:rPr lang="pl-PL" sz="1600" dirty="0" err="1" smtClean="0"/>
              <a:t>Pawel</a:t>
            </a:r>
            <a:endParaRPr lang="pl-PL" sz="1600" dirty="0" smtClean="0"/>
          </a:p>
          <a:p>
            <a:pPr lvl="1"/>
            <a:r>
              <a:rPr lang="pl-PL" sz="1600" dirty="0" smtClean="0"/>
              <a:t>F2F </a:t>
            </a:r>
            <a:r>
              <a:rPr lang="pl-PL" sz="1600" dirty="0" err="1" smtClean="0"/>
              <a:t>scheduled</a:t>
            </a:r>
            <a:r>
              <a:rPr lang="pl-PL" sz="1600" dirty="0" smtClean="0"/>
              <a:t> in </a:t>
            </a:r>
            <a:r>
              <a:rPr lang="pl-PL" sz="1600" dirty="0" err="1" smtClean="0"/>
              <a:t>Stockholm</a:t>
            </a:r>
            <a:r>
              <a:rPr lang="pl-PL" sz="1600" dirty="0" smtClean="0"/>
              <a:t> 11th on </a:t>
            </a:r>
            <a:r>
              <a:rPr lang="pl-PL" sz="1600" dirty="0" err="1" smtClean="0"/>
              <a:t>June</a:t>
            </a:r>
            <a:r>
              <a:rPr lang="pl-PL" sz="1600" dirty="0" smtClean="0"/>
              <a:t> in the </a:t>
            </a:r>
            <a:r>
              <a:rPr lang="pl-PL" sz="1600" dirty="0" err="1" smtClean="0"/>
              <a:t>morning</a:t>
            </a:r>
            <a:r>
              <a:rPr lang="pl-PL" sz="1600" dirty="0" smtClean="0"/>
              <a:t> </a:t>
            </a:r>
            <a:r>
              <a:rPr lang="pl-PL" sz="1600" dirty="0" err="1" smtClean="0"/>
              <a:t>session</a:t>
            </a:r>
            <a:r>
              <a:rPr lang="pl-PL" sz="1600" dirty="0" smtClean="0"/>
              <a:t>- </a:t>
            </a:r>
            <a:r>
              <a:rPr lang="pl-PL" sz="1600" dirty="0" err="1" smtClean="0"/>
              <a:t>Samuli</a:t>
            </a:r>
            <a:r>
              <a:rPr lang="pl-PL" sz="1600" dirty="0" smtClean="0"/>
              <a:t> -DONE</a:t>
            </a:r>
          </a:p>
          <a:p>
            <a:pPr lvl="1"/>
            <a:r>
              <a:rPr lang="pl-PL" sz="1600" dirty="0" err="1" smtClean="0"/>
              <a:t>Initial</a:t>
            </a:r>
            <a:r>
              <a:rPr lang="pl-PL" sz="1600" dirty="0" smtClean="0"/>
              <a:t> </a:t>
            </a:r>
            <a:r>
              <a:rPr lang="pl-PL" sz="1600" dirty="0" err="1" smtClean="0"/>
              <a:t>schedule</a:t>
            </a:r>
            <a:r>
              <a:rPr lang="pl-PL" sz="1600" dirty="0" smtClean="0"/>
              <a:t> of DDF in </a:t>
            </a:r>
            <a:r>
              <a:rPr lang="pl-PL" sz="1600" dirty="0" err="1" smtClean="0"/>
              <a:t>Sweden</a:t>
            </a:r>
            <a:r>
              <a:rPr lang="pl-PL" sz="1600" dirty="0" smtClean="0"/>
              <a:t> – </a:t>
            </a:r>
            <a:r>
              <a:rPr lang="pl-PL" sz="1600" dirty="0" err="1" smtClean="0"/>
              <a:t>Pawel</a:t>
            </a:r>
            <a:r>
              <a:rPr lang="pl-PL" sz="1600" dirty="0" smtClean="0"/>
              <a:t>: </a:t>
            </a:r>
          </a:p>
          <a:p>
            <a:pPr marL="457200" lvl="1" indent="0">
              <a:buNone/>
            </a:pPr>
            <a:r>
              <a:rPr lang="pl-PL" sz="1600" dirty="0" smtClean="0">
                <a:hlinkClick r:id="rId6"/>
              </a:rPr>
              <a:t>https</a:t>
            </a:r>
            <a:r>
              <a:rPr lang="pl-PL" sz="1600" dirty="0">
                <a:hlinkClick r:id="rId6"/>
              </a:rPr>
              <a:t>://</a:t>
            </a:r>
            <a:r>
              <a:rPr lang="pl-PL" sz="1600" dirty="0" smtClean="0">
                <a:hlinkClick r:id="rId6"/>
              </a:rPr>
              <a:t>wiki.lfnetworking.org/display/LN/June+2019+LFN+DDF+Schedule</a:t>
            </a:r>
            <a:r>
              <a:rPr lang="pl-PL" sz="1600" dirty="0" smtClean="0"/>
              <a:t>:</a:t>
            </a:r>
          </a:p>
          <a:p>
            <a:pPr lvl="2"/>
            <a:r>
              <a:rPr lang="pl-PL" sz="1400" dirty="0" err="1" smtClean="0"/>
              <a:t>Communication</a:t>
            </a:r>
            <a:r>
              <a:rPr lang="pl-PL" sz="1400" dirty="0" smtClean="0"/>
              <a:t> matrix – </a:t>
            </a:r>
            <a:r>
              <a:rPr lang="pl-PL" sz="1400" dirty="0" err="1" smtClean="0"/>
              <a:t>Natacha</a:t>
            </a:r>
            <a:r>
              <a:rPr lang="pl-PL" sz="1400" dirty="0" smtClean="0"/>
              <a:t> as part of the </a:t>
            </a:r>
            <a:r>
              <a:rPr lang="pl-PL" sz="1400" dirty="0" err="1" smtClean="0"/>
              <a:t>Documentation</a:t>
            </a:r>
            <a:r>
              <a:rPr lang="pl-PL" sz="1400" dirty="0" smtClean="0"/>
              <a:t> </a:t>
            </a:r>
            <a:r>
              <a:rPr lang="pl-PL" sz="1400" dirty="0" err="1" smtClean="0"/>
              <a:t>session</a:t>
            </a:r>
            <a:endParaRPr lang="pl-PL" sz="1400" dirty="0" smtClean="0"/>
          </a:p>
          <a:p>
            <a:pPr lvl="2"/>
            <a:r>
              <a:rPr lang="pl-PL" sz="1400" dirty="0" smtClean="0"/>
              <a:t>ONAP </a:t>
            </a:r>
            <a:r>
              <a:rPr lang="pl-PL" sz="1400" dirty="0" err="1" smtClean="0"/>
              <a:t>security</a:t>
            </a:r>
            <a:r>
              <a:rPr lang="pl-PL" sz="1400" dirty="0" smtClean="0"/>
              <a:t> </a:t>
            </a:r>
            <a:r>
              <a:rPr lang="pl-PL" sz="1400" dirty="0" err="1" smtClean="0"/>
              <a:t>requirments</a:t>
            </a:r>
            <a:r>
              <a:rPr lang="pl-PL" sz="1400" dirty="0" smtClean="0"/>
              <a:t> – </a:t>
            </a:r>
            <a:r>
              <a:rPr lang="pl-PL" sz="1400" dirty="0" err="1" smtClean="0"/>
              <a:t>Samuli</a:t>
            </a:r>
            <a:r>
              <a:rPr lang="pl-PL" sz="1400" dirty="0" smtClean="0"/>
              <a:t> - DONE</a:t>
            </a:r>
          </a:p>
          <a:p>
            <a:pPr lvl="2"/>
            <a:r>
              <a:rPr lang="pl-PL" sz="1400" dirty="0" smtClean="0"/>
              <a:t>El </a:t>
            </a:r>
            <a:r>
              <a:rPr lang="pl-PL" sz="1400" dirty="0" err="1" smtClean="0"/>
              <a:t>Alto</a:t>
            </a:r>
            <a:r>
              <a:rPr lang="pl-PL" sz="1400" dirty="0" smtClean="0"/>
              <a:t> </a:t>
            </a:r>
            <a:r>
              <a:rPr lang="pl-PL" sz="1400" dirty="0" err="1" smtClean="0"/>
              <a:t>security</a:t>
            </a:r>
            <a:r>
              <a:rPr lang="pl-PL" sz="1400" dirty="0" smtClean="0"/>
              <a:t> </a:t>
            </a:r>
            <a:r>
              <a:rPr lang="pl-PL" sz="1400" dirty="0" err="1" smtClean="0"/>
              <a:t>SoW</a:t>
            </a:r>
            <a:r>
              <a:rPr lang="pl-PL" sz="1400" dirty="0" smtClean="0"/>
              <a:t> </a:t>
            </a:r>
            <a:r>
              <a:rPr lang="pl-PL" sz="1400" dirty="0" err="1" smtClean="0"/>
              <a:t>proposal</a:t>
            </a:r>
            <a:r>
              <a:rPr lang="pl-PL" sz="1400" dirty="0" smtClean="0"/>
              <a:t> –</a:t>
            </a:r>
            <a:r>
              <a:rPr lang="pl-PL" sz="1400" dirty="0" err="1" smtClean="0"/>
              <a:t>relevant</a:t>
            </a:r>
            <a:r>
              <a:rPr lang="pl-PL" sz="1400" dirty="0" smtClean="0"/>
              <a:t> </a:t>
            </a:r>
            <a:r>
              <a:rPr lang="pl-PL" sz="1400" dirty="0" err="1" smtClean="0"/>
              <a:t>updates</a:t>
            </a:r>
            <a:r>
              <a:rPr lang="pl-PL" sz="1400" dirty="0" smtClean="0"/>
              <a:t> </a:t>
            </a:r>
            <a:r>
              <a:rPr lang="pl-PL" sz="1400" dirty="0" err="1" smtClean="0"/>
              <a:t>proposals</a:t>
            </a:r>
            <a:r>
              <a:rPr lang="pl-PL" sz="1400" dirty="0" smtClean="0"/>
              <a:t> – version management – </a:t>
            </a:r>
            <a:r>
              <a:rPr lang="pl-PL" sz="1400" dirty="0" err="1" smtClean="0"/>
              <a:t>Pawel</a:t>
            </a:r>
            <a:r>
              <a:rPr lang="pl-PL" sz="1400" dirty="0" smtClean="0"/>
              <a:t>/</a:t>
            </a:r>
            <a:r>
              <a:rPr lang="pl-PL" sz="1400" dirty="0" err="1" smtClean="0"/>
              <a:t>Amy</a:t>
            </a:r>
            <a:r>
              <a:rPr lang="pl-PL" sz="1400" dirty="0" smtClean="0"/>
              <a:t> - DONE</a:t>
            </a:r>
          </a:p>
          <a:p>
            <a:pPr lvl="2"/>
            <a:r>
              <a:rPr lang="pl-PL" sz="1400" dirty="0"/>
              <a:t>El </a:t>
            </a:r>
            <a:r>
              <a:rPr lang="pl-PL" sz="1400" dirty="0" err="1"/>
              <a:t>Alto</a:t>
            </a:r>
            <a:r>
              <a:rPr lang="pl-PL" sz="1400" dirty="0"/>
              <a:t> </a:t>
            </a:r>
            <a:r>
              <a:rPr lang="pl-PL" sz="1400" dirty="0" err="1"/>
              <a:t>security</a:t>
            </a:r>
            <a:r>
              <a:rPr lang="pl-PL" sz="1400" dirty="0"/>
              <a:t> </a:t>
            </a:r>
            <a:r>
              <a:rPr lang="pl-PL" sz="1400" dirty="0" err="1"/>
              <a:t>SoW</a:t>
            </a:r>
            <a:r>
              <a:rPr lang="pl-PL" sz="1400" dirty="0"/>
              <a:t> </a:t>
            </a:r>
            <a:r>
              <a:rPr lang="pl-PL" sz="1400" dirty="0" err="1" smtClean="0"/>
              <a:t>proposal</a:t>
            </a:r>
            <a:r>
              <a:rPr lang="pl-PL" sz="1400" dirty="0" smtClean="0"/>
              <a:t> – OJSI </a:t>
            </a:r>
            <a:r>
              <a:rPr lang="pl-PL" sz="1400" dirty="0" err="1" smtClean="0"/>
              <a:t>tickets</a:t>
            </a:r>
            <a:r>
              <a:rPr lang="pl-PL" sz="1400" dirty="0" smtClean="0"/>
              <a:t> to be </a:t>
            </a:r>
            <a:r>
              <a:rPr lang="pl-PL" sz="1400" dirty="0" err="1" smtClean="0"/>
              <a:t>solved</a:t>
            </a:r>
            <a:r>
              <a:rPr lang="pl-PL" sz="1400" dirty="0" smtClean="0"/>
              <a:t> – Krzysztof/</a:t>
            </a:r>
            <a:r>
              <a:rPr lang="pl-PL" sz="1400" dirty="0" err="1" smtClean="0"/>
              <a:t>Pawel</a:t>
            </a:r>
            <a:r>
              <a:rPr lang="pl-PL" sz="1400" dirty="0" smtClean="0"/>
              <a:t>. W. - DONE</a:t>
            </a:r>
          </a:p>
          <a:p>
            <a:pPr lvl="2"/>
            <a:r>
              <a:rPr lang="pl-PL" sz="1400" dirty="0"/>
              <a:t>El </a:t>
            </a:r>
            <a:r>
              <a:rPr lang="pl-PL" sz="1400" dirty="0" err="1"/>
              <a:t>Alto</a:t>
            </a:r>
            <a:r>
              <a:rPr lang="pl-PL" sz="1400" dirty="0"/>
              <a:t> </a:t>
            </a:r>
            <a:r>
              <a:rPr lang="pl-PL" sz="1400" dirty="0" err="1"/>
              <a:t>security</a:t>
            </a:r>
            <a:r>
              <a:rPr lang="pl-PL" sz="1400" dirty="0"/>
              <a:t> </a:t>
            </a:r>
            <a:r>
              <a:rPr lang="pl-PL" sz="1400" dirty="0" err="1"/>
              <a:t>SoW</a:t>
            </a:r>
            <a:r>
              <a:rPr lang="pl-PL" sz="1400" dirty="0"/>
              <a:t> </a:t>
            </a:r>
            <a:r>
              <a:rPr lang="pl-PL" sz="1400" dirty="0" err="1" smtClean="0"/>
              <a:t>proposal</a:t>
            </a:r>
            <a:r>
              <a:rPr lang="pl-PL" sz="1400" dirty="0" smtClean="0"/>
              <a:t> – </a:t>
            </a:r>
            <a:r>
              <a:rPr lang="pl-PL" sz="1400" dirty="0" err="1" smtClean="0"/>
              <a:t>known</a:t>
            </a:r>
            <a:r>
              <a:rPr lang="pl-PL" sz="1400" dirty="0" smtClean="0"/>
              <a:t> </a:t>
            </a:r>
            <a:r>
              <a:rPr lang="pl-PL" sz="1400" dirty="0" err="1" smtClean="0"/>
              <a:t>vulnerabilities</a:t>
            </a:r>
            <a:r>
              <a:rPr lang="pl-PL" sz="1400" dirty="0" smtClean="0"/>
              <a:t> –</a:t>
            </a:r>
            <a:r>
              <a:rPr lang="pl-PL" sz="1400" dirty="0" err="1" smtClean="0"/>
              <a:t>repo</a:t>
            </a:r>
            <a:r>
              <a:rPr lang="pl-PL" sz="1400" dirty="0" smtClean="0"/>
              <a:t> </a:t>
            </a:r>
            <a:r>
              <a:rPr lang="pl-PL" sz="1400" dirty="0" err="1" smtClean="0"/>
              <a:t>updates</a:t>
            </a:r>
            <a:r>
              <a:rPr lang="pl-PL" sz="1400" dirty="0" smtClean="0"/>
              <a:t> – </a:t>
            </a:r>
            <a:r>
              <a:rPr lang="pl-PL" sz="1400" dirty="0" err="1" smtClean="0"/>
              <a:t>Pawel</a:t>
            </a:r>
            <a:r>
              <a:rPr lang="pl-PL" sz="1400" dirty="0" smtClean="0"/>
              <a:t>/</a:t>
            </a:r>
            <a:r>
              <a:rPr lang="pl-PL" sz="1400" dirty="0" err="1" smtClean="0"/>
              <a:t>Amy</a:t>
            </a:r>
            <a:r>
              <a:rPr lang="pl-PL" sz="1400" dirty="0" smtClean="0"/>
              <a:t> - DONE</a:t>
            </a:r>
          </a:p>
          <a:p>
            <a:pPr lvl="2"/>
            <a:r>
              <a:rPr lang="pl-PL" sz="1400" dirty="0" err="1" smtClean="0"/>
              <a:t>Vulnerability</a:t>
            </a:r>
            <a:r>
              <a:rPr lang="pl-PL" sz="1400" dirty="0" smtClean="0"/>
              <a:t> Management </a:t>
            </a:r>
            <a:r>
              <a:rPr lang="pl-PL" sz="1400" dirty="0" err="1" smtClean="0"/>
              <a:t>process</a:t>
            </a:r>
            <a:r>
              <a:rPr lang="pl-PL" sz="1400" dirty="0" smtClean="0"/>
              <a:t> </a:t>
            </a:r>
            <a:r>
              <a:rPr lang="pl-PL" sz="1400" dirty="0" err="1" smtClean="0"/>
              <a:t>review</a:t>
            </a:r>
            <a:r>
              <a:rPr lang="pl-PL" sz="1400" dirty="0" smtClean="0"/>
              <a:t> with </a:t>
            </a:r>
            <a:r>
              <a:rPr lang="pl-PL" sz="1400" dirty="0" err="1" smtClean="0"/>
              <a:t>PTLs</a:t>
            </a:r>
            <a:r>
              <a:rPr lang="pl-PL" sz="1400" dirty="0" smtClean="0"/>
              <a:t> + </a:t>
            </a:r>
            <a:r>
              <a:rPr lang="pl-PL" sz="1400" dirty="0" err="1" smtClean="0"/>
              <a:t>lessons</a:t>
            </a:r>
            <a:r>
              <a:rPr lang="pl-PL" sz="1400" dirty="0" smtClean="0"/>
              <a:t> </a:t>
            </a:r>
            <a:r>
              <a:rPr lang="pl-PL" sz="1400" dirty="0" err="1" smtClean="0"/>
              <a:t>learnt</a:t>
            </a:r>
            <a:r>
              <a:rPr lang="pl-PL" sz="1400" dirty="0" smtClean="0"/>
              <a:t> </a:t>
            </a:r>
            <a:r>
              <a:rPr lang="pl-PL" sz="1400" dirty="0" err="1" smtClean="0"/>
              <a:t>Pawel</a:t>
            </a:r>
            <a:r>
              <a:rPr lang="pl-PL" sz="1400" dirty="0" smtClean="0"/>
              <a:t>/Krzysztof - DONE</a:t>
            </a:r>
          </a:p>
          <a:p>
            <a:pPr lvl="2"/>
            <a:r>
              <a:rPr lang="pl-PL" sz="1400" dirty="0" err="1" smtClean="0"/>
              <a:t>Improvements</a:t>
            </a:r>
            <a:r>
              <a:rPr lang="pl-PL" sz="1400" dirty="0" smtClean="0"/>
              <a:t> in OOM in </a:t>
            </a:r>
            <a:r>
              <a:rPr lang="pl-PL" sz="1400" dirty="0" err="1" smtClean="0"/>
              <a:t>security</a:t>
            </a:r>
            <a:r>
              <a:rPr lang="pl-PL" sz="1400" dirty="0" smtClean="0"/>
              <a:t> </a:t>
            </a:r>
            <a:r>
              <a:rPr lang="pl-PL" sz="1400" dirty="0" err="1" smtClean="0"/>
              <a:t>Pawel.W</a:t>
            </a:r>
            <a:r>
              <a:rPr lang="pl-PL" sz="1400" dirty="0" smtClean="0"/>
              <a:t>/Lucjan – OOM </a:t>
            </a:r>
            <a:r>
              <a:rPr lang="pl-PL" sz="1400" dirty="0" err="1" smtClean="0"/>
              <a:t>password</a:t>
            </a:r>
            <a:r>
              <a:rPr lang="pl-PL" sz="1400" dirty="0" smtClean="0"/>
              <a:t> </a:t>
            </a:r>
            <a:r>
              <a:rPr lang="pl-PL" sz="1400" dirty="0" err="1" smtClean="0"/>
              <a:t>removal</a:t>
            </a:r>
            <a:r>
              <a:rPr lang="pl-PL" sz="1400" dirty="0" smtClean="0"/>
              <a:t> + </a:t>
            </a:r>
            <a:r>
              <a:rPr lang="pl-PL" sz="1400" dirty="0" err="1" smtClean="0"/>
              <a:t>node</a:t>
            </a:r>
            <a:r>
              <a:rPr lang="pl-PL" sz="1400" dirty="0" smtClean="0"/>
              <a:t> </a:t>
            </a:r>
            <a:r>
              <a:rPr lang="pl-PL" sz="1400" dirty="0" err="1" smtClean="0"/>
              <a:t>ports</a:t>
            </a:r>
            <a:r>
              <a:rPr lang="pl-PL" sz="1400" dirty="0" smtClean="0"/>
              <a:t> </a:t>
            </a:r>
            <a:r>
              <a:rPr lang="pl-PL" sz="1400" dirty="0" err="1" smtClean="0"/>
              <a:t>removal</a:t>
            </a:r>
            <a:r>
              <a:rPr lang="pl-PL" sz="1400" dirty="0" smtClean="0"/>
              <a:t> and </a:t>
            </a:r>
            <a:r>
              <a:rPr lang="pl-PL" sz="1400" dirty="0" err="1" smtClean="0"/>
              <a:t>its</a:t>
            </a:r>
            <a:r>
              <a:rPr lang="pl-PL" sz="1400" dirty="0" smtClean="0"/>
              <a:t> </a:t>
            </a:r>
            <a:r>
              <a:rPr lang="pl-PL" sz="1400" dirty="0" err="1" smtClean="0"/>
              <a:t>replacement</a:t>
            </a:r>
            <a:r>
              <a:rPr lang="pl-PL" sz="1400" dirty="0" smtClean="0"/>
              <a:t> with </a:t>
            </a:r>
            <a:r>
              <a:rPr lang="pl-PL" sz="1400" dirty="0" err="1" smtClean="0"/>
              <a:t>ingress</a:t>
            </a:r>
            <a:r>
              <a:rPr lang="pl-PL" sz="1400" dirty="0" smtClean="0"/>
              <a:t> </a:t>
            </a:r>
            <a:r>
              <a:rPr lang="pl-PL" sz="1400" dirty="0" err="1" smtClean="0"/>
              <a:t>controller</a:t>
            </a:r>
            <a:endParaRPr lang="pl-PL" sz="1400" dirty="0" smtClean="0"/>
          </a:p>
          <a:p>
            <a:pPr lvl="2"/>
            <a:r>
              <a:rPr lang="pl-PL" sz="1400" dirty="0" err="1" smtClean="0"/>
              <a:t>Difference</a:t>
            </a:r>
            <a:r>
              <a:rPr lang="pl-PL" sz="1400" dirty="0" smtClean="0"/>
              <a:t> </a:t>
            </a:r>
            <a:r>
              <a:rPr lang="pl-PL" sz="1400" dirty="0" err="1" smtClean="0"/>
              <a:t>between</a:t>
            </a:r>
            <a:r>
              <a:rPr lang="pl-PL" sz="1400" dirty="0" smtClean="0"/>
              <a:t> developer environment and </a:t>
            </a:r>
            <a:r>
              <a:rPr lang="pl-PL" sz="1400" dirty="0" err="1" smtClean="0"/>
              <a:t>release</a:t>
            </a:r>
            <a:r>
              <a:rPr lang="pl-PL" sz="1400" dirty="0" smtClean="0"/>
              <a:t> – Lucjan</a:t>
            </a:r>
          </a:p>
          <a:p>
            <a:pPr lvl="2"/>
            <a:r>
              <a:rPr lang="pl-PL" sz="1400" dirty="0" smtClean="0"/>
              <a:t>CII </a:t>
            </a:r>
            <a:r>
              <a:rPr lang="pl-PL" sz="1400" dirty="0" err="1" smtClean="0"/>
              <a:t>badging</a:t>
            </a:r>
            <a:r>
              <a:rPr lang="pl-PL" sz="1400" dirty="0" smtClean="0"/>
              <a:t> – Tony (</a:t>
            </a:r>
            <a:r>
              <a:rPr lang="pl-PL" sz="1400" dirty="0" err="1" smtClean="0"/>
              <a:t>remotely</a:t>
            </a:r>
            <a:r>
              <a:rPr lang="pl-PL" sz="1400" dirty="0" smtClean="0"/>
              <a:t>)/</a:t>
            </a:r>
            <a:r>
              <a:rPr lang="pl-PL" sz="1400" dirty="0" err="1" smtClean="0"/>
              <a:t>Amy</a:t>
            </a:r>
            <a:r>
              <a:rPr lang="pl-PL" sz="1400" dirty="0" smtClean="0"/>
              <a:t>/</a:t>
            </a:r>
            <a:r>
              <a:rPr lang="pl-PL" sz="1400" dirty="0" err="1" smtClean="0"/>
              <a:t>Pawel</a:t>
            </a:r>
            <a:r>
              <a:rPr lang="pl-PL" sz="1400" dirty="0" smtClean="0"/>
              <a:t> – </a:t>
            </a:r>
            <a:r>
              <a:rPr lang="pl-PL" sz="1400" dirty="0" err="1" smtClean="0"/>
              <a:t>add</a:t>
            </a:r>
            <a:r>
              <a:rPr lang="pl-PL" sz="1400" dirty="0" smtClean="0"/>
              <a:t> </a:t>
            </a:r>
            <a:r>
              <a:rPr lang="pl-PL" sz="1400" dirty="0" err="1" smtClean="0"/>
              <a:t>Jim’s</a:t>
            </a:r>
            <a:r>
              <a:rPr lang="pl-PL" sz="1400" dirty="0" smtClean="0"/>
              <a:t> </a:t>
            </a:r>
            <a:r>
              <a:rPr lang="pl-PL" sz="1400" dirty="0" err="1" smtClean="0"/>
              <a:t>replacement</a:t>
            </a:r>
            <a:r>
              <a:rPr lang="pl-PL" sz="1400" dirty="0" smtClean="0"/>
              <a:t> (AP </a:t>
            </a:r>
            <a:r>
              <a:rPr lang="pl-PL" sz="1400" dirty="0" err="1" smtClean="0"/>
              <a:t>Pawel</a:t>
            </a:r>
            <a:r>
              <a:rPr lang="pl-PL" sz="1400" dirty="0" smtClean="0"/>
              <a:t>),4 </a:t>
            </a:r>
            <a:r>
              <a:rPr lang="pl-PL" sz="1400" dirty="0" err="1" smtClean="0"/>
              <a:t>projects</a:t>
            </a:r>
            <a:r>
              <a:rPr lang="pl-PL" sz="1400" dirty="0" smtClean="0"/>
              <a:t> missing!  </a:t>
            </a:r>
            <a:r>
              <a:rPr lang="pl-PL" sz="1400" dirty="0" err="1" smtClean="0"/>
              <a:t>add</a:t>
            </a:r>
            <a:r>
              <a:rPr lang="pl-PL" sz="1400" dirty="0" smtClean="0"/>
              <a:t> </a:t>
            </a:r>
            <a:r>
              <a:rPr lang="pl-PL" sz="1400" dirty="0" err="1" smtClean="0"/>
              <a:t>new</a:t>
            </a:r>
            <a:r>
              <a:rPr lang="pl-PL" sz="1400" dirty="0" smtClean="0"/>
              <a:t> </a:t>
            </a:r>
            <a:r>
              <a:rPr lang="pl-PL" sz="1400" dirty="0" err="1" smtClean="0"/>
              <a:t>global</a:t>
            </a:r>
            <a:r>
              <a:rPr lang="pl-PL" sz="1400" dirty="0" smtClean="0"/>
              <a:t> ONAP </a:t>
            </a:r>
            <a:r>
              <a:rPr lang="pl-PL" sz="1400" dirty="0" err="1" smtClean="0"/>
              <a:t>answer</a:t>
            </a:r>
            <a:r>
              <a:rPr lang="pl-PL" sz="1400" dirty="0" smtClean="0"/>
              <a:t> on </a:t>
            </a:r>
            <a:r>
              <a:rPr lang="pl-PL" sz="1400" dirty="0" err="1" smtClean="0"/>
              <a:t>secure</a:t>
            </a:r>
            <a:r>
              <a:rPr lang="pl-PL" sz="1400" dirty="0" smtClean="0"/>
              <a:t> </a:t>
            </a:r>
            <a:r>
              <a:rPr lang="pl-PL" sz="1400" dirty="0" err="1" smtClean="0"/>
              <a:t>vulnerabilities</a:t>
            </a:r>
            <a:r>
              <a:rPr lang="pl-PL" sz="1400" dirty="0" smtClean="0"/>
              <a:t> (+)</a:t>
            </a:r>
          </a:p>
          <a:p>
            <a:pPr lvl="2"/>
            <a:r>
              <a:rPr lang="pl-PL" sz="1400" dirty="0"/>
              <a:t>C</a:t>
            </a:r>
            <a:r>
              <a:rPr lang="en-US" sz="1400" dirty="0" err="1" smtClean="0"/>
              <a:t>entralized</a:t>
            </a:r>
            <a:r>
              <a:rPr lang="en-US" sz="1400" dirty="0" smtClean="0"/>
              <a:t> </a:t>
            </a:r>
            <a:r>
              <a:rPr lang="en-US" sz="1400" dirty="0"/>
              <a:t>solution for secure storage and KMS </a:t>
            </a:r>
            <a:r>
              <a:rPr lang="pl-PL" sz="1400" smtClean="0"/>
              <a:t>and </a:t>
            </a:r>
            <a:r>
              <a:rPr lang="en-US" sz="1400" smtClean="0"/>
              <a:t>certificate </a:t>
            </a:r>
            <a:r>
              <a:rPr lang="en-US" sz="1400" dirty="0"/>
              <a:t>management and the need for introduction of CMPv2 </a:t>
            </a:r>
            <a:r>
              <a:rPr lang="en-US" sz="1400" dirty="0" smtClean="0"/>
              <a:t>support</a:t>
            </a:r>
            <a:r>
              <a:rPr lang="pl-PL" sz="1400" dirty="0" smtClean="0"/>
              <a:t> - </a:t>
            </a:r>
            <a:r>
              <a:rPr lang="pl-PL" sz="1400" dirty="0" err="1" smtClean="0"/>
              <a:t>Hampus</a:t>
            </a:r>
            <a:endParaRPr lang="pl-PL" sz="1400" dirty="0" smtClean="0"/>
          </a:p>
        </p:txBody>
      </p:sp>
    </p:spTree>
    <p:extLst>
      <p:ext uri="{BB962C8B-B14F-4D97-AF65-F5344CB8AC3E}">
        <p14:creationId xmlns:p14="http://schemas.microsoft.com/office/powerpoint/2010/main" val="398853015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662250"/>
            <a:ext cx="11506200" cy="5579433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en-GB" sz="700" dirty="0" smtClean="0"/>
          </a:p>
          <a:p>
            <a:pPr>
              <a:buFontTx/>
              <a:buChar char="-"/>
            </a:pPr>
            <a:endParaRPr lang="en-GB" sz="1600" dirty="0" smtClean="0"/>
          </a:p>
          <a:p>
            <a:pPr lvl="1"/>
            <a:r>
              <a:rPr lang="pl-PL" sz="1600" dirty="0" err="1"/>
              <a:t>Prepare</a:t>
            </a:r>
            <a:r>
              <a:rPr lang="pl-PL" sz="1600" dirty="0"/>
              <a:t> </a:t>
            </a:r>
            <a:r>
              <a:rPr lang="pl-PL" sz="1600" dirty="0" err="1"/>
              <a:t>doc</a:t>
            </a:r>
            <a:r>
              <a:rPr lang="pl-PL" sz="1600" dirty="0"/>
              <a:t> </a:t>
            </a:r>
            <a:r>
              <a:rPr lang="pl-PL" sz="1600" dirty="0" err="1"/>
              <a:t>infrastructure</a:t>
            </a:r>
            <a:r>
              <a:rPr lang="pl-PL" sz="1600" dirty="0"/>
              <a:t> for </a:t>
            </a:r>
            <a:r>
              <a:rPr lang="pl-PL" sz="1600" dirty="0" smtClean="0"/>
              <a:t>OSA – </a:t>
            </a:r>
            <a:r>
              <a:rPr lang="pl-PL" sz="1600" dirty="0" smtClean="0">
                <a:hlinkClick r:id="rId2"/>
              </a:rPr>
              <a:t>SECCOM-239</a:t>
            </a:r>
            <a:r>
              <a:rPr lang="pl-PL" sz="1600" dirty="0" smtClean="0"/>
              <a:t> – Krzysztof</a:t>
            </a:r>
          </a:p>
          <a:p>
            <a:pPr lvl="1"/>
            <a:r>
              <a:rPr lang="en-US" sz="1600" dirty="0"/>
              <a:t>Improve ONAP Dublin Security Release </a:t>
            </a:r>
            <a:r>
              <a:rPr lang="en-US" sz="1600" dirty="0" smtClean="0"/>
              <a:t>Notes</a:t>
            </a:r>
            <a:r>
              <a:rPr lang="pl-PL" sz="1600" dirty="0" smtClean="0"/>
              <a:t> – </a:t>
            </a:r>
            <a:r>
              <a:rPr lang="pl-PL" sz="1600" dirty="0" smtClean="0">
                <a:hlinkClick r:id="rId3"/>
              </a:rPr>
              <a:t>SECCOM-238</a:t>
            </a:r>
            <a:r>
              <a:rPr lang="pl-PL" sz="1600" dirty="0" smtClean="0"/>
              <a:t> - Krzysztof</a:t>
            </a:r>
          </a:p>
          <a:p>
            <a:pPr lvl="1"/>
            <a:r>
              <a:rPr lang="pl-PL" sz="1600" dirty="0" err="1" smtClean="0"/>
              <a:t>Vulnerabilities</a:t>
            </a:r>
            <a:r>
              <a:rPr lang="pl-PL" sz="1600" dirty="0" smtClean="0"/>
              <a:t> </a:t>
            </a:r>
            <a:r>
              <a:rPr lang="pl-PL" sz="1600" dirty="0" err="1"/>
              <a:t>process</a:t>
            </a:r>
            <a:r>
              <a:rPr lang="pl-PL" sz="1600" dirty="0"/>
              <a:t> </a:t>
            </a:r>
            <a:r>
              <a:rPr lang="pl-PL" sz="1600" dirty="0" err="1"/>
              <a:t>review</a:t>
            </a:r>
            <a:r>
              <a:rPr lang="pl-PL" sz="1600" dirty="0"/>
              <a:t> </a:t>
            </a:r>
            <a:r>
              <a:rPr lang="pl-PL" sz="1600" dirty="0">
                <a:hlinkClick r:id="rId4"/>
              </a:rPr>
              <a:t>SECCOM-237</a:t>
            </a:r>
            <a:r>
              <a:rPr lang="pl-PL" sz="1600" dirty="0"/>
              <a:t> - </a:t>
            </a:r>
            <a:r>
              <a:rPr lang="pl-PL" sz="1600" dirty="0" err="1"/>
              <a:t>Pawel</a:t>
            </a:r>
            <a:r>
              <a:rPr lang="pl-PL" sz="1600" dirty="0"/>
              <a:t> – </a:t>
            </a:r>
            <a:r>
              <a:rPr lang="pl-PL" sz="1600" dirty="0" err="1"/>
              <a:t>pending</a:t>
            </a:r>
            <a:r>
              <a:rPr lang="pl-PL" sz="1600" dirty="0"/>
              <a:t> </a:t>
            </a:r>
            <a:r>
              <a:rPr lang="pl-PL" sz="1600" dirty="0" err="1"/>
              <a:t>points</a:t>
            </a:r>
            <a:r>
              <a:rPr lang="pl-PL" sz="1600" dirty="0"/>
              <a:t>: </a:t>
            </a:r>
            <a:r>
              <a:rPr lang="pl-PL" sz="1600" dirty="0" err="1"/>
              <a:t>distribution</a:t>
            </a:r>
            <a:r>
              <a:rPr lang="pl-PL" sz="1600" dirty="0"/>
              <a:t> list for </a:t>
            </a:r>
            <a:r>
              <a:rPr lang="pl-PL" sz="1600" dirty="0" err="1"/>
              <a:t>operators</a:t>
            </a:r>
            <a:r>
              <a:rPr lang="pl-PL" sz="1600" dirty="0"/>
              <a:t> </a:t>
            </a:r>
            <a:r>
              <a:rPr lang="pl-PL" sz="1600" dirty="0" err="1"/>
              <a:t>SMEs</a:t>
            </a:r>
            <a:r>
              <a:rPr lang="pl-PL" sz="1600" dirty="0"/>
              <a:t> + Wiki </a:t>
            </a:r>
            <a:r>
              <a:rPr lang="pl-PL" sz="1600" dirty="0" err="1"/>
              <a:t>ready</a:t>
            </a:r>
            <a:r>
              <a:rPr lang="pl-PL" sz="1600" dirty="0"/>
              <a:t> with report to be </a:t>
            </a:r>
            <a:r>
              <a:rPr lang="pl-PL" sz="1600" dirty="0" err="1"/>
              <a:t>shared</a:t>
            </a:r>
            <a:r>
              <a:rPr lang="pl-PL" sz="1600" dirty="0"/>
              <a:t>, TBD with LFN </a:t>
            </a:r>
            <a:r>
              <a:rPr lang="pl-PL" sz="1600" dirty="0" err="1"/>
              <a:t>who</a:t>
            </a:r>
            <a:r>
              <a:rPr lang="pl-PL" sz="1600" dirty="0"/>
              <a:t> </a:t>
            </a:r>
            <a:r>
              <a:rPr lang="pl-PL" sz="1600" dirty="0" err="1"/>
              <a:t>will</a:t>
            </a:r>
            <a:r>
              <a:rPr lang="pl-PL" sz="1600" dirty="0"/>
              <a:t> </a:t>
            </a:r>
            <a:r>
              <a:rPr lang="pl-PL" sz="1600" dirty="0" err="1"/>
              <a:t>share</a:t>
            </a:r>
            <a:r>
              <a:rPr lang="pl-PL" sz="1600" dirty="0"/>
              <a:t> the </a:t>
            </a:r>
            <a:r>
              <a:rPr lang="pl-PL" sz="1600" dirty="0" err="1" smtClean="0"/>
              <a:t>peistribution</a:t>
            </a:r>
            <a:r>
              <a:rPr lang="pl-PL" sz="1600" dirty="0" smtClean="0"/>
              <a:t> </a:t>
            </a:r>
            <a:r>
              <a:rPr lang="pl-PL" sz="1600" dirty="0" err="1" smtClean="0"/>
              <a:t>done</a:t>
            </a:r>
            <a:r>
              <a:rPr lang="pl-PL" sz="1600" dirty="0" smtClean="0"/>
              <a:t> BUT </a:t>
            </a:r>
            <a:r>
              <a:rPr lang="pl-PL" sz="1600" dirty="0" err="1" smtClean="0"/>
              <a:t>process</a:t>
            </a:r>
            <a:r>
              <a:rPr lang="pl-PL" sz="1600" dirty="0" smtClean="0"/>
              <a:t> to be </a:t>
            </a:r>
            <a:r>
              <a:rPr lang="pl-PL" sz="1600" dirty="0" err="1" smtClean="0"/>
              <a:t>improbed</a:t>
            </a:r>
            <a:r>
              <a:rPr lang="pl-PL" sz="1600" dirty="0" smtClean="0"/>
              <a:t>! </a:t>
            </a:r>
            <a:endParaRPr lang="pl-PL" sz="1600" dirty="0"/>
          </a:p>
          <a:p>
            <a:pPr lvl="1"/>
            <a:r>
              <a:rPr lang="pl-PL" sz="1600" dirty="0"/>
              <a:t>Runtime </a:t>
            </a:r>
            <a:r>
              <a:rPr lang="pl-PL" sz="1600" dirty="0" err="1"/>
              <a:t>dependencies</a:t>
            </a:r>
            <a:r>
              <a:rPr lang="pl-PL" sz="1600" dirty="0"/>
              <a:t> of ONAP – Krzysztof – by </a:t>
            </a:r>
            <a:r>
              <a:rPr lang="pl-PL" sz="1600" dirty="0" smtClean="0"/>
              <a:t>4th of </a:t>
            </a:r>
            <a:r>
              <a:rPr lang="pl-PL" sz="1600" dirty="0" err="1" smtClean="0"/>
              <a:t>June</a:t>
            </a:r>
            <a:endParaRPr lang="pl-PL" sz="1600" dirty="0"/>
          </a:p>
          <a:p>
            <a:pPr lvl="1"/>
            <a:r>
              <a:rPr lang="pl-PL" sz="1600" dirty="0"/>
              <a:t>TSC </a:t>
            </a:r>
            <a:r>
              <a:rPr lang="pl-PL" sz="1600" dirty="0" err="1"/>
              <a:t>meeting</a:t>
            </a:r>
            <a:r>
              <a:rPr lang="pl-PL" sz="1600" dirty="0"/>
              <a:t> </a:t>
            </a:r>
            <a:r>
              <a:rPr lang="pl-PL" sz="1600" dirty="0" smtClean="0"/>
              <a:t>(30rd </a:t>
            </a:r>
            <a:r>
              <a:rPr lang="pl-PL" sz="1600" dirty="0"/>
              <a:t>of May) – </a:t>
            </a:r>
            <a:r>
              <a:rPr lang="pl-PL" sz="1600" dirty="0" smtClean="0"/>
              <a:t>RC2 </a:t>
            </a:r>
            <a:r>
              <a:rPr lang="pl-PL" sz="1600" dirty="0" err="1"/>
              <a:t>focus</a:t>
            </a:r>
            <a:r>
              <a:rPr lang="pl-PL" sz="1600" dirty="0"/>
              <a:t> </a:t>
            </a:r>
            <a:r>
              <a:rPr lang="pl-PL" sz="1600" dirty="0" err="1"/>
              <a:t>Pawel</a:t>
            </a:r>
            <a:r>
              <a:rPr lang="pl-PL" sz="1600" dirty="0"/>
              <a:t>/Krzysztof</a:t>
            </a:r>
          </a:p>
          <a:p>
            <a:pPr lvl="2"/>
            <a:r>
              <a:rPr lang="en-US" sz="1400" dirty="0" smtClean="0"/>
              <a:t>Process </a:t>
            </a:r>
            <a:r>
              <a:rPr lang="en-US" sz="1400" dirty="0"/>
              <a:t>for the introduction of new HTTP calls</a:t>
            </a:r>
            <a:r>
              <a:rPr lang="pl-PL" sz="1400" dirty="0"/>
              <a:t> – AP Krzysztof- </a:t>
            </a:r>
            <a:r>
              <a:rPr lang="pl-PL" sz="1400" dirty="0" err="1"/>
              <a:t>procedure</a:t>
            </a:r>
            <a:r>
              <a:rPr lang="pl-PL" sz="1400" dirty="0"/>
              <a:t> for </a:t>
            </a:r>
            <a:r>
              <a:rPr lang="pl-PL" sz="1400" dirty="0" err="1"/>
              <a:t>opening</a:t>
            </a:r>
            <a:r>
              <a:rPr lang="pl-PL" sz="1400" dirty="0"/>
              <a:t> </a:t>
            </a:r>
            <a:r>
              <a:rPr lang="pl-PL" sz="1400" dirty="0" err="1"/>
              <a:t>new</a:t>
            </a:r>
            <a:r>
              <a:rPr lang="pl-PL" sz="1400" dirty="0"/>
              <a:t> http </a:t>
            </a:r>
            <a:r>
              <a:rPr lang="pl-PL" sz="1400" dirty="0" err="1"/>
              <a:t>ports</a:t>
            </a:r>
            <a:r>
              <a:rPr lang="pl-PL" sz="1400" dirty="0"/>
              <a:t> </a:t>
            </a:r>
            <a:r>
              <a:rPr lang="pl-PL" sz="1400" dirty="0" err="1"/>
              <a:t>outside</a:t>
            </a:r>
            <a:r>
              <a:rPr lang="pl-PL" sz="1400" dirty="0"/>
              <a:t> of the </a:t>
            </a:r>
            <a:r>
              <a:rPr lang="pl-PL" sz="1400" dirty="0" err="1" smtClean="0"/>
              <a:t>cluster</a:t>
            </a:r>
            <a:r>
              <a:rPr lang="pl-PL" sz="1400" dirty="0" smtClean="0"/>
              <a:t> – to be </a:t>
            </a:r>
            <a:r>
              <a:rPr lang="pl-PL" sz="1400" dirty="0" err="1" smtClean="0"/>
              <a:t>done</a:t>
            </a:r>
            <a:r>
              <a:rPr lang="pl-PL" sz="1400" dirty="0" smtClean="0"/>
              <a:t> by end of </a:t>
            </a:r>
            <a:r>
              <a:rPr lang="pl-PL" sz="1400" dirty="0" err="1" smtClean="0"/>
              <a:t>this</a:t>
            </a:r>
            <a:r>
              <a:rPr lang="pl-PL" sz="1400" dirty="0" smtClean="0"/>
              <a:t> </a:t>
            </a:r>
            <a:r>
              <a:rPr lang="pl-PL" sz="1400" dirty="0" err="1" smtClean="0"/>
              <a:t>week</a:t>
            </a:r>
            <a:r>
              <a:rPr lang="pl-PL" sz="1400" dirty="0" smtClean="0"/>
              <a:t>.</a:t>
            </a:r>
            <a:endParaRPr lang="pl-PL" sz="1600" dirty="0" smtClean="0"/>
          </a:p>
          <a:p>
            <a:pPr lvl="1"/>
            <a:r>
              <a:rPr lang="pl-PL" sz="1600" dirty="0" smtClean="0"/>
              <a:t>PTL </a:t>
            </a:r>
            <a:r>
              <a:rPr lang="pl-PL" sz="1600" dirty="0" err="1"/>
              <a:t>meeting</a:t>
            </a:r>
            <a:r>
              <a:rPr lang="pl-PL" sz="1600" dirty="0"/>
              <a:t> </a:t>
            </a:r>
            <a:r>
              <a:rPr lang="pl-PL" sz="1600" dirty="0" smtClean="0"/>
              <a:t>(3rd </a:t>
            </a:r>
            <a:r>
              <a:rPr lang="pl-PL" sz="1600" dirty="0"/>
              <a:t>of </a:t>
            </a:r>
            <a:r>
              <a:rPr lang="pl-PL" sz="1600" dirty="0" err="1" smtClean="0"/>
              <a:t>June</a:t>
            </a:r>
            <a:r>
              <a:rPr lang="pl-PL" sz="1600" dirty="0" smtClean="0"/>
              <a:t>) </a:t>
            </a:r>
            <a:r>
              <a:rPr lang="pl-PL" sz="1600" dirty="0"/>
              <a:t>update – </a:t>
            </a:r>
            <a:r>
              <a:rPr lang="pl-PL" sz="1600" dirty="0" err="1"/>
              <a:t>Pawel</a:t>
            </a:r>
            <a:r>
              <a:rPr lang="pl-PL" sz="1600" dirty="0"/>
              <a:t> – </a:t>
            </a:r>
            <a:r>
              <a:rPr lang="pl-PL" sz="1600" dirty="0" err="1"/>
              <a:t>mainly</a:t>
            </a:r>
            <a:r>
              <a:rPr lang="pl-PL" sz="1600" dirty="0"/>
              <a:t> </a:t>
            </a:r>
            <a:r>
              <a:rPr lang="pl-PL" sz="1600" dirty="0" smtClean="0"/>
              <a:t>RC2 </a:t>
            </a:r>
            <a:r>
              <a:rPr lang="pl-PL" sz="1600" dirty="0" err="1"/>
              <a:t>focus</a:t>
            </a:r>
            <a:endParaRPr lang="pl-PL" sz="1600" dirty="0"/>
          </a:p>
          <a:p>
            <a:pPr lvl="2"/>
            <a:r>
              <a:rPr lang="en-US" sz="1400" dirty="0"/>
              <a:t>Still some updates expected </a:t>
            </a:r>
            <a:r>
              <a:rPr lang="en-GB" sz="1400" dirty="0">
                <a:hlinkClick r:id="rId5"/>
              </a:rPr>
              <a:t>SECCOM-232 </a:t>
            </a:r>
            <a:r>
              <a:rPr lang="en-US" sz="1400" dirty="0"/>
              <a:t>for known vulnerabilities from: Holmes, Logging</a:t>
            </a:r>
            <a:r>
              <a:rPr lang="en-US" sz="1400" dirty="0" smtClean="0"/>
              <a:t>, </a:t>
            </a:r>
            <a:r>
              <a:rPr lang="en-US" sz="1400" dirty="0"/>
              <a:t>SO, UUI, VFC and VNFSDK</a:t>
            </a:r>
            <a:r>
              <a:rPr lang="en-US" sz="1400" dirty="0" smtClean="0"/>
              <a:t>.</a:t>
            </a:r>
            <a:r>
              <a:rPr lang="en-US" sz="1400" dirty="0"/>
              <a:t> </a:t>
            </a:r>
          </a:p>
          <a:p>
            <a:pPr lvl="2"/>
            <a:r>
              <a:rPr lang="pl-PL" sz="1400" dirty="0" smtClean="0"/>
              <a:t>CII </a:t>
            </a:r>
            <a:r>
              <a:rPr lang="pl-PL" sz="1400" dirty="0" err="1" smtClean="0"/>
              <a:t>Badging</a:t>
            </a:r>
            <a:r>
              <a:rPr lang="pl-PL" sz="1400" dirty="0" smtClean="0"/>
              <a:t>– </a:t>
            </a:r>
            <a:r>
              <a:rPr lang="pl-PL" sz="1400" dirty="0" err="1"/>
              <a:t>adding</a:t>
            </a:r>
            <a:r>
              <a:rPr lang="pl-PL" sz="1400" dirty="0"/>
              <a:t> Jim Baker as </a:t>
            </a:r>
            <a:r>
              <a:rPr lang="pl-PL" sz="1400" dirty="0" err="1"/>
              <a:t>editor</a:t>
            </a:r>
            <a:r>
              <a:rPr lang="pl-PL" sz="1400" dirty="0"/>
              <a:t> – Tony/</a:t>
            </a:r>
            <a:r>
              <a:rPr lang="pl-PL" sz="1400" dirty="0" err="1"/>
              <a:t>Pawel</a:t>
            </a:r>
            <a:r>
              <a:rPr lang="pl-PL" sz="1400" dirty="0"/>
              <a:t>/</a:t>
            </a:r>
            <a:r>
              <a:rPr lang="pl-PL" sz="1400" dirty="0" err="1"/>
              <a:t>Amy</a:t>
            </a:r>
            <a:r>
              <a:rPr lang="pl-PL" sz="1400" dirty="0"/>
              <a:t> – missing </a:t>
            </a:r>
            <a:r>
              <a:rPr lang="pl-PL" sz="1400" dirty="0" err="1" smtClean="0"/>
              <a:t>only</a:t>
            </a:r>
            <a:r>
              <a:rPr lang="pl-PL" sz="1400" dirty="0" smtClean="0"/>
              <a:t> 4 </a:t>
            </a:r>
            <a:r>
              <a:rPr lang="pl-PL" sz="1400" dirty="0" err="1" smtClean="0"/>
              <a:t>projects</a:t>
            </a:r>
            <a:r>
              <a:rPr lang="pl-PL" sz="1400" dirty="0" smtClean="0"/>
              <a:t>: </a:t>
            </a:r>
            <a:r>
              <a:rPr lang="pl-PL" sz="1400" dirty="0" err="1" smtClean="0"/>
              <a:t>Logging</a:t>
            </a:r>
            <a:r>
              <a:rPr lang="pl-PL" sz="1400" dirty="0"/>
              <a:t>, MSB, </a:t>
            </a:r>
            <a:r>
              <a:rPr lang="pl-PL" sz="1400" dirty="0" err="1"/>
              <a:t>MultiVIM</a:t>
            </a:r>
            <a:r>
              <a:rPr lang="pl-PL" sz="1400" dirty="0"/>
              <a:t>, VNFSDK, </a:t>
            </a:r>
            <a:r>
              <a:rPr lang="pl-PL" sz="1400" dirty="0" smtClean="0"/>
              <a:t>UUI</a:t>
            </a:r>
          </a:p>
          <a:p>
            <a:pPr lvl="2"/>
            <a:r>
              <a:rPr lang="pl-PL" sz="1400" dirty="0" smtClean="0"/>
              <a:t>R</a:t>
            </a:r>
            <a:r>
              <a:rPr lang="en-US" sz="1400" dirty="0" err="1" smtClean="0"/>
              <a:t>elease</a:t>
            </a:r>
            <a:r>
              <a:rPr lang="en-US" sz="1400" dirty="0" smtClean="0"/>
              <a:t> </a:t>
            </a:r>
            <a:r>
              <a:rPr lang="en-US" sz="1400" dirty="0"/>
              <a:t>notes will be developed and submitted to the project PTLs for merging. Please review and +1 these </a:t>
            </a:r>
            <a:r>
              <a:rPr lang="en-US" sz="1400" dirty="0" smtClean="0"/>
              <a:t>requests</a:t>
            </a:r>
            <a:r>
              <a:rPr lang="en-US" sz="2400" dirty="0" smtClean="0"/>
              <a:t>.</a:t>
            </a:r>
            <a:endParaRPr lang="pl-PL" sz="1800" dirty="0"/>
          </a:p>
          <a:p>
            <a:pPr lvl="2"/>
            <a:r>
              <a:rPr lang="pl-PL" sz="1600" dirty="0" smtClean="0"/>
              <a:t>slot </a:t>
            </a:r>
            <a:r>
              <a:rPr lang="pl-PL" sz="1600" dirty="0"/>
              <a:t>for </a:t>
            </a:r>
            <a:r>
              <a:rPr lang="pl-PL" sz="1600" dirty="0" err="1"/>
              <a:t>security</a:t>
            </a:r>
            <a:r>
              <a:rPr lang="pl-PL" sz="1600" dirty="0"/>
              <a:t> for the </a:t>
            </a:r>
            <a:r>
              <a:rPr lang="pl-PL" sz="1600" dirty="0" err="1"/>
              <a:t>next</a:t>
            </a:r>
            <a:r>
              <a:rPr lang="pl-PL" sz="1600" dirty="0"/>
              <a:t> PTL </a:t>
            </a:r>
            <a:r>
              <a:rPr lang="pl-PL" sz="1600" dirty="0" err="1"/>
              <a:t>meeting</a:t>
            </a:r>
            <a:r>
              <a:rPr lang="pl-PL" sz="1600" dirty="0"/>
              <a:t> to </a:t>
            </a:r>
            <a:r>
              <a:rPr lang="pl-PL" sz="1600" dirty="0" err="1"/>
              <a:t>focus</a:t>
            </a:r>
            <a:r>
              <a:rPr lang="pl-PL" sz="1600" dirty="0"/>
              <a:t> on El </a:t>
            </a:r>
            <a:r>
              <a:rPr lang="pl-PL" sz="1600" dirty="0" err="1"/>
              <a:t>Alto</a:t>
            </a:r>
            <a:r>
              <a:rPr lang="pl-PL" sz="1600" dirty="0"/>
              <a:t> </a:t>
            </a:r>
            <a:r>
              <a:rPr lang="pl-PL" sz="1600" dirty="0" err="1"/>
              <a:t>security</a:t>
            </a:r>
            <a:r>
              <a:rPr lang="pl-PL" sz="1600" dirty="0"/>
              <a:t> </a:t>
            </a:r>
            <a:r>
              <a:rPr lang="pl-PL" sz="1600" dirty="0" err="1"/>
              <a:t>scope</a:t>
            </a:r>
            <a:r>
              <a:rPr lang="pl-PL" sz="1600" dirty="0"/>
              <a:t> </a:t>
            </a:r>
            <a:r>
              <a:rPr lang="pl-PL" sz="1600" dirty="0" err="1"/>
              <a:t>proposals</a:t>
            </a:r>
            <a:r>
              <a:rPr lang="pl-PL" sz="1600" dirty="0" smtClean="0"/>
              <a:t>.- </a:t>
            </a:r>
            <a:r>
              <a:rPr lang="pl-PL" sz="1600" dirty="0" err="1" smtClean="0"/>
              <a:t>done</a:t>
            </a:r>
            <a:endParaRPr lang="pl-PL" sz="1600" dirty="0"/>
          </a:p>
          <a:p>
            <a:pPr lvl="1"/>
            <a:r>
              <a:rPr lang="en-US" sz="1600" dirty="0" smtClean="0"/>
              <a:t>Make </a:t>
            </a:r>
            <a:r>
              <a:rPr lang="en-US" sz="1600" dirty="0"/>
              <a:t>our test </a:t>
            </a:r>
            <a:r>
              <a:rPr lang="en-US" sz="1600" dirty="0" err="1"/>
              <a:t>kubernetes</a:t>
            </a:r>
            <a:r>
              <a:rPr lang="en-US" sz="1600" dirty="0"/>
              <a:t> deployment align with CIS guidelines</a:t>
            </a:r>
            <a:r>
              <a:rPr lang="pl-PL" sz="1600" dirty="0"/>
              <a:t> – </a:t>
            </a:r>
            <a:r>
              <a:rPr lang="pl-PL" sz="1600" dirty="0">
                <a:hlinkClick r:id="rId6"/>
              </a:rPr>
              <a:t>SECCOM-234</a:t>
            </a:r>
            <a:r>
              <a:rPr lang="pl-PL" sz="1600" dirty="0"/>
              <a:t> – </a:t>
            </a:r>
            <a:r>
              <a:rPr lang="pl-PL" sz="1600" dirty="0" err="1"/>
              <a:t>Pawel</a:t>
            </a:r>
            <a:r>
              <a:rPr lang="pl-PL" sz="1600" dirty="0"/>
              <a:t> W./Krzysztof – </a:t>
            </a:r>
            <a:r>
              <a:rPr lang="pl-PL" sz="1600" dirty="0" err="1" smtClean="0"/>
              <a:t>under</a:t>
            </a:r>
            <a:r>
              <a:rPr lang="pl-PL" sz="1600" dirty="0" smtClean="0"/>
              <a:t> </a:t>
            </a:r>
            <a:r>
              <a:rPr lang="pl-PL" sz="1600" dirty="0" err="1" smtClean="0"/>
              <a:t>review</a:t>
            </a:r>
            <a:endParaRPr lang="pl-PL" sz="1600" dirty="0" smtClean="0"/>
          </a:p>
          <a:p>
            <a:pPr lvl="1"/>
            <a:r>
              <a:rPr lang="en-GB" sz="1600" dirty="0" smtClean="0"/>
              <a:t>Casablanca </a:t>
            </a:r>
            <a:r>
              <a:rPr lang="en-GB" sz="1600" dirty="0"/>
              <a:t>Pen Test - enable HTTPS – </a:t>
            </a:r>
            <a:r>
              <a:rPr lang="en-GB" sz="1600" dirty="0">
                <a:hlinkClick r:id="rId7"/>
              </a:rPr>
              <a:t>SECCOM-231</a:t>
            </a:r>
            <a:r>
              <a:rPr lang="en-GB" sz="1600" dirty="0"/>
              <a:t> – Amy</a:t>
            </a:r>
            <a:endParaRPr lang="pl-PL" sz="1600" dirty="0"/>
          </a:p>
          <a:p>
            <a:pPr lvl="1"/>
            <a:r>
              <a:rPr lang="en-GB" sz="1600" dirty="0"/>
              <a:t>Penetration tests -  </a:t>
            </a:r>
            <a:r>
              <a:rPr lang="en-GB" sz="1600" b="1" dirty="0">
                <a:hlinkClick r:id="rId8"/>
              </a:rPr>
              <a:t>SECCOM-106</a:t>
            </a:r>
            <a:r>
              <a:rPr lang="en-GB" sz="1600" dirty="0"/>
              <a:t> – Krzysztof – results were provided to restricted recipients – </a:t>
            </a:r>
            <a:r>
              <a:rPr lang="pl-PL" sz="1600" dirty="0" err="1"/>
              <a:t>next</a:t>
            </a:r>
            <a:r>
              <a:rPr lang="pl-PL" sz="1600" dirty="0"/>
              <a:t> </a:t>
            </a:r>
            <a:r>
              <a:rPr lang="en-GB" sz="1600" dirty="0"/>
              <a:t>dedicated meeting done on </a:t>
            </a:r>
            <a:r>
              <a:rPr lang="pl-PL" sz="1600" dirty="0"/>
              <a:t>20</a:t>
            </a:r>
            <a:r>
              <a:rPr lang="en-GB" sz="1600" dirty="0" err="1"/>
              <a:t>th</a:t>
            </a:r>
            <a:r>
              <a:rPr lang="en-GB" sz="1600" dirty="0"/>
              <a:t> of March – </a:t>
            </a:r>
            <a:r>
              <a:rPr lang="pl-PL" sz="1600" dirty="0" err="1"/>
              <a:t>next</a:t>
            </a:r>
            <a:r>
              <a:rPr lang="en-GB" sz="1600" dirty="0"/>
              <a:t> items identified for the improvement actions</a:t>
            </a:r>
            <a:r>
              <a:rPr lang="pl-PL" sz="1600" dirty="0"/>
              <a:t>, </a:t>
            </a:r>
            <a:r>
              <a:rPr lang="pl-PL" sz="1600" dirty="0" err="1"/>
              <a:t>Amy</a:t>
            </a:r>
            <a:r>
              <a:rPr lang="pl-PL" sz="1600" dirty="0"/>
              <a:t> </a:t>
            </a:r>
            <a:r>
              <a:rPr lang="pl-PL" sz="1600" dirty="0" err="1"/>
              <a:t>has</a:t>
            </a:r>
            <a:r>
              <a:rPr lang="pl-PL" sz="1600" dirty="0"/>
              <a:t> </a:t>
            </a:r>
            <a:r>
              <a:rPr lang="pl-PL" sz="1600" dirty="0" err="1"/>
              <a:t>created</a:t>
            </a:r>
            <a:r>
              <a:rPr lang="pl-PL" sz="1600" dirty="0"/>
              <a:t> </a:t>
            </a:r>
            <a:r>
              <a:rPr lang="pl-PL" sz="1600" dirty="0" err="1"/>
              <a:t>some</a:t>
            </a:r>
            <a:r>
              <a:rPr lang="pl-PL" sz="1600" dirty="0"/>
              <a:t> </a:t>
            </a:r>
            <a:r>
              <a:rPr lang="pl-PL" sz="1600" dirty="0" err="1"/>
              <a:t>protected</a:t>
            </a:r>
            <a:r>
              <a:rPr lang="pl-PL" sz="1600" dirty="0"/>
              <a:t> Wiki for </a:t>
            </a:r>
            <a:r>
              <a:rPr lang="pl-PL" sz="1600" dirty="0" err="1"/>
              <a:t>follow-up</a:t>
            </a:r>
            <a:r>
              <a:rPr lang="en-GB" sz="1600" dirty="0"/>
              <a:t> – see </a:t>
            </a:r>
            <a:r>
              <a:rPr lang="en-GB" sz="1600" dirty="0" smtClean="0"/>
              <a:t>SECCOM-231.</a:t>
            </a:r>
            <a:r>
              <a:rPr lang="pl-PL" sz="1600" dirty="0" err="1" smtClean="0"/>
              <a:t>Remarks</a:t>
            </a:r>
            <a:r>
              <a:rPr lang="pl-PL" sz="1600" dirty="0" smtClean="0"/>
              <a:t>: OJSI </a:t>
            </a:r>
            <a:r>
              <a:rPr lang="pl-PL" sz="1600" dirty="0" err="1" smtClean="0"/>
              <a:t>mappings</a:t>
            </a:r>
            <a:r>
              <a:rPr lang="pl-PL" sz="1600" dirty="0" smtClean="0"/>
              <a:t> in the </a:t>
            </a:r>
            <a:r>
              <a:rPr lang="pl-PL" sz="1600" dirty="0" err="1" smtClean="0"/>
              <a:t>pen</a:t>
            </a:r>
            <a:r>
              <a:rPr lang="pl-PL" sz="1600" dirty="0" smtClean="0"/>
              <a:t> </a:t>
            </a:r>
            <a:r>
              <a:rPr lang="pl-PL" sz="1600" dirty="0" err="1" smtClean="0"/>
              <a:t>tests</a:t>
            </a:r>
            <a:r>
              <a:rPr lang="pl-PL" sz="1600" dirty="0" smtClean="0"/>
              <a:t> report.</a:t>
            </a:r>
            <a:endParaRPr lang="en-GB" sz="1600" dirty="0"/>
          </a:p>
          <a:p>
            <a:pPr lvl="1"/>
            <a:r>
              <a:rPr lang="en-GB" sz="1600" dirty="0"/>
              <a:t>Static Code Scanning (</a:t>
            </a:r>
            <a:r>
              <a:rPr lang="en-GB" sz="1600" b="1" dirty="0">
                <a:hlinkClick r:id="rId9"/>
              </a:rPr>
              <a:t>SECCOM-76</a:t>
            </a:r>
            <a:r>
              <a:rPr lang="en-GB" sz="1600" b="1" dirty="0"/>
              <a:t>/TSC-32</a:t>
            </a:r>
            <a:r>
              <a:rPr lang="en-GB" sz="1600" dirty="0"/>
              <a:t>) – we initiate</a:t>
            </a:r>
            <a:r>
              <a:rPr lang="pl-PL" sz="1600" dirty="0"/>
              <a:t>d</a:t>
            </a:r>
            <a:r>
              <a:rPr lang="en-GB" sz="1600" dirty="0"/>
              <a:t> discussions with </a:t>
            </a:r>
            <a:r>
              <a:rPr lang="en-GB" sz="1600" dirty="0" err="1"/>
              <a:t>Whitesoftware</a:t>
            </a:r>
            <a:r>
              <a:rPr lang="en-GB" sz="1600" dirty="0"/>
              <a:t> – </a:t>
            </a:r>
            <a:r>
              <a:rPr lang="pl-PL" sz="1600" dirty="0"/>
              <a:t>Jim </a:t>
            </a:r>
            <a:r>
              <a:rPr lang="pl-PL" sz="1600" dirty="0" err="1"/>
              <a:t>added</a:t>
            </a:r>
            <a:r>
              <a:rPr lang="pl-PL" sz="1600" dirty="0"/>
              <a:t> </a:t>
            </a:r>
            <a:r>
              <a:rPr lang="pl-PL" sz="1600" dirty="0" err="1"/>
              <a:t>some</a:t>
            </a:r>
            <a:r>
              <a:rPr lang="pl-PL" sz="1600" dirty="0"/>
              <a:t> info:</a:t>
            </a:r>
          </a:p>
          <a:p>
            <a:pPr marL="457200" lvl="1" indent="0">
              <a:buNone/>
            </a:pPr>
            <a:r>
              <a:rPr lang="pl-PL" sz="1600" dirty="0"/>
              <a:t>	</a:t>
            </a:r>
            <a:r>
              <a:rPr lang="en-GB" sz="1600" dirty="0">
                <a:hlinkClick r:id="rId10"/>
              </a:rPr>
              <a:t>https://wiki.onap.org/display/DW/2019-04-16+WhiteSource+Overview</a:t>
            </a:r>
            <a:r>
              <a:rPr lang="pl-PL" sz="1600" dirty="0"/>
              <a:t> – </a:t>
            </a:r>
            <a:r>
              <a:rPr lang="pl-PL" sz="1600" dirty="0" err="1"/>
              <a:t>remote</a:t>
            </a:r>
            <a:r>
              <a:rPr lang="pl-PL" sz="1600" dirty="0"/>
              <a:t> </a:t>
            </a:r>
            <a:r>
              <a:rPr lang="pl-PL" sz="1600" dirty="0" err="1"/>
              <a:t>access</a:t>
            </a:r>
            <a:r>
              <a:rPr lang="pl-PL" sz="1600" dirty="0"/>
              <a:t> was </a:t>
            </a:r>
            <a:r>
              <a:rPr lang="pl-PL" sz="1600" dirty="0" err="1"/>
              <a:t>granted</a:t>
            </a:r>
            <a:r>
              <a:rPr lang="pl-PL" sz="1600" dirty="0"/>
              <a:t> on </a:t>
            </a:r>
            <a:r>
              <a:rPr lang="pl-PL" sz="1600" dirty="0" err="1"/>
              <a:t>request</a:t>
            </a:r>
            <a:r>
              <a:rPr lang="pl-PL" sz="1600" dirty="0"/>
              <a:t> to </a:t>
            </a:r>
            <a:r>
              <a:rPr lang="pl-PL" sz="1600" dirty="0" err="1"/>
              <a:t>Pawel</a:t>
            </a:r>
            <a:r>
              <a:rPr lang="pl-PL" sz="1600" dirty="0"/>
              <a:t>.</a:t>
            </a:r>
            <a:endParaRPr lang="pl-PL" sz="1800" dirty="0" smtClean="0"/>
          </a:p>
          <a:p>
            <a:r>
              <a:rPr lang="en-GB" sz="1800" dirty="0" smtClean="0"/>
              <a:t>A.O.B (5 minutes)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43005231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42936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34112</TotalTime>
  <Words>478</Words>
  <Application>Microsoft Office PowerPoint</Application>
  <PresentationFormat>Niestandardowy</PresentationFormat>
  <Paragraphs>54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Office Theme</vt:lpstr>
      <vt:lpstr>ONAP Security Meeting </vt:lpstr>
      <vt:lpstr>Agenda Topics General</vt:lpstr>
      <vt:lpstr>Agenda</vt:lpstr>
      <vt:lpstr>Agenda</vt:lpstr>
      <vt:lpstr>Notes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Pawlak Paweł 3 - Korpo</cp:lastModifiedBy>
  <cp:revision>793</cp:revision>
  <cp:lastPrinted>2017-08-07T21:14:23Z</cp:lastPrinted>
  <dcterms:created xsi:type="dcterms:W3CDTF">2017-02-27T16:23:08Z</dcterms:created>
  <dcterms:modified xsi:type="dcterms:W3CDTF">2019-06-04T14:00:20Z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