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76" r:id="rId4"/>
    <p:sldId id="277" r:id="rId5"/>
    <p:sldId id="27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94" autoAdjust="0"/>
  </p:normalViewPr>
  <p:slideViewPr>
    <p:cSldViewPr snapToGrid="0" snapToObjects="1">
      <p:cViewPr>
        <p:scale>
          <a:sx n="80" d="100"/>
          <a:sy n="80" d="100"/>
        </p:scale>
        <p:origin x="-120" y="-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ECCOM-243?jql=project%20%3D%20SECCOM" TargetMode="External"/><Relationship Id="rId2" Type="http://schemas.openxmlformats.org/officeDocument/2006/relationships/hyperlink" Target="https://wiki.lfnetworking.org/display/LN/2019+June+Event+Topic+Proposal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projects/SECCOM/issues/SECCOM-244?filter=allissues" TargetMode="External"/><Relationship Id="rId4" Type="http://schemas.openxmlformats.org/officeDocument/2006/relationships/hyperlink" Target="https://jira.onap.org/browse/SECCOM-242?jql=project%20%3D%20SEC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ECCOM-238?jql=project%20%3D%20SECCOM" TargetMode="External"/><Relationship Id="rId2" Type="http://schemas.openxmlformats.org/officeDocument/2006/relationships/hyperlink" Target="https://jira.onap.org/browse/SECCOM-239?jql=project%20%3D%20SEC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ira.onap.org/projects/SECCOM/issues/SECCOM-234?filter=allissu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2019-0</a:t>
            </a:r>
            <a:r>
              <a:rPr lang="pl-PL" dirty="0"/>
              <a:t>6</a:t>
            </a:r>
            <a:r>
              <a:rPr lang="en-US" dirty="0" smtClean="0"/>
              <a:t>-</a:t>
            </a:r>
            <a:r>
              <a:rPr lang="pl-PL" dirty="0" smtClean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 smtClean="0"/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662250"/>
            <a:ext cx="11877675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dirty="0" smtClean="0"/>
          </a:p>
          <a:p>
            <a:r>
              <a:rPr lang="en-GB" sz="1800" dirty="0" smtClean="0"/>
              <a:t>Status Updates:</a:t>
            </a:r>
          </a:p>
          <a:p>
            <a:pPr lvl="1"/>
            <a:r>
              <a:rPr lang="en-GB" sz="1400" dirty="0" smtClean="0"/>
              <a:t>DDF summary around security topics (presentations and recordings available </a:t>
            </a:r>
            <a:r>
              <a:rPr lang="en-GB" sz="1400" dirty="0" smtClean="0">
                <a:hlinkClick r:id="rId2"/>
              </a:rPr>
              <a:t>here</a:t>
            </a:r>
            <a:r>
              <a:rPr lang="en-GB" sz="1400" dirty="0" smtClean="0"/>
              <a:t>):</a:t>
            </a:r>
          </a:p>
          <a:p>
            <a:pPr lvl="2"/>
            <a:r>
              <a:rPr lang="en-GB" sz="1300" dirty="0" smtClean="0"/>
              <a:t>ONAP security requirements completed – </a:t>
            </a:r>
            <a:r>
              <a:rPr lang="en-GB" sz="1300" dirty="0" err="1" smtClean="0"/>
              <a:t>Samuli</a:t>
            </a:r>
            <a:endParaRPr lang="en-GB" sz="1300" dirty="0" smtClean="0"/>
          </a:p>
          <a:p>
            <a:pPr lvl="2"/>
            <a:r>
              <a:rPr lang="en-GB" sz="1300" dirty="0" smtClean="0"/>
              <a:t>Communication matrix – Natacha – </a:t>
            </a:r>
            <a:r>
              <a:rPr lang="en-GB" sz="1300" dirty="0" err="1" smtClean="0"/>
              <a:t>yaml</a:t>
            </a:r>
            <a:r>
              <a:rPr lang="en-GB" sz="1300" dirty="0" smtClean="0"/>
              <a:t> file was reviewed and updated</a:t>
            </a:r>
          </a:p>
          <a:p>
            <a:pPr lvl="2"/>
            <a:r>
              <a:rPr lang="en-GB" sz="1300" dirty="0" smtClean="0"/>
              <a:t>Vulnerability Management process review – Pawel</a:t>
            </a:r>
          </a:p>
          <a:p>
            <a:pPr lvl="2"/>
            <a:r>
              <a:rPr lang="en-GB" sz="1300" dirty="0" smtClean="0"/>
              <a:t>El Alto security </a:t>
            </a:r>
            <a:r>
              <a:rPr lang="en-GB" sz="1300" dirty="0" err="1" smtClean="0"/>
              <a:t>SoW</a:t>
            </a:r>
            <a:r>
              <a:rPr lang="en-GB" sz="1300" dirty="0" smtClean="0"/>
              <a:t> proposal – Pawel</a:t>
            </a:r>
          </a:p>
          <a:p>
            <a:pPr lvl="2"/>
            <a:r>
              <a:rPr lang="en-GB" sz="1300" dirty="0" smtClean="0"/>
              <a:t>ONAP pen tests summary – Pawel W.</a:t>
            </a:r>
          </a:p>
          <a:p>
            <a:pPr lvl="2"/>
            <a:r>
              <a:rPr lang="en-GB" sz="1300" dirty="0" smtClean="0"/>
              <a:t>Kubernetes security guidelines automated validation – Pawel W.</a:t>
            </a:r>
          </a:p>
          <a:p>
            <a:pPr lvl="2"/>
            <a:r>
              <a:rPr lang="en-GB" sz="1300" dirty="0" smtClean="0"/>
              <a:t>Online runtime dependency removal proposal – Pawel W.</a:t>
            </a:r>
          </a:p>
          <a:p>
            <a:pPr lvl="2"/>
            <a:r>
              <a:rPr lang="en-GB" sz="1300" dirty="0" smtClean="0"/>
              <a:t>Review F2F of OJSI tickets with </a:t>
            </a:r>
            <a:r>
              <a:rPr lang="en-GB" sz="1300" dirty="0" err="1" smtClean="0"/>
              <a:t>Seshu</a:t>
            </a:r>
            <a:r>
              <a:rPr lang="en-GB" sz="1300" dirty="0" smtClean="0"/>
              <a:t> and Dan – Pawel</a:t>
            </a:r>
          </a:p>
          <a:p>
            <a:pPr lvl="2"/>
            <a:r>
              <a:rPr lang="en-GB" sz="1300" dirty="0" smtClean="0"/>
              <a:t>CII badging – Tony (remotely)/Amy/Pawel – add Jim’s replacement (AP Jim) just 3 projects missing! add new global ONAP answer on secure vulnerabilities</a:t>
            </a:r>
          </a:p>
          <a:p>
            <a:pPr lvl="2"/>
            <a:r>
              <a:rPr lang="en-GB" sz="1300" dirty="0" smtClean="0"/>
              <a:t>Improvements in OOM in security </a:t>
            </a:r>
            <a:r>
              <a:rPr lang="en-GB" sz="1300" dirty="0" err="1" smtClean="0"/>
              <a:t>Pawel.W</a:t>
            </a:r>
            <a:r>
              <a:rPr lang="en-GB" sz="1300" dirty="0" smtClean="0"/>
              <a:t>/</a:t>
            </a:r>
            <a:r>
              <a:rPr lang="en-GB" sz="1300" dirty="0" err="1" smtClean="0"/>
              <a:t>Lucjan</a:t>
            </a:r>
            <a:r>
              <a:rPr lang="en-GB" sz="1300" dirty="0" smtClean="0"/>
              <a:t> – OOM password removal + node ports removal and its replacement with ingress controller</a:t>
            </a:r>
          </a:p>
          <a:p>
            <a:pPr lvl="2"/>
            <a:r>
              <a:rPr lang="en-GB" sz="1300" dirty="0" smtClean="0"/>
              <a:t>Centralized solution for secure storage and KMS and certificate management and the need for introduction of CMPv2 support - </a:t>
            </a:r>
            <a:r>
              <a:rPr lang="en-GB" sz="1300" dirty="0" err="1" smtClean="0"/>
              <a:t>Hampus</a:t>
            </a:r>
            <a:endParaRPr lang="en-GB" sz="1300" dirty="0" smtClean="0"/>
          </a:p>
          <a:p>
            <a:pPr lvl="2"/>
            <a:r>
              <a:rPr lang="en-GB" sz="1300" dirty="0" smtClean="0"/>
              <a:t>El Alto security </a:t>
            </a:r>
            <a:r>
              <a:rPr lang="en-GB" sz="1300" dirty="0" err="1" smtClean="0"/>
              <a:t>SoW</a:t>
            </a:r>
            <a:r>
              <a:rPr lang="en-GB" sz="1300" dirty="0" smtClean="0"/>
              <a:t> proposal –relevant updates proposals – version management – Pawel/Amy – interesting presentation from Policy on Java 8 -&gt; 11 migration analysis</a:t>
            </a:r>
          </a:p>
          <a:p>
            <a:pPr lvl="2"/>
            <a:r>
              <a:rPr lang="en-GB" sz="1300" dirty="0" smtClean="0"/>
              <a:t>El Alto security </a:t>
            </a:r>
            <a:r>
              <a:rPr lang="en-GB" sz="1300" dirty="0" err="1" smtClean="0"/>
              <a:t>SoW</a:t>
            </a:r>
            <a:r>
              <a:rPr lang="en-GB" sz="1300" dirty="0" smtClean="0"/>
              <a:t> proposal – known vulnerabilities – repo updates – Pawel/Amy – scheduled for tomorrow 19th of June at 1 PM UTC</a:t>
            </a:r>
            <a:endParaRPr lang="en-GB" sz="1300" dirty="0" smtClean="0"/>
          </a:p>
          <a:p>
            <a:pPr lvl="1"/>
            <a:r>
              <a:rPr lang="en-GB" sz="1400" dirty="0" smtClean="0"/>
              <a:t>Next extra meeting with Linda to be scheduled, Natacha provided her comments -  </a:t>
            </a:r>
            <a:r>
              <a:rPr lang="en-GB" sz="1400" dirty="0" smtClean="0">
                <a:hlinkClick r:id="rId3"/>
              </a:rPr>
              <a:t>SECCOM-243</a:t>
            </a:r>
            <a:r>
              <a:rPr lang="en-GB" sz="1400" dirty="0" smtClean="0"/>
              <a:t> Pawel</a:t>
            </a:r>
          </a:p>
          <a:p>
            <a:pPr lvl="1"/>
            <a:r>
              <a:rPr lang="en-GB" sz="1400" dirty="0" smtClean="0"/>
              <a:t>S</a:t>
            </a:r>
            <a:r>
              <a:rPr lang="en-GB" sz="1400" dirty="0" smtClean="0"/>
              <a:t>ynch with architecture done during DDF and pending with integration team on the communication matrix </a:t>
            </a:r>
            <a:r>
              <a:rPr lang="en-GB" sz="1400" dirty="0" smtClean="0">
                <a:hlinkClick r:id="rId4"/>
              </a:rPr>
              <a:t>SECCOM-242</a:t>
            </a:r>
            <a:r>
              <a:rPr lang="en-GB" sz="1400" dirty="0" smtClean="0"/>
              <a:t> Pawel/Natacha</a:t>
            </a:r>
          </a:p>
          <a:p>
            <a:pPr lvl="1"/>
            <a:r>
              <a:rPr lang="en-GB" sz="1400" dirty="0" smtClean="0"/>
              <a:t>Presentation proposal on ONAP security at the ONS EU –</a:t>
            </a:r>
            <a:r>
              <a:rPr lang="en-GB" sz="1400" dirty="0" smtClean="0">
                <a:hlinkClick r:id="rId5"/>
              </a:rPr>
              <a:t>SECCOM-244</a:t>
            </a:r>
            <a:r>
              <a:rPr lang="en-GB" sz="1400" dirty="0" smtClean="0"/>
              <a:t> </a:t>
            </a:r>
            <a:r>
              <a:rPr lang="pl-PL" sz="1400" dirty="0" smtClean="0"/>
              <a:t>- </a:t>
            </a:r>
            <a:r>
              <a:rPr lang="en-GB" sz="1400" dirty="0" smtClean="0"/>
              <a:t>Pawel/Krzysztof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9885301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62250"/>
            <a:ext cx="11506200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dirty="0" smtClean="0"/>
          </a:p>
          <a:p>
            <a:pPr>
              <a:buFontTx/>
              <a:buChar char="-"/>
            </a:pPr>
            <a:endParaRPr lang="en-GB" sz="1600" dirty="0" smtClean="0"/>
          </a:p>
          <a:p>
            <a:pPr lvl="1"/>
            <a:r>
              <a:rPr lang="en-GB" sz="1600" dirty="0" smtClean="0"/>
              <a:t>Prepare doc infrastructure for OSA – </a:t>
            </a:r>
            <a:r>
              <a:rPr lang="en-GB" sz="1600" dirty="0" smtClean="0">
                <a:hlinkClick r:id="rId2"/>
              </a:rPr>
              <a:t>SECCOM-239</a:t>
            </a:r>
            <a:r>
              <a:rPr lang="en-GB" sz="1600" dirty="0" smtClean="0"/>
              <a:t> – Krzysztof</a:t>
            </a:r>
          </a:p>
          <a:p>
            <a:pPr lvl="1"/>
            <a:r>
              <a:rPr lang="en-GB" sz="1600" dirty="0" smtClean="0"/>
              <a:t>Improve ONAP Dublin Security Release Notes – </a:t>
            </a:r>
            <a:r>
              <a:rPr lang="en-GB" sz="1600" dirty="0" smtClean="0">
                <a:hlinkClick r:id="rId3"/>
              </a:rPr>
              <a:t>SECCOM-238</a:t>
            </a:r>
            <a:r>
              <a:rPr lang="en-GB" sz="1600" dirty="0" smtClean="0"/>
              <a:t> - Krzysztof</a:t>
            </a:r>
          </a:p>
          <a:p>
            <a:pPr lvl="1"/>
            <a:r>
              <a:rPr lang="en-GB" sz="1600" dirty="0" smtClean="0"/>
              <a:t>TSC meeting (</a:t>
            </a:r>
            <a:r>
              <a:rPr lang="en-GB" sz="1600" dirty="0" smtClean="0"/>
              <a:t>13th of June</a:t>
            </a:r>
            <a:r>
              <a:rPr lang="en-GB" sz="1600" dirty="0" smtClean="0"/>
              <a:t>) – El Alto scope (</a:t>
            </a:r>
            <a:r>
              <a:rPr lang="en-GB" sz="1600" dirty="0" err="1" smtClean="0"/>
              <a:t>pentests</a:t>
            </a:r>
            <a:r>
              <a:rPr lang="en-GB" sz="1600" dirty="0" smtClean="0"/>
              <a:t>, documentation, CI/CD test automation)</a:t>
            </a:r>
          </a:p>
          <a:p>
            <a:pPr lvl="2"/>
            <a:r>
              <a:rPr lang="en-GB" sz="1400" dirty="0" smtClean="0"/>
              <a:t>Security </a:t>
            </a:r>
            <a:r>
              <a:rPr lang="en-GB" sz="1400" dirty="0" err="1" smtClean="0"/>
              <a:t>SoW</a:t>
            </a:r>
            <a:r>
              <a:rPr lang="en-GB" sz="1400" dirty="0" smtClean="0"/>
              <a:t> proposal</a:t>
            </a:r>
            <a:endParaRPr lang="en-GB" sz="1400" dirty="0" smtClean="0"/>
          </a:p>
          <a:p>
            <a:pPr lvl="2"/>
            <a:r>
              <a:rPr lang="en-GB" sz="1400" dirty="0" smtClean="0"/>
              <a:t>Process for the introduction of new HTTP calls – AP Krzysztof- procedure for opening new http ports outside of the cluster – to be done by end of this week.</a:t>
            </a:r>
            <a:endParaRPr lang="en-GB" sz="1600" dirty="0" smtClean="0"/>
          </a:p>
          <a:p>
            <a:pPr lvl="1"/>
            <a:r>
              <a:rPr lang="en-GB" sz="1600" dirty="0" smtClean="0"/>
              <a:t>PTL meeting (17th of June) update – Pawel – mainly release sign-off focus</a:t>
            </a:r>
          </a:p>
          <a:p>
            <a:pPr lvl="2"/>
            <a:r>
              <a:rPr lang="en-GB" sz="1400" dirty="0" smtClean="0"/>
              <a:t>Client Cert generation - Jonathan </a:t>
            </a:r>
          </a:p>
          <a:p>
            <a:pPr lvl="1"/>
            <a:r>
              <a:rPr lang="en-GB" sz="1600" dirty="0" smtClean="0"/>
              <a:t>Make our test </a:t>
            </a:r>
            <a:r>
              <a:rPr lang="en-GB" sz="1600" dirty="0" err="1" smtClean="0"/>
              <a:t>kubernetes</a:t>
            </a:r>
            <a:r>
              <a:rPr lang="en-GB" sz="1600" dirty="0" smtClean="0"/>
              <a:t> deployment align with CIS guidelines – </a:t>
            </a:r>
            <a:r>
              <a:rPr lang="en-GB" sz="1600" dirty="0" smtClean="0">
                <a:hlinkClick r:id="rId4"/>
              </a:rPr>
              <a:t>SECCOM-234</a:t>
            </a:r>
            <a:r>
              <a:rPr lang="en-GB" sz="1600" dirty="0" smtClean="0"/>
              <a:t> – Pawel W./Krzysztof – under review</a:t>
            </a:r>
          </a:p>
          <a:p>
            <a:r>
              <a:rPr lang="en-GB" sz="1800" dirty="0" smtClean="0"/>
              <a:t>A.O.B (5 minutes)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300523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2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35285</TotalTime>
  <Words>385</Words>
  <Application>Microsoft Office PowerPoint</Application>
  <PresentationFormat>Niestandardowy</PresentationFormat>
  <Paragraphs>45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Office Theme</vt:lpstr>
      <vt:lpstr>ONAP Security Meeting </vt:lpstr>
      <vt:lpstr>Agenda Topics General</vt:lpstr>
      <vt:lpstr>Agenda</vt:lpstr>
      <vt:lpstr>Agenda</vt:lpstr>
      <vt:lpstr>Notes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803</cp:revision>
  <cp:lastPrinted>2017-08-07T21:14:23Z</cp:lastPrinted>
  <dcterms:created xsi:type="dcterms:W3CDTF">2017-02-27T16:23:08Z</dcterms:created>
  <dcterms:modified xsi:type="dcterms:W3CDTF">2019-06-19T06:59:40Z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