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7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 varScale="1">
        <p:scale>
          <a:sx n="106" d="100"/>
          <a:sy n="106" d="100"/>
        </p:scale>
        <p:origin x="70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Commonly Used Open Source Package Recommendation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2019-0</a:t>
            </a:r>
            <a:r>
              <a:rPr lang="en-US" dirty="0"/>
              <a:t>9</a:t>
            </a:r>
            <a:r>
              <a:rPr lang="en-GB" noProof="0" dirty="0" smtClean="0"/>
              <a:t>-</a:t>
            </a:r>
            <a:r>
              <a:rPr lang="en-US" dirty="0" smtClean="0"/>
              <a:t>10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566664"/>
              </p:ext>
            </p:extLst>
          </p:nvPr>
        </p:nvGraphicFramePr>
        <p:xfrm>
          <a:off x="2004061" y="1670280"/>
          <a:ext cx="8128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7282"/>
                <a:gridCol w="58407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Package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Recommended</a:t>
                      </a:r>
                      <a:r>
                        <a:rPr lang="en-US" baseline="0" dirty="0" smtClean="0"/>
                        <a:t> Version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Cassandra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3.11.4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MongoDB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MariaDB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10.4.7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Postgresql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Camunda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7.11.3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OpenDayLight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Kafka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151791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41884</TotalTime>
  <Words>29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.AppleSystemUIFont</vt:lpstr>
      <vt:lpstr>Arial</vt:lpstr>
      <vt:lpstr>Calibri</vt:lpstr>
      <vt:lpstr>Office Theme</vt:lpstr>
      <vt:lpstr>Commonly Used Open Source Package Recommendation</vt:lpstr>
      <vt:lpstr>Recommendations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885</cp:revision>
  <cp:lastPrinted>2017-08-07T21:14:23Z</cp:lastPrinted>
  <dcterms:created xsi:type="dcterms:W3CDTF">2017-02-27T16:23:08Z</dcterms:created>
  <dcterms:modified xsi:type="dcterms:W3CDTF">2019-09-09T21:02:31Z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