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slideLayouts/slideLayout47.xml" ContentType="application/vnd.openxmlformats-officedocument.presentationml.slideLayout+xml"/>
  <Override PartName="/ppt/theme/theme6.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7.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8.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9.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7" r:id="rId2"/>
    <p:sldMasterId id="2147483686" r:id="rId3"/>
    <p:sldMasterId id="2147483701" r:id="rId4"/>
    <p:sldMasterId id="2147483707" r:id="rId5"/>
    <p:sldMasterId id="2147483724" r:id="rId6"/>
    <p:sldMasterId id="2147483727" r:id="rId7"/>
    <p:sldMasterId id="2147483739" r:id="rId8"/>
    <p:sldMasterId id="2147483751" r:id="rId9"/>
    <p:sldMasterId id="2147483764" r:id="rId10"/>
  </p:sldMasterIdLst>
  <p:notesMasterIdLst>
    <p:notesMasterId r:id="rId27"/>
  </p:notesMasterIdLst>
  <p:sldIdLst>
    <p:sldId id="576" r:id="rId11"/>
    <p:sldId id="627" r:id="rId12"/>
    <p:sldId id="623" r:id="rId13"/>
    <p:sldId id="624" r:id="rId14"/>
    <p:sldId id="273" r:id="rId15"/>
    <p:sldId id="267" r:id="rId16"/>
    <p:sldId id="263" r:id="rId17"/>
    <p:sldId id="276" r:id="rId18"/>
    <p:sldId id="272" r:id="rId19"/>
    <p:sldId id="628" r:id="rId20"/>
    <p:sldId id="314" r:id="rId21"/>
    <p:sldId id="625" r:id="rId22"/>
    <p:sldId id="629" r:id="rId23"/>
    <p:sldId id="258" r:id="rId24"/>
    <p:sldId id="260" r:id="rId25"/>
    <p:sldId id="26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A4A4"/>
    <a:srgbClr val="FFECE1"/>
    <a:srgbClr val="0000CC"/>
    <a:srgbClr val="FF00FF"/>
    <a:srgbClr val="124191"/>
    <a:srgbClr val="00B0F0"/>
    <a:srgbClr val="0066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28" autoAdjust="0"/>
    <p:restoredTop sz="80970" autoAdjust="0"/>
  </p:normalViewPr>
  <p:slideViewPr>
    <p:cSldViewPr snapToGrid="0">
      <p:cViewPr varScale="1">
        <p:scale>
          <a:sx n="63" d="100"/>
          <a:sy n="63" d="100"/>
        </p:scale>
        <p:origin x="1891"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C7F0A4-A42A-44BA-8F69-45608BEAB7AE}" type="datetimeFigureOut">
              <a:rPr lang="en-US" smtClean="0"/>
              <a:t>3/8/2019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DE8AA0-0A82-4DD8-8DED-2DC8E58C00B5}" type="slidenum">
              <a:rPr lang="en-US" smtClean="0"/>
              <a:t>‹#›</a:t>
            </a:fld>
            <a:endParaRPr lang="en-US" dirty="0"/>
          </a:p>
        </p:txBody>
      </p:sp>
    </p:spTree>
    <p:extLst>
      <p:ext uri="{BB962C8B-B14F-4D97-AF65-F5344CB8AC3E}">
        <p14:creationId xmlns:p14="http://schemas.microsoft.com/office/powerpoint/2010/main" val="1467650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FDE8AA0-0A82-4DD8-8DED-2DC8E58C00B5}" type="slidenum">
              <a:rPr lang="en-US" smtClean="0"/>
              <a:t>4</a:t>
            </a:fld>
            <a:endParaRPr lang="en-US" dirty="0"/>
          </a:p>
        </p:txBody>
      </p:sp>
    </p:spTree>
    <p:extLst>
      <p:ext uri="{BB962C8B-B14F-4D97-AF65-F5344CB8AC3E}">
        <p14:creationId xmlns:p14="http://schemas.microsoft.com/office/powerpoint/2010/main" val="1987407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8CB5BF-D3BD-47B7-B8F3-758B98F0D5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3517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8CB5BF-D3BD-47B7-B8F3-758B98F0D5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236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DE8AA0-0A82-4DD8-8DED-2DC8E58C00B5}" type="slidenum">
              <a:rPr lang="en-US" smtClean="0"/>
              <a:t>11</a:t>
            </a:fld>
            <a:endParaRPr lang="en-US" dirty="0"/>
          </a:p>
        </p:txBody>
      </p:sp>
    </p:spTree>
    <p:extLst>
      <p:ext uri="{BB962C8B-B14F-4D97-AF65-F5344CB8AC3E}">
        <p14:creationId xmlns:p14="http://schemas.microsoft.com/office/powerpoint/2010/main" val="1142489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8CB5BF-D3BD-47B7-B8F3-758B98F0D5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5758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8CB5BF-D3BD-47B7-B8F3-758B98F0D5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2909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8CB5BF-D3BD-47B7-B8F3-758B98F0D5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82983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3459035097"/>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DC278BA-E610-4D30-818A-1D772E517E2F}"/>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grpSp>
        <p:nvGrpSpPr>
          <p:cNvPr id="7" name="Group 6">
            <a:extLst>
              <a:ext uri="{FF2B5EF4-FFF2-40B4-BE49-F238E27FC236}">
                <a16:creationId xmlns:a16="http://schemas.microsoft.com/office/drawing/2014/main" id="{E05B6552-FF1A-4DCE-A046-22A0DBFFEF0D}"/>
              </a:ext>
            </a:extLst>
          </p:cNvPr>
          <p:cNvGrpSpPr/>
          <p:nvPr userDrawn="1"/>
        </p:nvGrpSpPr>
        <p:grpSpPr>
          <a:xfrm>
            <a:off x="-3435" y="-18997"/>
            <a:ext cx="2514600" cy="221265"/>
            <a:chOff x="122821" y="-726698"/>
            <a:chExt cx="3352800" cy="221265"/>
          </a:xfrm>
        </p:grpSpPr>
        <p:sp>
          <p:nvSpPr>
            <p:cNvPr id="8" name="Rectangle 7">
              <a:extLst>
                <a:ext uri="{FF2B5EF4-FFF2-40B4-BE49-F238E27FC236}">
                  <a16:creationId xmlns:a16="http://schemas.microsoft.com/office/drawing/2014/main" id="{1877ED2E-0166-4EEB-AD1D-57F54E638289}"/>
                </a:ext>
              </a:extLst>
            </p:cNvPr>
            <p:cNvSpPr/>
            <p:nvPr userDrawn="1"/>
          </p:nvSpPr>
          <p:spPr>
            <a:xfrm>
              <a:off x="122821" y="-724889"/>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ectangle 8">
              <a:extLst>
                <a:ext uri="{FF2B5EF4-FFF2-40B4-BE49-F238E27FC236}">
                  <a16:creationId xmlns:a16="http://schemas.microsoft.com/office/drawing/2014/main" id="{51D317FE-1B67-4B32-B0DD-C9D04FAB1389}"/>
                </a:ext>
              </a:extLst>
            </p:cNvPr>
            <p:cNvSpPr/>
            <p:nvPr userDrawn="1"/>
          </p:nvSpPr>
          <p:spPr>
            <a:xfrm>
              <a:off x="231605" y="-615161"/>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ectangle 9">
              <a:extLst>
                <a:ext uri="{FF2B5EF4-FFF2-40B4-BE49-F238E27FC236}">
                  <a16:creationId xmlns:a16="http://schemas.microsoft.com/office/drawing/2014/main" id="{97C486DD-5809-4D6F-B831-C1BA0178363C}"/>
                </a:ext>
              </a:extLst>
            </p:cNvPr>
            <p:cNvSpPr/>
            <p:nvPr userDrawn="1"/>
          </p:nvSpPr>
          <p:spPr>
            <a:xfrm>
              <a:off x="3242448" y="-614904"/>
              <a:ext cx="233172" cy="109471"/>
            </a:xfrm>
            <a:prstGeom prst="rect">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1" name="Right Triangle 10">
              <a:extLst>
                <a:ext uri="{FF2B5EF4-FFF2-40B4-BE49-F238E27FC236}">
                  <a16:creationId xmlns:a16="http://schemas.microsoft.com/office/drawing/2014/main" id="{4A4739E8-0EE1-4C71-A65A-EDF30CDD57E6}"/>
                </a:ext>
              </a:extLst>
            </p:cNvPr>
            <p:cNvSpPr/>
            <p:nvPr userDrawn="1"/>
          </p:nvSpPr>
          <p:spPr>
            <a:xfrm flipH="1">
              <a:off x="3132720" y="-615161"/>
              <a:ext cx="109728" cy="109728"/>
            </a:xfrm>
            <a:prstGeom prst="rtTriangle">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2" name="Right Triangle 11">
              <a:extLst>
                <a:ext uri="{FF2B5EF4-FFF2-40B4-BE49-F238E27FC236}">
                  <a16:creationId xmlns:a16="http://schemas.microsoft.com/office/drawing/2014/main" id="{FA4995B9-64D9-46F6-B9FB-AFA40346CE92}"/>
                </a:ext>
              </a:extLst>
            </p:cNvPr>
            <p:cNvSpPr/>
            <p:nvPr userDrawn="1"/>
          </p:nvSpPr>
          <p:spPr>
            <a:xfrm flipH="1">
              <a:off x="3361320" y="-726698"/>
              <a:ext cx="109728" cy="109728"/>
            </a:xfrm>
            <a:prstGeom prst="rtTriangle">
              <a:avLst/>
            </a:prstGeom>
            <a:solidFill>
              <a:srgbClr val="FDFAD6"/>
            </a:soli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2" name="Title 1">
            <a:extLst>
              <a:ext uri="{FF2B5EF4-FFF2-40B4-BE49-F238E27FC236}">
                <a16:creationId xmlns:a16="http://schemas.microsoft.com/office/drawing/2014/main" id="{35B4D7D1-DAAD-4636-9650-E7A54A723CF6}"/>
              </a:ext>
            </a:extLst>
          </p:cNvPr>
          <p:cNvSpPr>
            <a:spLocks noGrp="1"/>
          </p:cNvSpPr>
          <p:nvPr>
            <p:ph type="title"/>
          </p:nvPr>
        </p:nvSpPr>
        <p:spPr>
          <a:xfrm>
            <a:off x="78153" y="200460"/>
            <a:ext cx="8437197" cy="828241"/>
          </a:xfrm>
        </p:spPr>
        <p:txBody>
          <a:bodyPr/>
          <a:lstStyle/>
          <a:p>
            <a:r>
              <a:rPr lang="en-US" dirty="0"/>
              <a:t>Click to edit Master title style</a:t>
            </a:r>
          </a:p>
        </p:txBody>
      </p:sp>
    </p:spTree>
    <p:extLst>
      <p:ext uri="{BB962C8B-B14F-4D97-AF65-F5344CB8AC3E}">
        <p14:creationId xmlns:p14="http://schemas.microsoft.com/office/powerpoint/2010/main" val="1083198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DC278BA-E610-4D30-818A-1D772E517E2F}"/>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grpSp>
        <p:nvGrpSpPr>
          <p:cNvPr id="7" name="Group 6">
            <a:extLst>
              <a:ext uri="{FF2B5EF4-FFF2-40B4-BE49-F238E27FC236}">
                <a16:creationId xmlns:a16="http://schemas.microsoft.com/office/drawing/2014/main" id="{E05B6552-FF1A-4DCE-A046-22A0DBFFEF0D}"/>
              </a:ext>
            </a:extLst>
          </p:cNvPr>
          <p:cNvGrpSpPr/>
          <p:nvPr userDrawn="1"/>
        </p:nvGrpSpPr>
        <p:grpSpPr>
          <a:xfrm>
            <a:off x="-3435" y="-18997"/>
            <a:ext cx="2514600" cy="221265"/>
            <a:chOff x="122821" y="-726698"/>
            <a:chExt cx="3352800" cy="221265"/>
          </a:xfrm>
        </p:grpSpPr>
        <p:sp>
          <p:nvSpPr>
            <p:cNvPr id="8" name="Rectangle 7">
              <a:extLst>
                <a:ext uri="{FF2B5EF4-FFF2-40B4-BE49-F238E27FC236}">
                  <a16:creationId xmlns:a16="http://schemas.microsoft.com/office/drawing/2014/main" id="{1877ED2E-0166-4EEB-AD1D-57F54E638289}"/>
                </a:ext>
              </a:extLst>
            </p:cNvPr>
            <p:cNvSpPr/>
            <p:nvPr userDrawn="1"/>
          </p:nvSpPr>
          <p:spPr>
            <a:xfrm>
              <a:off x="122821" y="-724889"/>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ectangle 8">
              <a:extLst>
                <a:ext uri="{FF2B5EF4-FFF2-40B4-BE49-F238E27FC236}">
                  <a16:creationId xmlns:a16="http://schemas.microsoft.com/office/drawing/2014/main" id="{51D317FE-1B67-4B32-B0DD-C9D04FAB1389}"/>
                </a:ext>
              </a:extLst>
            </p:cNvPr>
            <p:cNvSpPr/>
            <p:nvPr userDrawn="1"/>
          </p:nvSpPr>
          <p:spPr>
            <a:xfrm>
              <a:off x="231605" y="-615161"/>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ectangle 9">
              <a:extLst>
                <a:ext uri="{FF2B5EF4-FFF2-40B4-BE49-F238E27FC236}">
                  <a16:creationId xmlns:a16="http://schemas.microsoft.com/office/drawing/2014/main" id="{97C486DD-5809-4D6F-B831-C1BA0178363C}"/>
                </a:ext>
              </a:extLst>
            </p:cNvPr>
            <p:cNvSpPr/>
            <p:nvPr userDrawn="1"/>
          </p:nvSpPr>
          <p:spPr>
            <a:xfrm>
              <a:off x="3242448" y="-614904"/>
              <a:ext cx="233172" cy="109471"/>
            </a:xfrm>
            <a:prstGeom prst="rect">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1" name="Right Triangle 10">
              <a:extLst>
                <a:ext uri="{FF2B5EF4-FFF2-40B4-BE49-F238E27FC236}">
                  <a16:creationId xmlns:a16="http://schemas.microsoft.com/office/drawing/2014/main" id="{4A4739E8-0EE1-4C71-A65A-EDF30CDD57E6}"/>
                </a:ext>
              </a:extLst>
            </p:cNvPr>
            <p:cNvSpPr/>
            <p:nvPr userDrawn="1"/>
          </p:nvSpPr>
          <p:spPr>
            <a:xfrm flipH="1">
              <a:off x="3132720" y="-615161"/>
              <a:ext cx="109728" cy="109728"/>
            </a:xfrm>
            <a:prstGeom prst="rtTriangle">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2" name="Right Triangle 11">
              <a:extLst>
                <a:ext uri="{FF2B5EF4-FFF2-40B4-BE49-F238E27FC236}">
                  <a16:creationId xmlns:a16="http://schemas.microsoft.com/office/drawing/2014/main" id="{FA4995B9-64D9-46F6-B9FB-AFA40346CE92}"/>
                </a:ext>
              </a:extLst>
            </p:cNvPr>
            <p:cNvSpPr/>
            <p:nvPr userDrawn="1"/>
          </p:nvSpPr>
          <p:spPr>
            <a:xfrm flipH="1">
              <a:off x="3361320" y="-726698"/>
              <a:ext cx="109728" cy="109728"/>
            </a:xfrm>
            <a:prstGeom prst="rtTriangle">
              <a:avLst/>
            </a:prstGeom>
            <a:solidFill>
              <a:srgbClr val="FDFAD6"/>
            </a:soli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2" name="Title 1">
            <a:extLst>
              <a:ext uri="{FF2B5EF4-FFF2-40B4-BE49-F238E27FC236}">
                <a16:creationId xmlns:a16="http://schemas.microsoft.com/office/drawing/2014/main" id="{35B4D7D1-DAAD-4636-9650-E7A54A723CF6}"/>
              </a:ext>
            </a:extLst>
          </p:cNvPr>
          <p:cNvSpPr>
            <a:spLocks noGrp="1"/>
          </p:cNvSpPr>
          <p:nvPr>
            <p:ph type="title"/>
          </p:nvPr>
        </p:nvSpPr>
        <p:spPr>
          <a:xfrm>
            <a:off x="78153" y="200460"/>
            <a:ext cx="8437197" cy="828241"/>
          </a:xfrm>
        </p:spPr>
        <p:txBody>
          <a:bodyPr/>
          <a:lstStyle/>
          <a:p>
            <a:r>
              <a:rPr lang="en-US"/>
              <a:t>Click to edit Master title style</a:t>
            </a:r>
          </a:p>
        </p:txBody>
      </p:sp>
    </p:spTree>
    <p:extLst>
      <p:ext uri="{BB962C8B-B14F-4D97-AF65-F5344CB8AC3E}">
        <p14:creationId xmlns:p14="http://schemas.microsoft.com/office/powerpoint/2010/main" val="3315210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8896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Blank Slide">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D543A0E-70E6-46DB-8F7C-06A0214599E8}"/>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396987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1D69DC-9F16-4CA4-A0E0-1872B8AD5DBC}"/>
              </a:ext>
            </a:extLst>
          </p:cNvPr>
          <p:cNvSpPr>
            <a:spLocks noGrp="1"/>
          </p:cNvSpPr>
          <p:nvPr>
            <p:ph type="ftr" sz="quarter" idx="10"/>
          </p:nvPr>
        </p:nvSpPr>
        <p:spPr/>
        <p:txBody>
          <a:bodyPr/>
          <a:lstStyle/>
          <a:p>
            <a:r>
              <a:rPr lang="en-GB"/>
              <a:t>&lt;Document ID: change ID in footer or remove&gt; &lt;Change information classification in footer&gt;</a:t>
            </a:r>
            <a:endParaRPr lang="en-US"/>
          </a:p>
        </p:txBody>
      </p:sp>
      <p:sp>
        <p:nvSpPr>
          <p:cNvPr id="4" name="Text Placeholder 12">
            <a:extLst>
              <a:ext uri="{FF2B5EF4-FFF2-40B4-BE49-F238E27FC236}">
                <a16:creationId xmlns:a16="http://schemas.microsoft.com/office/drawing/2014/main" id="{99A4E175-66C0-4DDD-AA07-5D4B03CEA1D0}"/>
              </a:ext>
            </a:extLst>
          </p:cNvPr>
          <p:cNvSpPr>
            <a:spLocks noGrp="1"/>
          </p:cNvSpPr>
          <p:nvPr>
            <p:ph type="body" sz="quarter" idx="11"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5" name="Text Placeholder 42">
            <a:extLst>
              <a:ext uri="{FF2B5EF4-FFF2-40B4-BE49-F238E27FC236}">
                <a16:creationId xmlns:a16="http://schemas.microsoft.com/office/drawing/2014/main" id="{F4102E0A-65A1-4E0C-ABCA-2CEBB8D5BF5D}"/>
              </a:ext>
            </a:extLst>
          </p:cNvPr>
          <p:cNvSpPr>
            <a:spLocks noGrp="1"/>
          </p:cNvSpPr>
          <p:nvPr>
            <p:ph type="body" sz="quarter" idx="12"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Tree>
    <p:extLst>
      <p:ext uri="{BB962C8B-B14F-4D97-AF65-F5344CB8AC3E}">
        <p14:creationId xmlns:p14="http://schemas.microsoft.com/office/powerpoint/2010/main" val="2259621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Single Text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D5DDEE8-FF3C-4742-BB8C-B09BB2526ACE}"/>
              </a:ext>
            </a:extLst>
          </p:cNvPr>
          <p:cNvSpPr>
            <a:spLocks noGrp="1"/>
          </p:cNvSpPr>
          <p:nvPr>
            <p:ph type="ftr" sz="quarter" idx="10"/>
          </p:nvPr>
        </p:nvSpPr>
        <p:spPr/>
        <p:txBody>
          <a:bodyPr/>
          <a:lstStyle/>
          <a:p>
            <a:r>
              <a:rPr lang="en-GB"/>
              <a:t>&lt;Document ID: change ID in footer or remove&gt; &lt;Change information classification in footer&gt;</a:t>
            </a:r>
            <a:endParaRPr lang="en-US"/>
          </a:p>
        </p:txBody>
      </p:sp>
      <p:sp>
        <p:nvSpPr>
          <p:cNvPr id="4" name="Text Placeholder 12">
            <a:extLst>
              <a:ext uri="{FF2B5EF4-FFF2-40B4-BE49-F238E27FC236}">
                <a16:creationId xmlns:a16="http://schemas.microsoft.com/office/drawing/2014/main" id="{B4B383DF-E841-4958-AC70-1FE077578D06}"/>
              </a:ext>
            </a:extLst>
          </p:cNvPr>
          <p:cNvSpPr>
            <a:spLocks noGrp="1"/>
          </p:cNvSpPr>
          <p:nvPr>
            <p:ph type="body" sz="quarter" idx="11"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5" name="Text Placeholder 42">
            <a:extLst>
              <a:ext uri="{FF2B5EF4-FFF2-40B4-BE49-F238E27FC236}">
                <a16:creationId xmlns:a16="http://schemas.microsoft.com/office/drawing/2014/main" id="{6D425CB6-0BAB-4AB6-ADCE-D68F0C1DF88A}"/>
              </a:ext>
            </a:extLst>
          </p:cNvPr>
          <p:cNvSpPr>
            <a:spLocks noGrp="1"/>
          </p:cNvSpPr>
          <p:nvPr>
            <p:ph type="body" sz="quarter" idx="12"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ext Placeholder 3">
            <a:extLst>
              <a:ext uri="{FF2B5EF4-FFF2-40B4-BE49-F238E27FC236}">
                <a16:creationId xmlns:a16="http://schemas.microsoft.com/office/drawing/2014/main" id="{087D8427-6029-4956-BF93-C47F0DB87979}"/>
              </a:ext>
            </a:extLst>
          </p:cNvPr>
          <p:cNvSpPr>
            <a:spLocks noGrp="1"/>
          </p:cNvSpPr>
          <p:nvPr>
            <p:ph type="body" sz="quarter" idx="13"/>
          </p:nvPr>
        </p:nvSpPr>
        <p:spPr>
          <a:xfrm>
            <a:off x="417600" y="1440000"/>
            <a:ext cx="83088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085902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Single Table">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able Placeholder 2">
            <a:extLst>
              <a:ext uri="{FF2B5EF4-FFF2-40B4-BE49-F238E27FC236}">
                <a16:creationId xmlns:a16="http://schemas.microsoft.com/office/drawing/2014/main" id="{1CF4B30C-BC0A-4BED-8EEF-4DDEF7B9FABC}"/>
              </a:ext>
            </a:extLst>
          </p:cNvPr>
          <p:cNvSpPr>
            <a:spLocks noGrp="1"/>
          </p:cNvSpPr>
          <p:nvPr>
            <p:ph type="tbl" sz="quarter" idx="13"/>
          </p:nvPr>
        </p:nvSpPr>
        <p:spPr>
          <a:xfrm>
            <a:off x="417600" y="1435200"/>
            <a:ext cx="8308800" cy="4752000"/>
          </a:xfrm>
          <a:prstGeom prst="rect">
            <a:avLst/>
          </a:prstGeom>
        </p:spPr>
        <p:txBody>
          <a:bodyPr/>
          <a:lstStyle>
            <a:lvl1pPr marL="0" indent="0">
              <a:buNone/>
              <a:defRPr sz="1000">
                <a:solidFill>
                  <a:schemeClr val="tx2"/>
                </a:solidFill>
                <a:latin typeface="+mn-lt"/>
              </a:defRPr>
            </a:lvl1pPr>
          </a:lstStyle>
          <a:p>
            <a:r>
              <a:rPr lang="en-US"/>
              <a:t>Click icon to add table</a:t>
            </a:r>
            <a:endParaRPr lang="en-US" dirty="0"/>
          </a:p>
        </p:txBody>
      </p:sp>
      <p:sp>
        <p:nvSpPr>
          <p:cNvPr id="4" name="Footer Placeholder 3">
            <a:extLst>
              <a:ext uri="{FF2B5EF4-FFF2-40B4-BE49-F238E27FC236}">
                <a16:creationId xmlns:a16="http://schemas.microsoft.com/office/drawing/2014/main" id="{D6746ED1-96F6-4AE8-9D3A-0266CB4B7380}"/>
              </a:ext>
            </a:extLst>
          </p:cNvPr>
          <p:cNvSpPr>
            <a:spLocks noGrp="1"/>
          </p:cNvSpPr>
          <p:nvPr>
            <p:ph type="ftr" sz="quarter" idx="14"/>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4070168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Single SmartAr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7" name="SmartArt Placeholder 2">
            <a:extLst>
              <a:ext uri="{FF2B5EF4-FFF2-40B4-BE49-F238E27FC236}">
                <a16:creationId xmlns:a16="http://schemas.microsoft.com/office/drawing/2014/main" id="{9E969AE7-D418-4354-A166-2D9EC9AFFBD5}"/>
              </a:ext>
            </a:extLst>
          </p:cNvPr>
          <p:cNvSpPr>
            <a:spLocks noGrp="1"/>
          </p:cNvSpPr>
          <p:nvPr>
            <p:ph type="dgm" sz="quarter" idx="14"/>
          </p:nvPr>
        </p:nvSpPr>
        <p:spPr>
          <a:xfrm>
            <a:off x="417600" y="1435200"/>
            <a:ext cx="8308800" cy="4752000"/>
          </a:xfrm>
          <a:prstGeom prst="rect">
            <a:avLst/>
          </a:prstGeom>
        </p:spPr>
        <p:txBody>
          <a:bodyPr/>
          <a:lstStyle>
            <a:lvl1pPr marL="0" indent="0">
              <a:buNone/>
              <a:defRPr sz="1000">
                <a:solidFill>
                  <a:schemeClr val="tx2"/>
                </a:solidFill>
              </a:defRPr>
            </a:lvl1pPr>
          </a:lstStyle>
          <a:p>
            <a:r>
              <a:rPr lang="en-US"/>
              <a:t>Click icon to add SmartArt graphic</a:t>
            </a:r>
            <a:endParaRPr lang="en-US" dirty="0"/>
          </a:p>
        </p:txBody>
      </p:sp>
      <p:sp>
        <p:nvSpPr>
          <p:cNvPr id="4" name="Footer Placeholder 3">
            <a:extLst>
              <a:ext uri="{FF2B5EF4-FFF2-40B4-BE49-F238E27FC236}">
                <a16:creationId xmlns:a16="http://schemas.microsoft.com/office/drawing/2014/main" id="{5EB72D45-B478-45D6-BC5D-D958ACDFA9E3}"/>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88138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Two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ext Placeholder 3">
            <a:extLst>
              <a:ext uri="{FF2B5EF4-FFF2-40B4-BE49-F238E27FC236}">
                <a16:creationId xmlns:a16="http://schemas.microsoft.com/office/drawing/2014/main" id="{D48EFACD-CEB2-4692-815C-86D19FBB4A40}"/>
              </a:ext>
            </a:extLst>
          </p:cNvPr>
          <p:cNvSpPr>
            <a:spLocks noGrp="1"/>
          </p:cNvSpPr>
          <p:nvPr>
            <p:ph type="body" sz="quarter" idx="12"/>
          </p:nvPr>
        </p:nvSpPr>
        <p:spPr>
          <a:xfrm>
            <a:off x="4176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3">
            <a:extLst>
              <a:ext uri="{FF2B5EF4-FFF2-40B4-BE49-F238E27FC236}">
                <a16:creationId xmlns:a16="http://schemas.microsoft.com/office/drawing/2014/main" id="{3CBCB907-9E7B-4CB2-B9DE-4FC3076D2A87}"/>
              </a:ext>
            </a:extLst>
          </p:cNvPr>
          <p:cNvSpPr>
            <a:spLocks noGrp="1"/>
          </p:cNvSpPr>
          <p:nvPr>
            <p:ph type="body" sz="quarter" idx="13"/>
          </p:nvPr>
        </p:nvSpPr>
        <p:spPr>
          <a:xfrm>
            <a:off x="47160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1E14DFDF-6038-42CF-9F88-F60BDA6A7F2B}"/>
              </a:ext>
            </a:extLst>
          </p:cNvPr>
          <p:cNvSpPr>
            <a:spLocks noGrp="1"/>
          </p:cNvSpPr>
          <p:nvPr>
            <p:ph type="ftr" sz="quarter" idx="14"/>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667259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Two Column Mixed">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7" name="Text Placeholder 3">
            <a:extLst>
              <a:ext uri="{FF2B5EF4-FFF2-40B4-BE49-F238E27FC236}">
                <a16:creationId xmlns:a16="http://schemas.microsoft.com/office/drawing/2014/main" id="{8C469832-DACB-40B0-988E-5D708FA93741}"/>
              </a:ext>
            </a:extLst>
          </p:cNvPr>
          <p:cNvSpPr>
            <a:spLocks noGrp="1"/>
          </p:cNvSpPr>
          <p:nvPr>
            <p:ph type="body" sz="quarter" idx="13"/>
          </p:nvPr>
        </p:nvSpPr>
        <p:spPr>
          <a:xfrm>
            <a:off x="47160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able Placeholder 4">
            <a:extLst>
              <a:ext uri="{FF2B5EF4-FFF2-40B4-BE49-F238E27FC236}">
                <a16:creationId xmlns:a16="http://schemas.microsoft.com/office/drawing/2014/main" id="{B3F0CABE-2F16-456A-A120-390FEDFE43A9}"/>
              </a:ext>
            </a:extLst>
          </p:cNvPr>
          <p:cNvSpPr>
            <a:spLocks noGrp="1"/>
          </p:cNvSpPr>
          <p:nvPr>
            <p:ph type="tbl" sz="quarter" idx="14"/>
          </p:nvPr>
        </p:nvSpPr>
        <p:spPr>
          <a:xfrm>
            <a:off x="417600" y="1440000"/>
            <a:ext cx="4010400" cy="4747200"/>
          </a:xfrm>
          <a:prstGeom prst="rect">
            <a:avLst/>
          </a:prstGeom>
        </p:spPr>
        <p:txBody>
          <a:bodyPr>
            <a:normAutofit/>
          </a:bodyPr>
          <a:lstStyle>
            <a:lvl1pPr marL="0" indent="0">
              <a:buNone/>
              <a:defRPr sz="1600">
                <a:solidFill>
                  <a:schemeClr val="tx2"/>
                </a:solidFill>
                <a:latin typeface="+mn-lt"/>
              </a:defRPr>
            </a:lvl1pPr>
          </a:lstStyle>
          <a:p>
            <a:r>
              <a:rPr lang="en-US" noProof="0"/>
              <a:t>Click icon to add table</a:t>
            </a:r>
            <a:endParaRPr lang="en-US" noProof="0" dirty="0"/>
          </a:p>
        </p:txBody>
      </p:sp>
      <p:sp>
        <p:nvSpPr>
          <p:cNvPr id="4" name="Footer Placeholder 3">
            <a:extLst>
              <a:ext uri="{FF2B5EF4-FFF2-40B4-BE49-F238E27FC236}">
                <a16:creationId xmlns:a16="http://schemas.microsoft.com/office/drawing/2014/main" id="{5828BA92-8F61-4F9A-B36F-9769D72C71AE}"/>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1859836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4379802"/>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Three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8" name="Text Placeholder 3">
            <a:extLst>
              <a:ext uri="{FF2B5EF4-FFF2-40B4-BE49-F238E27FC236}">
                <a16:creationId xmlns:a16="http://schemas.microsoft.com/office/drawing/2014/main" id="{2B478DF6-0668-488C-9E0C-4567E0DE8FCC}"/>
              </a:ext>
            </a:extLst>
          </p:cNvPr>
          <p:cNvSpPr>
            <a:spLocks noGrp="1"/>
          </p:cNvSpPr>
          <p:nvPr>
            <p:ph type="body" sz="quarter" idx="12"/>
          </p:nvPr>
        </p:nvSpPr>
        <p:spPr>
          <a:xfrm>
            <a:off x="417600"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3">
            <a:extLst>
              <a:ext uri="{FF2B5EF4-FFF2-40B4-BE49-F238E27FC236}">
                <a16:creationId xmlns:a16="http://schemas.microsoft.com/office/drawing/2014/main" id="{2EC091DE-89A6-4271-8BB9-BAB40C67B3E9}"/>
              </a:ext>
            </a:extLst>
          </p:cNvPr>
          <p:cNvSpPr>
            <a:spLocks noGrp="1"/>
          </p:cNvSpPr>
          <p:nvPr>
            <p:ph type="body" sz="quarter" idx="13"/>
          </p:nvPr>
        </p:nvSpPr>
        <p:spPr>
          <a:xfrm>
            <a:off x="3275856"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3">
            <a:extLst>
              <a:ext uri="{FF2B5EF4-FFF2-40B4-BE49-F238E27FC236}">
                <a16:creationId xmlns:a16="http://schemas.microsoft.com/office/drawing/2014/main" id="{4D1772D9-E08D-420E-AB34-CCAC26D77FE0}"/>
              </a:ext>
            </a:extLst>
          </p:cNvPr>
          <p:cNvSpPr>
            <a:spLocks noGrp="1"/>
          </p:cNvSpPr>
          <p:nvPr>
            <p:ph type="body" sz="quarter" idx="14"/>
          </p:nvPr>
        </p:nvSpPr>
        <p:spPr>
          <a:xfrm>
            <a:off x="6134400"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1ED23F99-89E3-4290-B5FE-D72F99F36EA5}"/>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3725876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hree Column Table">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9" name="Table Placeholder 2">
            <a:extLst>
              <a:ext uri="{FF2B5EF4-FFF2-40B4-BE49-F238E27FC236}">
                <a16:creationId xmlns:a16="http://schemas.microsoft.com/office/drawing/2014/main" id="{D0874136-2C1C-4222-98DA-D238FBD9743F}"/>
              </a:ext>
            </a:extLst>
          </p:cNvPr>
          <p:cNvSpPr>
            <a:spLocks noGrp="1"/>
          </p:cNvSpPr>
          <p:nvPr>
            <p:ph type="tbl" sz="quarter" idx="15"/>
          </p:nvPr>
        </p:nvSpPr>
        <p:spPr>
          <a:xfrm>
            <a:off x="417312"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12" name="Table Placeholder 2">
            <a:extLst>
              <a:ext uri="{FF2B5EF4-FFF2-40B4-BE49-F238E27FC236}">
                <a16:creationId xmlns:a16="http://schemas.microsoft.com/office/drawing/2014/main" id="{B9EA6A3E-9087-42C1-89A6-8204E100E361}"/>
              </a:ext>
            </a:extLst>
          </p:cNvPr>
          <p:cNvSpPr>
            <a:spLocks noGrp="1"/>
          </p:cNvSpPr>
          <p:nvPr>
            <p:ph type="tbl" sz="quarter" idx="16"/>
          </p:nvPr>
        </p:nvSpPr>
        <p:spPr>
          <a:xfrm>
            <a:off x="6132423"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13" name="Table Placeholder 2">
            <a:extLst>
              <a:ext uri="{FF2B5EF4-FFF2-40B4-BE49-F238E27FC236}">
                <a16:creationId xmlns:a16="http://schemas.microsoft.com/office/drawing/2014/main" id="{98BD97D8-C9D8-4E9B-90F2-C010D6EE811E}"/>
              </a:ext>
            </a:extLst>
          </p:cNvPr>
          <p:cNvSpPr>
            <a:spLocks noGrp="1"/>
          </p:cNvSpPr>
          <p:nvPr>
            <p:ph type="tbl" sz="quarter" idx="17"/>
          </p:nvPr>
        </p:nvSpPr>
        <p:spPr>
          <a:xfrm>
            <a:off x="3273879"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4" name="Footer Placeholder 3">
            <a:extLst>
              <a:ext uri="{FF2B5EF4-FFF2-40B4-BE49-F238E27FC236}">
                <a16:creationId xmlns:a16="http://schemas.microsoft.com/office/drawing/2014/main" id="{7BC81E09-B357-4439-BD31-02945978E3D5}"/>
              </a:ext>
            </a:extLst>
          </p:cNvPr>
          <p:cNvSpPr>
            <a:spLocks noGrp="1"/>
          </p:cNvSpPr>
          <p:nvPr>
            <p:ph type="ftr" sz="quarter" idx="18"/>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41706589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0_Four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8" name="Text Placeholder 3">
            <a:extLst>
              <a:ext uri="{FF2B5EF4-FFF2-40B4-BE49-F238E27FC236}">
                <a16:creationId xmlns:a16="http://schemas.microsoft.com/office/drawing/2014/main" id="{09C1B709-09CD-404B-B852-419096D0681C}"/>
              </a:ext>
            </a:extLst>
          </p:cNvPr>
          <p:cNvSpPr>
            <a:spLocks noGrp="1"/>
          </p:cNvSpPr>
          <p:nvPr>
            <p:ph type="body" sz="quarter" idx="12"/>
          </p:nvPr>
        </p:nvSpPr>
        <p:spPr>
          <a:xfrm>
            <a:off x="4176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3">
            <a:extLst>
              <a:ext uri="{FF2B5EF4-FFF2-40B4-BE49-F238E27FC236}">
                <a16:creationId xmlns:a16="http://schemas.microsoft.com/office/drawing/2014/main" id="{2D9B7F28-94B8-42B4-A97D-4EBCB20F679F}"/>
              </a:ext>
            </a:extLst>
          </p:cNvPr>
          <p:cNvSpPr>
            <a:spLocks noGrp="1"/>
          </p:cNvSpPr>
          <p:nvPr>
            <p:ph type="body" sz="quarter" idx="13"/>
          </p:nvPr>
        </p:nvSpPr>
        <p:spPr>
          <a:xfrm>
            <a:off x="25560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3">
            <a:extLst>
              <a:ext uri="{FF2B5EF4-FFF2-40B4-BE49-F238E27FC236}">
                <a16:creationId xmlns:a16="http://schemas.microsoft.com/office/drawing/2014/main" id="{7AB4DD6D-9400-4306-8B75-2CFF920828FC}"/>
              </a:ext>
            </a:extLst>
          </p:cNvPr>
          <p:cNvSpPr>
            <a:spLocks noGrp="1"/>
          </p:cNvSpPr>
          <p:nvPr>
            <p:ph type="body" sz="quarter" idx="14"/>
          </p:nvPr>
        </p:nvSpPr>
        <p:spPr>
          <a:xfrm>
            <a:off x="46944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3">
            <a:extLst>
              <a:ext uri="{FF2B5EF4-FFF2-40B4-BE49-F238E27FC236}">
                <a16:creationId xmlns:a16="http://schemas.microsoft.com/office/drawing/2014/main" id="{7D6FBD4C-557B-402F-9039-EF287BD8EA52}"/>
              </a:ext>
            </a:extLst>
          </p:cNvPr>
          <p:cNvSpPr>
            <a:spLocks noGrp="1"/>
          </p:cNvSpPr>
          <p:nvPr>
            <p:ph type="body" sz="quarter" idx="15"/>
          </p:nvPr>
        </p:nvSpPr>
        <p:spPr>
          <a:xfrm>
            <a:off x="68328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CCEF9DDB-0B87-42B5-98DF-391316BABF9E}"/>
              </a:ext>
            </a:extLst>
          </p:cNvPr>
          <p:cNvSpPr>
            <a:spLocks noGrp="1"/>
          </p:cNvSpPr>
          <p:nvPr>
            <p:ph type="ftr" sz="quarter" idx="16"/>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3997209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 White - plain with headlines">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13B5AD8E-A554-47F5-9924-EE11C6A2C097}"/>
              </a:ext>
            </a:extLst>
          </p:cNvPr>
          <p:cNvGraphicFramePr>
            <a:graphicFrameLocks noChangeAspect="1"/>
          </p:cNvGraphicFramePr>
          <p:nvPr userDrawn="1">
            <p:custDataLst>
              <p:tags r:id="rId2"/>
            </p:custDataLst>
            <p:extLst/>
          </p:nvPr>
        </p:nvGraphicFramePr>
        <p:xfrm>
          <a:off x="1589" y="2118"/>
          <a:ext cx="1587" cy="2116"/>
        </p:xfrm>
        <a:graphic>
          <a:graphicData uri="http://schemas.openxmlformats.org/presentationml/2006/ole">
            <mc:AlternateContent xmlns:mc="http://schemas.openxmlformats.org/markup-compatibility/2006">
              <mc:Choice xmlns:v="urn:schemas-microsoft-com:vml" Requires="v">
                <p:oleObj spid="_x0000_s1067" name="think-cell Slide" r:id="rId4" imgW="270" imgH="270" progId="TCLayout.ActiveDocument.1">
                  <p:embed/>
                </p:oleObj>
              </mc:Choice>
              <mc:Fallback>
                <p:oleObj name="think-cell Slide" r:id="rId4" imgW="270" imgH="270" progId="TCLayout.ActiveDocument.1">
                  <p:embed/>
                  <p:pic>
                    <p:nvPicPr>
                      <p:cNvPr id="2" name="Object 1" hidden="1">
                        <a:extLst>
                          <a:ext uri="{FF2B5EF4-FFF2-40B4-BE49-F238E27FC236}">
                            <a16:creationId xmlns:a16="http://schemas.microsoft.com/office/drawing/2014/main" id="{13B5AD8E-A554-47F5-9924-EE11C6A2C097}"/>
                          </a:ext>
                        </a:extLst>
                      </p:cNvPr>
                      <p:cNvPicPr/>
                      <p:nvPr/>
                    </p:nvPicPr>
                    <p:blipFill>
                      <a:blip r:embed="rId5"/>
                      <a:stretch>
                        <a:fillRect/>
                      </a:stretch>
                    </p:blipFill>
                    <p:spPr>
                      <a:xfrm>
                        <a:off x="1589" y="2118"/>
                        <a:ext cx="1587" cy="2116"/>
                      </a:xfrm>
                      <a:prstGeom prst="rect">
                        <a:avLst/>
                      </a:prstGeom>
                    </p:spPr>
                  </p:pic>
                </p:oleObj>
              </mc:Fallback>
            </mc:AlternateContent>
          </a:graphicData>
        </a:graphic>
      </p:graphicFrame>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secondary headline</a:t>
            </a:r>
          </a:p>
        </p:txBody>
      </p:sp>
      <p:sp>
        <p:nvSpPr>
          <p:cNvPr id="68"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dirty="0"/>
              <a:t>Click to edit headline</a:t>
            </a:r>
          </a:p>
        </p:txBody>
      </p:sp>
      <p:sp>
        <p:nvSpPr>
          <p:cNvPr id="84" name="Footer Placeholder 27"/>
          <p:cNvSpPr>
            <a:spLocks noGrp="1"/>
          </p:cNvSpPr>
          <p:nvPr>
            <p:ph type="ftr" sz="quarter" idx="3"/>
          </p:nvPr>
        </p:nvSpPr>
        <p:spPr>
          <a:xfrm>
            <a:off x="2692800" y="6422400"/>
            <a:ext cx="2581200" cy="163200"/>
          </a:xfrm>
          <a:prstGeom prst="rect">
            <a:avLst/>
          </a:prstGeom>
        </p:spPr>
        <p:txBody>
          <a:bodyPr vert="horz" lIns="0" tIns="0" rIns="0" bIns="0" rtlCol="0" anchor="b"/>
          <a:lstStyle>
            <a:lvl1pPr algn="l">
              <a:defRPr sz="800">
                <a:solidFill>
                  <a:schemeClr val="tx2"/>
                </a:solidFill>
                <a:latin typeface="Nokia Pure Text" panose="020B0503020202020204" pitchFamily="34" charset="0"/>
                <a:ea typeface="Nokia Pure Text" panose="020B0503020202020204" pitchFamily="34" charset="0"/>
              </a:defRPr>
            </a:lvl1pPr>
          </a:lstStyle>
          <a:p>
            <a:r>
              <a:rPr lang="en-US">
                <a:cs typeface="Arial" panose="020B0604020202020204" pitchFamily="34" charset="0"/>
              </a:rPr>
              <a:t>Confidential</a:t>
            </a:r>
          </a:p>
        </p:txBody>
      </p:sp>
    </p:spTree>
    <p:extLst>
      <p:ext uri="{BB962C8B-B14F-4D97-AF65-F5344CB8AC3E}">
        <p14:creationId xmlns:p14="http://schemas.microsoft.com/office/powerpoint/2010/main" val="893405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Heading">
    <p:spTree>
      <p:nvGrpSpPr>
        <p:cNvPr id="1" name=""/>
        <p:cNvGrpSpPr/>
        <p:nvPr/>
      </p:nvGrpSpPr>
      <p:grpSpPr>
        <a:xfrm>
          <a:off x="0" y="0"/>
          <a:ext cx="0" cy="0"/>
          <a:chOff x="0" y="0"/>
          <a:chExt cx="0" cy="0"/>
        </a:xfrm>
      </p:grpSpPr>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800" baseline="0">
                <a:solidFill>
                  <a:schemeClr val="tx1"/>
                </a:solidFill>
                <a:latin typeface="+mj-lt"/>
              </a:defRPr>
            </a:lvl1pPr>
          </a:lstStyle>
          <a:p>
            <a:pPr lvl="0"/>
            <a:r>
              <a:rPr lang="en-US" dirty="0"/>
              <a:t>Click to edit headline</a:t>
            </a:r>
          </a:p>
        </p:txBody>
      </p:sp>
    </p:spTree>
    <p:extLst>
      <p:ext uri="{BB962C8B-B14F-4D97-AF65-F5344CB8AC3E}">
        <p14:creationId xmlns:p14="http://schemas.microsoft.com/office/powerpoint/2010/main" val="4157281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417598" y="1440000"/>
            <a:ext cx="83088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6" name="Footer Placeholder 27"/>
          <p:cNvSpPr>
            <a:spLocks noGrp="1"/>
          </p:cNvSpPr>
          <p:nvPr>
            <p:ph type="ftr" sz="quarter" idx="3"/>
          </p:nvPr>
        </p:nvSpPr>
        <p:spPr>
          <a:xfrm>
            <a:off x="2692800" y="6422400"/>
            <a:ext cx="2581200" cy="163200"/>
          </a:xfrm>
          <a:prstGeom prst="rect">
            <a:avLst/>
          </a:prstGeom>
        </p:spPr>
        <p:txBody>
          <a:bodyPr vert="horz" lIns="0" tIns="0" rIns="0" bIns="0" rtlCol="0" anchor="b"/>
          <a:lstStyle>
            <a:lvl1pPr algn="l">
              <a:defRPr sz="800">
                <a:solidFill>
                  <a:schemeClr val="tx2"/>
                </a:solidFill>
                <a:latin typeface="+mn-lt"/>
              </a:defRPr>
            </a:lvl1pPr>
          </a:lstStyle>
          <a:p>
            <a:r>
              <a:rPr lang="en-US" dirty="0">
                <a:cs typeface="Arial" panose="020B0604020202020204" pitchFamily="34" charset="0"/>
              </a:rPr>
              <a:t>&lt;Change information classification in footer&gt;</a:t>
            </a:r>
          </a:p>
        </p:txBody>
      </p:sp>
      <p:sp>
        <p:nvSpPr>
          <p:cNvPr id="10"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0795739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2692800" y="6422400"/>
            <a:ext cx="2581200" cy="163200"/>
          </a:xfrm>
          <a:prstGeom prst="rect">
            <a:avLst/>
          </a:prstGeom>
        </p:spPr>
        <p:txBody>
          <a:bodyPr vert="horz" lIns="0" tIns="0" rIns="0" bIns="0" rtlCol="0" anchor="b"/>
          <a:lstStyle>
            <a:lvl1pPr algn="l">
              <a:defRPr sz="800">
                <a:solidFill>
                  <a:schemeClr val="tx2"/>
                </a:solidFill>
                <a:latin typeface="+mn-lt"/>
              </a:defRPr>
            </a:lvl1pPr>
          </a:lstStyle>
          <a:p>
            <a:r>
              <a:rPr lang="en-US" dirty="0">
                <a:cs typeface="Arial" panose="020B0604020202020204" pitchFamily="34" charset="0"/>
              </a:rPr>
              <a:t>&lt;Change information classification in footer&gt;</a:t>
            </a:r>
          </a:p>
        </p:txBody>
      </p:sp>
      <p:sp>
        <p:nvSpPr>
          <p:cNvPr id="3"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5172910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67200" y="1200000"/>
            <a:ext cx="8359200" cy="2640000"/>
          </a:xfrm>
        </p:spPr>
        <p:txBody>
          <a:bodyPr/>
          <a:lstStyle>
            <a:lvl1pPr marL="0" indent="0">
              <a:buNone/>
              <a:defRPr sz="6600">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7600" y="374107"/>
            <a:ext cx="1080000" cy="233711"/>
          </a:xfrm>
          <a:prstGeom prst="rect">
            <a:avLst/>
          </a:prstGeom>
        </p:spPr>
      </p:pic>
      <p:sp>
        <p:nvSpPr>
          <p:cNvPr id="8" name="Content Placeholder 12"/>
          <p:cNvSpPr>
            <a:spLocks noGrp="1"/>
          </p:cNvSpPr>
          <p:nvPr>
            <p:ph sz="quarter" idx="13" hasCustomPrompt="1"/>
          </p:nvPr>
        </p:nvSpPr>
        <p:spPr>
          <a:xfrm>
            <a:off x="417600" y="4079999"/>
            <a:ext cx="8308800" cy="2102400"/>
          </a:xfrm>
        </p:spPr>
        <p:txBody>
          <a:bodyPr/>
          <a:lstStyle>
            <a:lvl1pPr marL="0" indent="0">
              <a:buNone/>
              <a:defRPr sz="1800"/>
            </a:lvl1pPr>
            <a:lvl2pPr marL="230400" indent="-228600">
              <a:buFont typeface="Arial" panose="020B0604020202020204" pitchFamily="34" charset="0"/>
              <a:buChar char="•"/>
              <a:defRPr sz="1800"/>
            </a:lvl2pPr>
          </a:lstStyle>
          <a:p>
            <a:pPr lvl="0"/>
            <a:r>
              <a:rPr lang="en-US" dirty="0"/>
              <a:t>Supporting headline in sentence case here </a:t>
            </a:r>
          </a:p>
          <a:p>
            <a:pPr lvl="1"/>
            <a:r>
              <a:rPr lang="en-US" dirty="0"/>
              <a:t>Author/Presenter</a:t>
            </a:r>
          </a:p>
          <a:p>
            <a:pPr lvl="1"/>
            <a:r>
              <a:rPr lang="en-US" dirty="0"/>
              <a:t>DD-MM-YYYY</a:t>
            </a:r>
          </a:p>
        </p:txBody>
      </p:sp>
    </p:spTree>
    <p:extLst>
      <p:ext uri="{BB962C8B-B14F-4D97-AF65-F5344CB8AC3E}">
        <p14:creationId xmlns:p14="http://schemas.microsoft.com/office/powerpoint/2010/main" val="11674873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440000"/>
            <a:ext cx="8308800" cy="4747200"/>
          </a:xfrm>
          <a:prstGeom prst="rect">
            <a:avLst/>
          </a:prstGeom>
        </p:spPr>
        <p:txBody>
          <a:bodyPr lIns="0" tIns="0" rIns="0" bIns="0"/>
          <a:lstStyle>
            <a:lvl1pPr>
              <a:defRPr sz="1600">
                <a:solidFill>
                  <a:schemeClr val="bg1"/>
                </a:solidFill>
              </a:defRPr>
            </a:lvl1pPr>
            <a:lvl2pPr marL="460800">
              <a:defRPr sz="1400"/>
            </a:lvl2pPr>
            <a:lvl3pPr marL="691200" indent="-230400">
              <a:defRPr sz="1200"/>
            </a:lvl3pPr>
            <a:lvl4pPr marL="921600">
              <a:defRPr sz="1000"/>
            </a:lvl4pPr>
            <a:lvl5pPr marL="1152000">
              <a:defRPr sz="8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Title 1"/>
          <p:cNvSpPr>
            <a:spLocks noGrp="1"/>
          </p:cNvSpPr>
          <p:nvPr>
            <p:ph type="title" hasCustomPrompt="1"/>
          </p:nvPr>
        </p:nvSpPr>
        <p:spPr>
          <a:xfrm>
            <a:off x="418120" y="372332"/>
            <a:ext cx="8308800" cy="412800"/>
          </a:xfrm>
        </p:spPr>
        <p:txBody>
          <a:bodyPr/>
          <a:lstStyle>
            <a:lvl1pPr>
              <a:defRPr sz="2000" b="0">
                <a:solidFill>
                  <a:schemeClr val="bg1"/>
                </a:solidFill>
                <a:latin typeface="+mj-lt"/>
              </a:defRPr>
            </a:lvl1pPr>
          </a:lstStyle>
          <a:p>
            <a:r>
              <a:rPr lang="en-GB" noProof="0" dirty="0"/>
              <a:t>Click to edit headline</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35201" y="6408000"/>
            <a:ext cx="690379" cy="149397"/>
          </a:xfrm>
          <a:prstGeom prst="rect">
            <a:avLst/>
          </a:prstGeom>
        </p:spPr>
      </p:pic>
      <p:sp>
        <p:nvSpPr>
          <p:cNvPr id="7"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872567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Nokia Blue Plain">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17599" y="374399"/>
            <a:ext cx="8308800" cy="5812800"/>
          </a:xfrm>
        </p:spPr>
        <p:txBody>
          <a:bodyPr/>
          <a:lstStyle>
            <a:lvl1pPr marL="0" indent="0">
              <a:spcAft>
                <a:spcPts val="1200"/>
              </a:spcAft>
              <a:buNone/>
              <a:defRPr sz="4400" baseline="0">
                <a:solidFill>
                  <a:schemeClr val="bg1"/>
                </a:solidFill>
                <a:latin typeface="Nokia Pure Headline Ultra Light" panose="020B0204020202020204" pitchFamily="34" charset="0"/>
              </a:defRPr>
            </a:lvl1pPr>
            <a:lvl2pPr>
              <a:defRPr>
                <a:solidFill>
                  <a:schemeClr val="bg1"/>
                </a:solidFill>
                <a:latin typeface="+mn-lt"/>
              </a:defRPr>
            </a:lvl2pPr>
            <a:lvl3pPr>
              <a:defRPr>
                <a:solidFill>
                  <a:schemeClr val="bg1"/>
                </a:solidFill>
                <a:latin typeface="+mn-lt"/>
              </a:defRPr>
            </a:lvl3pPr>
          </a:lstStyle>
          <a:p>
            <a:pPr lvl="0"/>
            <a:r>
              <a:rPr lang="en-US" dirty="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35201" y="6408000"/>
            <a:ext cx="690379" cy="149397"/>
          </a:xfrm>
          <a:prstGeom prst="rect">
            <a:avLst/>
          </a:prstGeom>
        </p:spPr>
      </p:pic>
    </p:spTree>
    <p:extLst>
      <p:ext uri="{BB962C8B-B14F-4D97-AF65-F5344CB8AC3E}">
        <p14:creationId xmlns:p14="http://schemas.microsoft.com/office/powerpoint/2010/main" val="1237794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7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896047695"/>
      </p:ext>
    </p:extLst>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Nokia Blue Plai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35201" y="6408000"/>
            <a:ext cx="690379" cy="149397"/>
          </a:xfrm>
          <a:prstGeom prst="rect">
            <a:avLst/>
          </a:prstGeom>
        </p:spPr>
      </p:pic>
    </p:spTree>
    <p:extLst>
      <p:ext uri="{BB962C8B-B14F-4D97-AF65-F5344CB8AC3E}">
        <p14:creationId xmlns:p14="http://schemas.microsoft.com/office/powerpoint/2010/main" val="1278333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Nokia Blue Separ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07302" y="3240618"/>
            <a:ext cx="1741074" cy="376767"/>
          </a:xfrm>
          <a:prstGeom prst="rect">
            <a:avLst/>
          </a:prstGeom>
        </p:spPr>
      </p:pic>
    </p:spTree>
    <p:extLst>
      <p:ext uri="{BB962C8B-B14F-4D97-AF65-F5344CB8AC3E}">
        <p14:creationId xmlns:p14="http://schemas.microsoft.com/office/powerpoint/2010/main" val="24106568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3"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7441407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417598" y="1440000"/>
            <a:ext cx="83088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0"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42744208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440000"/>
            <a:ext cx="8308800" cy="4747200"/>
          </a:xfrm>
          <a:prstGeom prst="rect">
            <a:avLst/>
          </a:prstGeom>
        </p:spPr>
        <p:txBody>
          <a:bodyPr lIns="0" tIns="0" rIns="0" bIns="0"/>
          <a:lstStyle>
            <a:lvl1pPr algn="l">
              <a:defRPr sz="1600">
                <a:solidFill>
                  <a:schemeClr val="tx2"/>
                </a:solidFill>
              </a:defRPr>
            </a:lvl1pPr>
            <a:lvl2pPr marL="460800" algn="l">
              <a:defRPr sz="1400">
                <a:solidFill>
                  <a:schemeClr val="tx2"/>
                </a:solidFill>
              </a:defRPr>
            </a:lvl2pPr>
            <a:lvl3pPr marL="691200" indent="-230400" algn="l">
              <a:defRPr sz="1200">
                <a:solidFill>
                  <a:schemeClr val="tx2"/>
                </a:solidFill>
              </a:defRPr>
            </a:lvl3pPr>
            <a:lvl4pPr marL="921600" algn="l">
              <a:defRPr sz="1000">
                <a:solidFill>
                  <a:schemeClr val="tx2"/>
                </a:solidFill>
              </a:defRPr>
            </a:lvl4pPr>
            <a:lvl5pPr marL="1152000" algn="l">
              <a:defRPr sz="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564393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440000"/>
            <a:ext cx="40104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4716000" y="1440000"/>
            <a:ext cx="4010400" cy="47472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10"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781483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440000"/>
            <a:ext cx="4010400" cy="47472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Content Placeholder 2"/>
          <p:cNvSpPr>
            <a:spLocks noGrp="1"/>
          </p:cNvSpPr>
          <p:nvPr>
            <p:ph sz="quarter" idx="19"/>
          </p:nvPr>
        </p:nvSpPr>
        <p:spPr>
          <a:xfrm>
            <a:off x="4716000" y="1440000"/>
            <a:ext cx="4010400" cy="4747200"/>
          </a:xfrm>
          <a:prstGeom prst="rect">
            <a:avLst/>
          </a:prstGeom>
        </p:spPr>
        <p:txBody>
          <a:bodyPr lIns="0" tIns="0" rIns="0" bIns="0"/>
          <a:lstStyle>
            <a:lvl1pPr>
              <a:defRPr sz="1600">
                <a:solidFill>
                  <a:schemeClr val="tx2"/>
                </a:solidFill>
              </a:defRPr>
            </a:lvl1pPr>
            <a:lvl2pPr marL="460800">
              <a:defRPr sz="1400"/>
            </a:lvl2pPr>
            <a:lvl3pPr marL="691200" indent="-230400">
              <a:defRPr sz="1200"/>
            </a:lvl3pPr>
            <a:lvl4pPr marL="921600">
              <a:defRPr sz="1000"/>
            </a:lvl4pPr>
            <a:lvl5pPr marL="1152000">
              <a:defRPr sz="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6195362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440000"/>
            <a:ext cx="25920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6120000" y="1440000"/>
            <a:ext cx="2592000" cy="47472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8" name="Text Placeholder 10"/>
          <p:cNvSpPr>
            <a:spLocks noGrp="1"/>
          </p:cNvSpPr>
          <p:nvPr>
            <p:ph type="body" sz="quarter" idx="19"/>
          </p:nvPr>
        </p:nvSpPr>
        <p:spPr>
          <a:xfrm>
            <a:off x="3261600" y="1440000"/>
            <a:ext cx="25920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3"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41472941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440000"/>
            <a:ext cx="2592000" cy="4747200"/>
          </a:xfrm>
          <a:prstGeom prst="rect">
            <a:avLst/>
          </a:prstGeom>
        </p:spPr>
        <p:txBody>
          <a:bodyPr lIns="0" tIns="0" rIns="0" bIns="0"/>
          <a:lstStyle>
            <a:lvl1pPr>
              <a:defRPr sz="1600">
                <a:solidFill>
                  <a:schemeClr val="tx2"/>
                </a:solidFill>
              </a:defRPr>
            </a:lvl1pPr>
            <a:lvl2pPr marL="460800">
              <a:defRPr sz="1400"/>
            </a:lvl2pPr>
            <a:lvl3pPr marL="691200" indent="-230400">
              <a:defRPr sz="1200"/>
            </a:lvl3pPr>
            <a:lvl4pPr marL="921600">
              <a:defRPr sz="1000"/>
            </a:lvl4pPr>
            <a:lvl5pPr marL="1152000">
              <a:defRPr sz="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3261600" y="1440000"/>
            <a:ext cx="2592000" cy="4747200"/>
          </a:xfrm>
          <a:prstGeom prst="rect">
            <a:avLst/>
          </a:prstGeom>
        </p:spPr>
        <p:txBody>
          <a:bodyPr lIns="0" tIns="0" rIns="0" bIns="0"/>
          <a:lstStyle>
            <a:lvl1pPr>
              <a:defRPr sz="1600">
                <a:solidFill>
                  <a:schemeClr val="tx2"/>
                </a:solidFill>
              </a:defRPr>
            </a:lvl1pPr>
            <a:lvl2pPr marL="460800">
              <a:defRPr sz="1400"/>
            </a:lvl2pPr>
            <a:lvl3pPr marL="691200" indent="-230400">
              <a:defRPr sz="1200"/>
            </a:lvl3pPr>
            <a:lvl4pPr marL="921600">
              <a:defRPr sz="1000"/>
            </a:lvl4pPr>
            <a:lvl5pPr marL="1152000">
              <a:defRPr sz="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6120000" y="1440000"/>
            <a:ext cx="2592000" cy="4747200"/>
          </a:xfrm>
          <a:prstGeom prst="rect">
            <a:avLst/>
          </a:prstGeom>
        </p:spPr>
        <p:txBody>
          <a:bodyPr lIns="0" tIns="0" rIns="0" bIns="0"/>
          <a:lstStyle>
            <a:lvl1pPr>
              <a:defRPr sz="1600">
                <a:solidFill>
                  <a:schemeClr val="tx2"/>
                </a:solidFill>
              </a:defRPr>
            </a:lvl1pPr>
            <a:lvl2pPr marL="460800">
              <a:defRPr sz="1400"/>
            </a:lvl2pPr>
            <a:lvl3pPr marL="691200" indent="-230400">
              <a:defRPr sz="1200"/>
            </a:lvl3pPr>
            <a:lvl4pPr marL="921600">
              <a:defRPr sz="1000"/>
            </a:lvl4pPr>
            <a:lvl5pPr marL="1152000">
              <a:defRPr sz="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6985194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440000"/>
            <a:ext cx="18936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10"/>
          <p:cNvSpPr>
            <a:spLocks noGrp="1"/>
          </p:cNvSpPr>
          <p:nvPr>
            <p:ph type="body" sz="quarter" idx="17"/>
          </p:nvPr>
        </p:nvSpPr>
        <p:spPr>
          <a:xfrm>
            <a:off x="4694400" y="1440000"/>
            <a:ext cx="1893600" cy="47472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t>Click to edit Master text styles</a:t>
            </a:r>
          </a:p>
        </p:txBody>
      </p:sp>
      <p:sp>
        <p:nvSpPr>
          <p:cNvPr id="8" name="Text Placeholder 10"/>
          <p:cNvSpPr>
            <a:spLocks noGrp="1"/>
          </p:cNvSpPr>
          <p:nvPr>
            <p:ph type="body" sz="quarter" idx="19"/>
          </p:nvPr>
        </p:nvSpPr>
        <p:spPr>
          <a:xfrm>
            <a:off x="2556000" y="1440000"/>
            <a:ext cx="1893600" cy="47472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5" name="Text Placeholder 10"/>
          <p:cNvSpPr>
            <a:spLocks noGrp="1"/>
          </p:cNvSpPr>
          <p:nvPr>
            <p:ph type="body" sz="quarter" idx="20"/>
          </p:nvPr>
        </p:nvSpPr>
        <p:spPr>
          <a:xfrm>
            <a:off x="6832800" y="1440000"/>
            <a:ext cx="1893600" cy="47472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t>Click to edit Master text styles</a:t>
            </a:r>
          </a:p>
        </p:txBody>
      </p:sp>
      <p:sp>
        <p:nvSpPr>
          <p:cNvPr id="11"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038895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1175630787"/>
      </p:ext>
    </p:extLst>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440000"/>
            <a:ext cx="1893600" cy="47472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2556000" y="1440000"/>
            <a:ext cx="1893600" cy="47472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4694400" y="1440000"/>
            <a:ext cx="1893600" cy="47472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Content Placeholder 2"/>
          <p:cNvSpPr>
            <a:spLocks noGrp="1"/>
          </p:cNvSpPr>
          <p:nvPr>
            <p:ph sz="quarter" idx="21"/>
          </p:nvPr>
        </p:nvSpPr>
        <p:spPr>
          <a:xfrm>
            <a:off x="6832800" y="1440000"/>
            <a:ext cx="1893600" cy="47472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itle 1"/>
          <p:cNvSpPr>
            <a:spLocks noGrp="1"/>
          </p:cNvSpPr>
          <p:nvPr>
            <p:ph type="title" hasCustomPrompt="1"/>
          </p:nvPr>
        </p:nvSpPr>
        <p:spPr>
          <a:xfrm>
            <a:off x="417600" y="372332"/>
            <a:ext cx="8308800" cy="412800"/>
          </a:xfrm>
        </p:spPr>
        <p:txBody>
          <a:bodyPr/>
          <a:lstStyle>
            <a:lvl1pPr>
              <a:defRPr sz="2000"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4391315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1 White - INTERNAL 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5D454D4-7C71-4581-B97C-9585F425EA2F}"/>
              </a:ext>
            </a:extLst>
          </p:cNvPr>
          <p:cNvSpPr/>
          <p:nvPr userDrawn="1"/>
        </p:nvSpPr>
        <p:spPr>
          <a:xfrm>
            <a:off x="0" y="0"/>
            <a:ext cx="9144000" cy="6858000"/>
          </a:xfrm>
          <a:prstGeom prst="rect">
            <a:avLst/>
          </a:prstGeom>
          <a:solidFill>
            <a:schemeClr val="bg1">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endParaRPr lang="fi-FI" sz="1200" dirty="0" err="1">
              <a:solidFill>
                <a:schemeClr val="bg1"/>
              </a:solidFill>
            </a:endParaRPr>
          </a:p>
        </p:txBody>
      </p:sp>
      <p:sp>
        <p:nvSpPr>
          <p:cNvPr id="68" name="Text Placeholder 42"/>
          <p:cNvSpPr>
            <a:spLocks noGrp="1"/>
          </p:cNvSpPr>
          <p:nvPr>
            <p:ph type="body" sz="quarter" idx="11" hasCustomPrompt="1"/>
          </p:nvPr>
        </p:nvSpPr>
        <p:spPr>
          <a:xfrm>
            <a:off x="367200" y="1200000"/>
            <a:ext cx="8359200" cy="2640000"/>
          </a:xfrm>
          <a:prstGeom prst="rect">
            <a:avLst/>
          </a:prstGeom>
        </p:spPr>
        <p:txBody>
          <a:bodyPr lIns="0" tIns="0" rIns="0" bIns="0"/>
          <a:lstStyle>
            <a:lvl1pPr marL="0" indent="0">
              <a:spcBef>
                <a:spcPts val="0"/>
              </a:spcBef>
              <a:spcAft>
                <a:spcPts val="600"/>
              </a:spcAft>
              <a:buNone/>
              <a:defRPr sz="6600" baseline="0">
                <a:solidFill>
                  <a:schemeClr val="tx2"/>
                </a:solidFill>
                <a:latin typeface="Nokia Pure Headline Ultra Light" panose="020B0204020202020204" pitchFamily="34" charset="0"/>
              </a:defRPr>
            </a:lvl1pPr>
          </a:lstStyle>
          <a:p>
            <a:pPr lvl="0"/>
            <a:r>
              <a:rPr lang="en-US" dirty="0"/>
              <a:t>Main headline in sentence case here</a:t>
            </a:r>
          </a:p>
        </p:txBody>
      </p:sp>
      <p:sp>
        <p:nvSpPr>
          <p:cNvPr id="6" name="Text Placeholder 3"/>
          <p:cNvSpPr>
            <a:spLocks noGrp="1"/>
          </p:cNvSpPr>
          <p:nvPr>
            <p:ph type="body" sz="quarter" idx="12"/>
          </p:nvPr>
        </p:nvSpPr>
        <p:spPr>
          <a:xfrm>
            <a:off x="417600" y="4080000"/>
            <a:ext cx="8308800" cy="2102400"/>
          </a:xfrm>
          <a:prstGeom prst="rect">
            <a:avLst/>
          </a:prstGeom>
        </p:spPr>
        <p:txBody>
          <a:bodyPr lIns="0" tIns="0" rIns="0" bIns="0"/>
          <a:lstStyle>
            <a:lvl1pPr marL="230400" indent="-230400">
              <a:spcBef>
                <a:spcPts val="0"/>
              </a:spcBef>
              <a:spcAft>
                <a:spcPts val="600"/>
              </a:spcAft>
              <a:defRPr sz="1600">
                <a:solidFill>
                  <a:schemeClr val="tx2"/>
                </a:solidFill>
                <a:latin typeface="Nokia Pure Text Light" panose="020B0403020202020204" pitchFamily="34" charset="0"/>
                <a:ea typeface="Nokia Pure Text Light" panose="020B0403020202020204" pitchFamily="34" charset="0"/>
              </a:defRPr>
            </a:lvl1pPr>
            <a:lvl2pPr marL="460800" indent="-230400">
              <a:spcBef>
                <a:spcPts val="0"/>
              </a:spcBef>
              <a:spcAft>
                <a:spcPts val="600"/>
              </a:spcAft>
              <a:defRPr sz="1400">
                <a:solidFill>
                  <a:schemeClr val="tx2"/>
                </a:solidFill>
                <a:latin typeface="Nokia Pure Text Light" panose="020B0403020202020204" pitchFamily="34" charset="0"/>
                <a:ea typeface="Nokia Pure Text Light" panose="020B0403020202020204" pitchFamily="34" charset="0"/>
              </a:defRPr>
            </a:lvl2pPr>
            <a:lvl3pPr marL="691200">
              <a:spcBef>
                <a:spcPts val="0"/>
              </a:spcBef>
              <a:spcAft>
                <a:spcPts val="600"/>
              </a:spcAft>
              <a:defRPr sz="1200">
                <a:solidFill>
                  <a:schemeClr val="tx2"/>
                </a:solidFill>
                <a:latin typeface="Nokia Pure Text Light" panose="020B0403020202020204" pitchFamily="34" charset="0"/>
                <a:ea typeface="Nokia Pure Text Light" panose="020B0403020202020204" pitchFamily="34" charset="0"/>
              </a:defRPr>
            </a:lvl3pPr>
            <a:lvl4pPr marL="921600">
              <a:spcBef>
                <a:spcPts val="0"/>
              </a:spcBef>
              <a:spcAft>
                <a:spcPts val="600"/>
              </a:spcAft>
              <a:defRPr sz="1000">
                <a:solidFill>
                  <a:schemeClr val="tx2"/>
                </a:solidFill>
                <a:latin typeface="Nokia Pure Text Light" panose="020B0403020202020204" pitchFamily="34" charset="0"/>
                <a:ea typeface="Nokia Pure Text Light" panose="020B0403020202020204" pitchFamily="34" charset="0"/>
              </a:defRPr>
            </a:lvl4pPr>
            <a:lvl5pPr marL="1152000" indent="-228600">
              <a:spcBef>
                <a:spcPts val="0"/>
              </a:spcBef>
              <a:spcAft>
                <a:spcPts val="600"/>
              </a:spcAft>
              <a:buFont typeface="Arial" panose="020B0604020202020204" pitchFamily="34" charset="0"/>
              <a:buChar char="•"/>
              <a:defRPr sz="900">
                <a:solidFill>
                  <a:schemeClr val="tx2"/>
                </a:solidFill>
                <a:latin typeface="Nokia Pure Text Light" panose="020B0403020202020204" pitchFamily="34" charset="0"/>
                <a:ea typeface="Nokia Pure Text Light" panose="020B0403020202020204" pitchFamily="34" charset="0"/>
              </a:defRPr>
            </a:lvl5pPr>
            <a:lvl6pPr marL="1382400" indent="-228600">
              <a:spcBef>
                <a:spcPts val="0"/>
              </a:spcBef>
              <a:spcAft>
                <a:spcPts val="600"/>
              </a:spcAft>
              <a:buFont typeface="Nokia Pure Text" panose="020B0503020202020204" pitchFamily="34" charset="0"/>
              <a:buChar char="‒"/>
              <a:defRPr sz="800" baseline="0">
                <a:solidFill>
                  <a:schemeClr val="tx2"/>
                </a:solidFill>
                <a:latin typeface="Nokia Pure Text Light" panose="020B0403020202020204" pitchFamily="34" charset="0"/>
                <a:ea typeface="Nokia Pure Text Light" panose="020B0403020202020204" pitchFamily="34" charset="0"/>
              </a:defRPr>
            </a:lvl6pPr>
            <a:lvl7pPr marL="1612800">
              <a:spcBef>
                <a:spcPts val="0"/>
              </a:spcBef>
              <a:spcAft>
                <a:spcPts val="600"/>
              </a:spcAft>
              <a:defRPr sz="700">
                <a:solidFill>
                  <a:schemeClr val="tx2"/>
                </a:solidFill>
                <a:latin typeface="Nokia Pure Text Light" panose="020B0403020202020204" pitchFamily="34" charset="0"/>
                <a:ea typeface="Nokia Pure Text Light" panose="020B0403020202020204" pitchFamily="34" charset="0"/>
              </a:defRPr>
            </a:lvl7pPr>
            <a:lvl8pPr marL="1843200">
              <a:spcBef>
                <a:spcPts val="0"/>
              </a:spcBef>
              <a:spcAft>
                <a:spcPts val="600"/>
              </a:spcAft>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sz="800" dirty="0"/>
              <a:t>Sixth level</a:t>
            </a:r>
          </a:p>
          <a:p>
            <a:pPr lvl="6"/>
            <a:r>
              <a:rPr lang="en-US" dirty="0"/>
              <a:t>Seventh level</a:t>
            </a:r>
          </a:p>
          <a:p>
            <a:pPr lvl="7"/>
            <a:r>
              <a:rPr lang="en-US" sz="600" dirty="0"/>
              <a:t>Eighth Level</a:t>
            </a:r>
            <a:endParaRPr lang="en-US" dirty="0"/>
          </a:p>
        </p:txBody>
      </p:sp>
      <p:sp>
        <p:nvSpPr>
          <p:cNvPr id="9" name="TextBox 8">
            <a:extLst>
              <a:ext uri="{FF2B5EF4-FFF2-40B4-BE49-F238E27FC236}">
                <a16:creationId xmlns:a16="http://schemas.microsoft.com/office/drawing/2014/main" id="{41AFCB5E-93A5-40F7-B73F-61C50D521315}"/>
              </a:ext>
            </a:extLst>
          </p:cNvPr>
          <p:cNvSpPr txBox="1"/>
          <p:nvPr userDrawn="1"/>
        </p:nvSpPr>
        <p:spPr>
          <a:xfrm>
            <a:off x="657000" y="6462273"/>
            <a:ext cx="1800000" cy="123111"/>
          </a:xfrm>
          <a:prstGeom prst="rect">
            <a:avLst/>
          </a:prstGeom>
          <a:noFill/>
        </p:spPr>
        <p:txBody>
          <a:bodyPr wrap="square" lIns="0" tIns="0" rIns="0" bIns="0" anchor="b">
            <a:spAutoFit/>
          </a:bodyPr>
          <a:lstStyle/>
          <a:p>
            <a:r>
              <a:rPr lang="en-GB" sz="800" dirty="0">
                <a:solidFill>
                  <a:schemeClr val="tx2"/>
                </a:solidFill>
                <a:latin typeface="+mn-lt"/>
                <a:cs typeface="Arial" charset="0"/>
              </a:rPr>
              <a:t>© 2018 Nokia</a:t>
            </a:r>
          </a:p>
        </p:txBody>
      </p:sp>
      <p:pic>
        <p:nvPicPr>
          <p:cNvPr id="10" name="Picture 9">
            <a:extLst>
              <a:ext uri="{FF2B5EF4-FFF2-40B4-BE49-F238E27FC236}">
                <a16:creationId xmlns:a16="http://schemas.microsoft.com/office/drawing/2014/main" id="{1F7BA703-F63A-4409-9A79-9E842683AA5B}"/>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035200" y="6408001"/>
            <a:ext cx="691200" cy="148796"/>
          </a:xfrm>
          <a:prstGeom prst="rect">
            <a:avLst/>
          </a:prstGeom>
        </p:spPr>
      </p:pic>
    </p:spTree>
    <p:extLst>
      <p:ext uri="{BB962C8B-B14F-4D97-AF65-F5344CB8AC3E}">
        <p14:creationId xmlns:p14="http://schemas.microsoft.com/office/powerpoint/2010/main" val="29387626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440000"/>
            <a:ext cx="8308800" cy="4747200"/>
          </a:xfrm>
          <a:prstGeom prst="rect">
            <a:avLst/>
          </a:prstGeom>
        </p:spPr>
        <p:txBody>
          <a:bodyPr lIns="0" tIns="0" rIns="0" bIns="0"/>
          <a:lstStyle>
            <a:lvl1pPr>
              <a:defRPr sz="1600">
                <a:solidFill>
                  <a:schemeClr val="bg1"/>
                </a:solidFill>
              </a:defRPr>
            </a:lvl1pPr>
            <a:lvl2pPr marL="460800">
              <a:defRPr sz="1400"/>
            </a:lvl2pPr>
            <a:lvl3pPr marL="691200" indent="-230400">
              <a:defRPr sz="1200"/>
            </a:lvl3pPr>
            <a:lvl4pPr marL="921600">
              <a:defRPr sz="1000"/>
            </a:lvl4pPr>
            <a:lvl5pPr marL="1152000">
              <a:defRPr sz="8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Title 1"/>
          <p:cNvSpPr>
            <a:spLocks noGrp="1"/>
          </p:cNvSpPr>
          <p:nvPr>
            <p:ph type="title" hasCustomPrompt="1"/>
          </p:nvPr>
        </p:nvSpPr>
        <p:spPr>
          <a:xfrm>
            <a:off x="418120" y="372332"/>
            <a:ext cx="8308800" cy="412800"/>
          </a:xfrm>
        </p:spPr>
        <p:txBody>
          <a:bodyPr/>
          <a:lstStyle>
            <a:lvl1pPr>
              <a:defRPr sz="2000" b="0">
                <a:solidFill>
                  <a:schemeClr val="bg1"/>
                </a:solidFill>
                <a:latin typeface="+mj-lt"/>
              </a:defRPr>
            </a:lvl1pPr>
          </a:lstStyle>
          <a:p>
            <a:r>
              <a:rPr lang="en-GB" noProof="0" dirty="0"/>
              <a:t>Click to edit headline</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35201" y="6408000"/>
            <a:ext cx="690379" cy="149397"/>
          </a:xfrm>
          <a:prstGeom prst="rect">
            <a:avLst/>
          </a:prstGeom>
        </p:spPr>
      </p:pic>
      <p:sp>
        <p:nvSpPr>
          <p:cNvPr id="7" name="Text Placeholder 2"/>
          <p:cNvSpPr>
            <a:spLocks noGrp="1"/>
          </p:cNvSpPr>
          <p:nvPr>
            <p:ph type="body" sz="quarter" idx="10" hasCustomPrompt="1"/>
          </p:nvPr>
        </p:nvSpPr>
        <p:spPr>
          <a:xfrm>
            <a:off x="417512" y="787200"/>
            <a:ext cx="8308800" cy="4128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992046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Nokia Blue Plain">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17599" y="374399"/>
            <a:ext cx="8308800" cy="5812800"/>
          </a:xfrm>
        </p:spPr>
        <p:txBody>
          <a:bodyPr/>
          <a:lstStyle>
            <a:lvl1pPr marL="0" indent="0">
              <a:spcAft>
                <a:spcPts val="1200"/>
              </a:spcAft>
              <a:buNone/>
              <a:defRPr sz="4400" baseline="0">
                <a:solidFill>
                  <a:schemeClr val="bg1"/>
                </a:solidFill>
                <a:latin typeface="Nokia Pure Headline Ultra Light" panose="020B0204020202020204" pitchFamily="34" charset="0"/>
              </a:defRPr>
            </a:lvl1pPr>
            <a:lvl2pPr>
              <a:defRPr>
                <a:solidFill>
                  <a:schemeClr val="bg1"/>
                </a:solidFill>
                <a:latin typeface="+mn-lt"/>
              </a:defRPr>
            </a:lvl2pPr>
            <a:lvl3pPr>
              <a:defRPr>
                <a:solidFill>
                  <a:schemeClr val="bg1"/>
                </a:solidFill>
                <a:latin typeface="+mn-lt"/>
              </a:defRPr>
            </a:lvl3pPr>
          </a:lstStyle>
          <a:p>
            <a:pPr lvl="0"/>
            <a:r>
              <a:rPr lang="en-US" dirty="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35201" y="6408000"/>
            <a:ext cx="690379" cy="149397"/>
          </a:xfrm>
          <a:prstGeom prst="rect">
            <a:avLst/>
          </a:prstGeom>
        </p:spPr>
      </p:pic>
    </p:spTree>
    <p:extLst>
      <p:ext uri="{BB962C8B-B14F-4D97-AF65-F5344CB8AC3E}">
        <p14:creationId xmlns:p14="http://schemas.microsoft.com/office/powerpoint/2010/main" val="15366978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Fin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429776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itel 2"/>
          <p:cNvSpPr>
            <a:spLocks noGrp="1"/>
          </p:cNvSpPr>
          <p:nvPr>
            <p:ph type="title" hasCustomPrompt="1"/>
          </p:nvPr>
        </p:nvSpPr>
        <p:spPr/>
        <p:txBody>
          <a:bodyPr/>
          <a:lstStyle/>
          <a:p>
            <a:pPr lvl="0"/>
            <a:r>
              <a:rPr lang="en-US" noProof="0" dirty="0"/>
              <a:t>Click to edit headline</a:t>
            </a:r>
          </a:p>
        </p:txBody>
      </p:sp>
      <p:sp>
        <p:nvSpPr>
          <p:cNvPr id="6" name="Footer Placeholder 27">
            <a:extLst>
              <a:ext uri="{FF2B5EF4-FFF2-40B4-BE49-F238E27FC236}">
                <a16:creationId xmlns:a16="http://schemas.microsoft.com/office/drawing/2014/main" id="{9BC8D4D7-852B-6245-93A3-E01668F2C4AA}"/>
              </a:ext>
            </a:extLst>
          </p:cNvPr>
          <p:cNvSpPr>
            <a:spLocks noGrp="1"/>
          </p:cNvSpPr>
          <p:nvPr>
            <p:ph type="ftr" sz="quarter" idx="3"/>
          </p:nvPr>
        </p:nvSpPr>
        <p:spPr>
          <a:xfrm>
            <a:off x="2692800" y="6422400"/>
            <a:ext cx="2581200" cy="163200"/>
          </a:xfrm>
          <a:prstGeom prst="rect">
            <a:avLst/>
          </a:prstGeom>
        </p:spPr>
        <p:txBody>
          <a:bodyPr vert="horz" lIns="0" tIns="0" rIns="0" bIns="0" rtlCol="0" anchor="b"/>
          <a:lstStyle>
            <a:lvl1pPr algn="l">
              <a:defRPr sz="800" b="0" i="0">
                <a:solidFill>
                  <a:schemeClr val="tx2"/>
                </a:solidFill>
                <a:latin typeface="Nokia Pure Text Light" panose="020B0304040602060303" pitchFamily="34" charset="77"/>
              </a:defRPr>
            </a:lvl1pPr>
          </a:lstStyle>
          <a:p>
            <a:r>
              <a:rPr lang="en-US" dirty="0">
                <a:solidFill>
                  <a:srgbClr val="001135"/>
                </a:solidFill>
                <a:cs typeface="Arial" panose="020B0604020202020204" pitchFamily="34" charset="0"/>
              </a:rPr>
              <a:t>Nokia internal use</a:t>
            </a:r>
          </a:p>
        </p:txBody>
      </p:sp>
    </p:spTree>
    <p:extLst>
      <p:ext uri="{BB962C8B-B14F-4D97-AF65-F5344CB8AC3E}">
        <p14:creationId xmlns:p14="http://schemas.microsoft.com/office/powerpoint/2010/main" val="9561572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Big heading + Image">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5EB379-3CFC-DF47-8200-D36434E040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a:extLst>
              <a:ext uri="{FF2B5EF4-FFF2-40B4-BE49-F238E27FC236}">
                <a16:creationId xmlns:a16="http://schemas.microsoft.com/office/drawing/2014/main" id="{D1ADAC0C-E2F7-7C48-ADF7-9D85EA427315}"/>
              </a:ext>
            </a:extLst>
          </p:cNvPr>
          <p:cNvSpPr/>
          <p:nvPr userDrawn="1"/>
        </p:nvSpPr>
        <p:spPr>
          <a:xfrm>
            <a:off x="0" y="0"/>
            <a:ext cx="7113722" cy="6858000"/>
          </a:xfrm>
          <a:prstGeom prst="rect">
            <a:avLst/>
          </a:prstGeom>
          <a:gradFill flip="none" rotWithShape="1">
            <a:gsLst>
              <a:gs pos="0">
                <a:schemeClr val="bg1"/>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fi-FI" sz="1200" dirty="0">
              <a:solidFill>
                <a:schemeClr val="bg1"/>
              </a:solidFill>
              <a:latin typeface="Nokia Pure Text Light" panose="020B0403020202020204" pitchFamily="34" charset="0"/>
              <a:ea typeface="Nokia Pure Text Light" panose="020B0403020202020204" pitchFamily="34" charset="0"/>
            </a:endParaRPr>
          </a:p>
        </p:txBody>
      </p:sp>
      <p:sp>
        <p:nvSpPr>
          <p:cNvPr id="43" name="Text Placeholder 42"/>
          <p:cNvSpPr>
            <a:spLocks noGrp="1"/>
          </p:cNvSpPr>
          <p:nvPr>
            <p:ph type="body" sz="quarter" idx="11" hasCustomPrompt="1"/>
          </p:nvPr>
        </p:nvSpPr>
        <p:spPr>
          <a:xfrm>
            <a:off x="417601" y="480468"/>
            <a:ext cx="6018369" cy="2688113"/>
          </a:xfrm>
          <a:prstGeom prst="rect">
            <a:avLst/>
          </a:prstGeom>
        </p:spPr>
        <p:txBody>
          <a:bodyPr lIns="0" tIns="0" rIns="0" bIns="0" anchor="ctr"/>
          <a:lstStyle>
            <a:lvl1pPr marL="0" indent="0">
              <a:buNone/>
              <a:defRPr sz="5400" b="0" i="0" baseline="0">
                <a:solidFill>
                  <a:schemeClr val="tx2"/>
                </a:solidFill>
                <a:latin typeface="Nokia Pure Headline Ultra Light" charset="0"/>
                <a:ea typeface="Nokia Pure Headline Ultra Light" charset="0"/>
                <a:cs typeface="Nokia Pure Headline Ultra Light" charset="0"/>
              </a:defRPr>
            </a:lvl1pPr>
          </a:lstStyle>
          <a:p>
            <a:pPr lvl="0"/>
            <a:r>
              <a:rPr lang="en-US" dirty="0"/>
              <a:t>Click to edit headline</a:t>
            </a:r>
          </a:p>
        </p:txBody>
      </p:sp>
      <p:sp>
        <p:nvSpPr>
          <p:cNvPr id="3" name="TextBox 2"/>
          <p:cNvSpPr txBox="1"/>
          <p:nvPr userDrawn="1"/>
        </p:nvSpPr>
        <p:spPr>
          <a:xfrm>
            <a:off x="419102" y="6462273"/>
            <a:ext cx="1800000" cy="123111"/>
          </a:xfrm>
          <a:prstGeom prst="rect">
            <a:avLst/>
          </a:prstGeom>
          <a:noFill/>
        </p:spPr>
        <p:txBody>
          <a:bodyPr wrap="square" lIns="0" tIns="0" rIns="0" bIns="0" anchor="b">
            <a:spAutoFit/>
          </a:bodyPr>
          <a:lstStyle/>
          <a:p>
            <a:r>
              <a:rPr lang="en-GB"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       Nokia</a:t>
            </a:r>
            <a:r>
              <a:rPr lang="en-GB" sz="800" baseline="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internal use</a:t>
            </a:r>
            <a:endParaRPr lang="en-GB"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8" name="image9.png">
            <a:extLst>
              <a:ext uri="{FF2B5EF4-FFF2-40B4-BE49-F238E27FC236}">
                <a16:creationId xmlns:a16="http://schemas.microsoft.com/office/drawing/2014/main" id="{01255D13-BA7C-6D44-AB99-A993836B37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83856" y="6209654"/>
            <a:ext cx="988247" cy="555209"/>
          </a:xfrm>
          <a:prstGeom prst="rect">
            <a:avLst/>
          </a:prstGeom>
          <a:ln w="12700">
            <a:miter lim="400000"/>
          </a:ln>
        </p:spPr>
      </p:pic>
    </p:spTree>
    <p:extLst>
      <p:ext uri="{BB962C8B-B14F-4D97-AF65-F5344CB8AC3E}">
        <p14:creationId xmlns:p14="http://schemas.microsoft.com/office/powerpoint/2010/main" val="4961821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1_White Title Slide">
    <p:spTree>
      <p:nvGrpSpPr>
        <p:cNvPr id="1" name=""/>
        <p:cNvGrpSpPr/>
        <p:nvPr/>
      </p:nvGrpSpPr>
      <p:grpSpPr>
        <a:xfrm>
          <a:off x="0" y="0"/>
          <a:ext cx="0" cy="0"/>
          <a:chOff x="0" y="0"/>
          <a:chExt cx="0" cy="0"/>
        </a:xfrm>
      </p:grpSpPr>
      <p:sp>
        <p:nvSpPr>
          <p:cNvPr id="7" name="Text Placeholder 42">
            <a:extLst>
              <a:ext uri="{FF2B5EF4-FFF2-40B4-BE49-F238E27FC236}">
                <a16:creationId xmlns:a16="http://schemas.microsoft.com/office/drawing/2014/main" id="{A4F04206-BA94-4881-BA5F-F4855044D621}"/>
              </a:ext>
            </a:extLst>
          </p:cNvPr>
          <p:cNvSpPr>
            <a:spLocks noGrp="1"/>
          </p:cNvSpPr>
          <p:nvPr>
            <p:ph type="body" sz="quarter" idx="11" hasCustomPrompt="1"/>
          </p:nvPr>
        </p:nvSpPr>
        <p:spPr>
          <a:xfrm>
            <a:off x="367200" y="1200000"/>
            <a:ext cx="8359200" cy="2640000"/>
          </a:xfrm>
          <a:prstGeom prst="rect">
            <a:avLst/>
          </a:prstGeom>
        </p:spPr>
        <p:txBody>
          <a:bodyPr lIns="0" tIns="0" rIns="0" bIns="0"/>
          <a:lstStyle>
            <a:lvl1pPr marL="0" indent="0">
              <a:spcBef>
                <a:spcPts val="0"/>
              </a:spcBef>
              <a:spcAft>
                <a:spcPts val="600"/>
              </a:spcAft>
              <a:buNone/>
              <a:defRPr sz="6600" baseline="0">
                <a:solidFill>
                  <a:schemeClr val="tx1"/>
                </a:solidFill>
                <a:latin typeface="Nokia Pure Headline Ultra Light" panose="020B0204020202020204" pitchFamily="34" charset="0"/>
              </a:defRPr>
            </a:lvl1pPr>
          </a:lstStyle>
          <a:p>
            <a:pPr lvl="0"/>
            <a:r>
              <a:rPr lang="en-US" dirty="0"/>
              <a:t>Main headline in sentence case here</a:t>
            </a:r>
          </a:p>
        </p:txBody>
      </p:sp>
      <p:sp>
        <p:nvSpPr>
          <p:cNvPr id="8" name="Text Placeholder 3">
            <a:extLst>
              <a:ext uri="{FF2B5EF4-FFF2-40B4-BE49-F238E27FC236}">
                <a16:creationId xmlns:a16="http://schemas.microsoft.com/office/drawing/2014/main" id="{82395FE5-ACED-4CF9-93C7-742199141AC5}"/>
              </a:ext>
            </a:extLst>
          </p:cNvPr>
          <p:cNvSpPr>
            <a:spLocks noGrp="1"/>
          </p:cNvSpPr>
          <p:nvPr>
            <p:ph type="body" sz="quarter" idx="12"/>
          </p:nvPr>
        </p:nvSpPr>
        <p:spPr>
          <a:xfrm>
            <a:off x="434502" y="4080000"/>
            <a:ext cx="8291898" cy="2102400"/>
          </a:xfrm>
          <a:prstGeom prst="rect">
            <a:avLst/>
          </a:prstGeom>
        </p:spPr>
        <p:txBody>
          <a:bodyPr lIns="0" tIns="0" rIns="0" bIns="0">
            <a:normAutofit/>
          </a:bodyPr>
          <a:lstStyle>
            <a:lvl1pPr marL="0" indent="0">
              <a:spcBef>
                <a:spcPts val="0"/>
              </a:spcBef>
              <a:spcAft>
                <a:spcPts val="600"/>
              </a:spcAft>
              <a:buFont typeface="Arial" panose="020B0604020202020204" pitchFamily="34" charset="0"/>
              <a:buNone/>
              <a:defRPr sz="1600">
                <a:solidFill>
                  <a:schemeClr val="tx1"/>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tx1"/>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tx1"/>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tx1"/>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900">
                <a:solidFill>
                  <a:schemeClr val="tx1"/>
                </a:solidFill>
                <a:latin typeface="Nokia Pure Text Light" panose="020B0403020202020204" pitchFamily="34" charset="0"/>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10">
            <a:extLst>
              <a:ext uri="{FF2B5EF4-FFF2-40B4-BE49-F238E27FC236}">
                <a16:creationId xmlns:a16="http://schemas.microsoft.com/office/drawing/2014/main" id="{441332EC-6B80-4828-AE81-B63F414EEB65}"/>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pic>
        <p:nvPicPr>
          <p:cNvPr id="9" name="Picture 8">
            <a:extLst>
              <a:ext uri="{FF2B5EF4-FFF2-40B4-BE49-F238E27FC236}">
                <a16:creationId xmlns:a16="http://schemas.microsoft.com/office/drawing/2014/main" id="{B2A079B4-2296-4AF6-9A4A-00A11E579D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9200" y="48000"/>
            <a:ext cx="1599250" cy="897600"/>
          </a:xfrm>
          <a:prstGeom prst="rect">
            <a:avLst/>
          </a:prstGeom>
        </p:spPr>
      </p:pic>
    </p:spTree>
    <p:extLst>
      <p:ext uri="{BB962C8B-B14F-4D97-AF65-F5344CB8AC3E}">
        <p14:creationId xmlns:p14="http://schemas.microsoft.com/office/powerpoint/2010/main" val="15517928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68"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5"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33241111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2 White - one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4" name="Text Placeholder 3"/>
          <p:cNvSpPr>
            <a:spLocks noGrp="1"/>
          </p:cNvSpPr>
          <p:nvPr>
            <p:ph type="body" sz="quarter" idx="12"/>
          </p:nvPr>
        </p:nvSpPr>
        <p:spPr>
          <a:xfrm>
            <a:off x="417600" y="1440000"/>
            <a:ext cx="83088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Nokia Pure Text Light" panose="020B0403020202020204" pitchFamily="34" charset="0"/>
                <a:ea typeface="Nokia Pure Text Light" panose="020B0403020202020204" pitchFamily="34" charset="0"/>
              </a:defRPr>
            </a:lvl1pPr>
            <a:lvl2pPr marL="230400" indent="0">
              <a:spcBef>
                <a:spcPts val="0"/>
              </a:spcBef>
              <a:spcAft>
                <a:spcPts val="600"/>
              </a:spcAft>
              <a:buNone/>
              <a:defRPr sz="1400">
                <a:solidFill>
                  <a:schemeClr val="tx2"/>
                </a:solidFill>
                <a:latin typeface="Nokia Pure Text Light" panose="020B0403020202020204" pitchFamily="34" charset="0"/>
                <a:ea typeface="Nokia Pure Text Light" panose="020B0403020202020204" pitchFamily="34" charset="0"/>
              </a:defRPr>
            </a:lvl2pPr>
            <a:lvl3pPr marL="462600" indent="0">
              <a:spcBef>
                <a:spcPts val="0"/>
              </a:spcBef>
              <a:spcAft>
                <a:spcPts val="600"/>
              </a:spcAft>
              <a:buNone/>
              <a:defRPr sz="1200">
                <a:solidFill>
                  <a:schemeClr val="tx2"/>
                </a:solidFill>
                <a:latin typeface="Nokia Pure Text Light" panose="020B0403020202020204" pitchFamily="34" charset="0"/>
                <a:ea typeface="Nokia Pure Text Light" panose="020B0403020202020204" pitchFamily="34" charset="0"/>
              </a:defRPr>
            </a:lvl3pPr>
            <a:lvl4pPr marL="693000" indent="0">
              <a:spcBef>
                <a:spcPts val="0"/>
              </a:spcBef>
              <a:spcAft>
                <a:spcPts val="600"/>
              </a:spcAft>
              <a:buNone/>
              <a:defRPr sz="1000">
                <a:solidFill>
                  <a:schemeClr val="tx2"/>
                </a:solidFill>
                <a:latin typeface="Nokia Pure Text Light" panose="020B0403020202020204" pitchFamily="34" charset="0"/>
                <a:ea typeface="Nokia Pure Text Light" panose="020B0403020202020204" pitchFamily="34" charset="0"/>
              </a:defRPr>
            </a:lvl4pPr>
            <a:lvl5pPr marL="923400" indent="0">
              <a:spcBef>
                <a:spcPts val="0"/>
              </a:spcBef>
              <a:spcAft>
                <a:spcPts val="600"/>
              </a:spcAft>
              <a:buFont typeface="Arial" panose="020B0604020202020204" pitchFamily="34" charset="0"/>
              <a:buNone/>
              <a:defRPr sz="800">
                <a:solidFill>
                  <a:schemeClr val="tx2"/>
                </a:solidFill>
                <a:latin typeface="Nokia Pure Text Light" panose="020B0403020202020204" pitchFamily="34" charset="0"/>
                <a:ea typeface="Nokia Pure Text Light" panose="020B0403020202020204" pitchFamily="34" charset="0"/>
              </a:defRPr>
            </a:lvl5pPr>
            <a:lvl6pPr marL="1382400" indent="-228600">
              <a:spcBef>
                <a:spcPts val="0"/>
              </a:spcBef>
              <a:spcAft>
                <a:spcPts val="600"/>
              </a:spcAft>
              <a:buFont typeface="Nokia Pure Text" panose="020B0503020202020204" pitchFamily="34" charset="0"/>
              <a:buChar char="‒"/>
              <a:defRPr sz="800" baseline="0">
                <a:solidFill>
                  <a:schemeClr val="tx2"/>
                </a:solidFill>
                <a:latin typeface="Nokia Pure Text Light" panose="020B0403020202020204" pitchFamily="34" charset="0"/>
                <a:ea typeface="Nokia Pure Text Light" panose="020B0403020202020204" pitchFamily="34" charset="0"/>
              </a:defRPr>
            </a:lvl6pPr>
            <a:lvl7pPr marL="1612800">
              <a:spcBef>
                <a:spcPts val="0"/>
              </a:spcBef>
              <a:spcAft>
                <a:spcPts val="600"/>
              </a:spcAft>
              <a:defRPr sz="700">
                <a:solidFill>
                  <a:schemeClr val="tx2"/>
                </a:solidFill>
                <a:latin typeface="Nokia Pure Text Light" panose="020B0403020202020204" pitchFamily="34" charset="0"/>
                <a:ea typeface="Nokia Pure Text Light" panose="020B0403020202020204" pitchFamily="34" charset="0"/>
              </a:defRPr>
            </a:lvl7pPr>
            <a:lvl8pPr marL="1843200">
              <a:spcBef>
                <a:spcPts val="0"/>
              </a:spcBef>
              <a:spcAft>
                <a:spcPts val="600"/>
              </a:spcAft>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1133507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BA78592-C501-4695-B5EA-C8D7DE0A426D}"/>
              </a:ext>
            </a:extLst>
          </p:cNvPr>
          <p:cNvSpPr/>
          <p:nvPr userDrawn="1"/>
        </p:nvSpPr>
        <p:spPr>
          <a:xfrm>
            <a:off x="-20837" y="-18997"/>
            <a:ext cx="9164837" cy="6894184"/>
          </a:xfrm>
          <a:prstGeom prst="rect">
            <a:avLst/>
          </a:prstGeom>
          <a:pattFill prst="dkUpDiag">
            <a:fgClr>
              <a:srgbClr val="F6FAF2"/>
            </a:fgClr>
            <a:bgClr>
              <a:srgbClr val="8381A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a:extLst>
              <a:ext uri="{FF2B5EF4-FFF2-40B4-BE49-F238E27FC236}">
                <a16:creationId xmlns:a16="http://schemas.microsoft.com/office/drawing/2014/main" id="{96A66BD7-48A4-4A48-8664-945C8E21966D}"/>
              </a:ext>
            </a:extLst>
          </p:cNvPr>
          <p:cNvSpPr/>
          <p:nvPr userDrawn="1"/>
        </p:nvSpPr>
        <p:spPr>
          <a:xfrm flipH="1" flipV="1">
            <a:off x="-20844" y="0"/>
            <a:ext cx="9164835" cy="6877930"/>
          </a:xfrm>
          <a:prstGeom prst="rect">
            <a:avLst/>
          </a:prstGeom>
          <a:gradFill>
            <a:gsLst>
              <a:gs pos="100000">
                <a:srgbClr val="F6FAF2"/>
              </a:gs>
              <a:gs pos="51000">
                <a:srgbClr val="F6FAF2">
                  <a:alpha val="93000"/>
                </a:srgbClr>
              </a:gs>
              <a:gs pos="0">
                <a:srgbClr val="F6FAF2">
                  <a:alpha val="30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nvGrpSpPr>
          <p:cNvPr id="11" name="Group 10">
            <a:extLst>
              <a:ext uri="{FF2B5EF4-FFF2-40B4-BE49-F238E27FC236}">
                <a16:creationId xmlns:a16="http://schemas.microsoft.com/office/drawing/2014/main" id="{C2AEE9CD-EFEB-4F33-B4EA-DFBCF4124C14}"/>
              </a:ext>
            </a:extLst>
          </p:cNvPr>
          <p:cNvGrpSpPr/>
          <p:nvPr userDrawn="1"/>
        </p:nvGrpSpPr>
        <p:grpSpPr>
          <a:xfrm>
            <a:off x="8343892" y="6479825"/>
            <a:ext cx="800100" cy="412551"/>
            <a:chOff x="6638924" y="-1908840"/>
            <a:chExt cx="342900" cy="109728"/>
          </a:xfrm>
          <a:solidFill>
            <a:schemeClr val="bg1">
              <a:alpha val="29000"/>
            </a:schemeClr>
          </a:solidFill>
        </p:grpSpPr>
        <p:sp>
          <p:nvSpPr>
            <p:cNvPr id="12" name="Rectangle 11">
              <a:extLst>
                <a:ext uri="{FF2B5EF4-FFF2-40B4-BE49-F238E27FC236}">
                  <a16:creationId xmlns:a16="http://schemas.microsoft.com/office/drawing/2014/main" id="{D8590654-5344-473F-8DA7-51781A19927B}"/>
                </a:ext>
              </a:extLst>
            </p:cNvPr>
            <p:cNvSpPr/>
            <p:nvPr userDrawn="1"/>
          </p:nvSpPr>
          <p:spPr>
            <a:xfrm>
              <a:off x="6748652" y="-1908583"/>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3" name="Right Triangle 12">
              <a:extLst>
                <a:ext uri="{FF2B5EF4-FFF2-40B4-BE49-F238E27FC236}">
                  <a16:creationId xmlns:a16="http://schemas.microsoft.com/office/drawing/2014/main" id="{BF8411AD-05C1-42E1-B1C2-174C9D828937}"/>
                </a:ext>
              </a:extLst>
            </p:cNvPr>
            <p:cNvSpPr/>
            <p:nvPr userDrawn="1"/>
          </p:nvSpPr>
          <p:spPr>
            <a:xfrm flipH="1">
              <a:off x="6638924" y="-19088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14" name="Rectangle 13">
            <a:extLst>
              <a:ext uri="{FF2B5EF4-FFF2-40B4-BE49-F238E27FC236}">
                <a16:creationId xmlns:a16="http://schemas.microsoft.com/office/drawing/2014/main" id="{690A6F0C-7607-4FA0-B286-EB9D0597752E}"/>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4D587C"/>
                </a:solidFill>
              </a:rPr>
              <a:pPr algn="r"/>
              <a:t>‹#›</a:t>
            </a:fld>
            <a:endParaRPr lang="en-US" altLang="zh-CN" sz="1050" b="1" dirty="0">
              <a:solidFill>
                <a:srgbClr val="4D587C"/>
              </a:solidFill>
            </a:endParaRPr>
          </a:p>
        </p:txBody>
      </p:sp>
      <p:grpSp>
        <p:nvGrpSpPr>
          <p:cNvPr id="29" name="Group 28">
            <a:extLst>
              <a:ext uri="{FF2B5EF4-FFF2-40B4-BE49-F238E27FC236}">
                <a16:creationId xmlns:a16="http://schemas.microsoft.com/office/drawing/2014/main" id="{ABA70F08-710D-4585-BD72-9D13EAFE0D64}"/>
              </a:ext>
            </a:extLst>
          </p:cNvPr>
          <p:cNvGrpSpPr/>
          <p:nvPr userDrawn="1"/>
        </p:nvGrpSpPr>
        <p:grpSpPr>
          <a:xfrm>
            <a:off x="-35030" y="-18997"/>
            <a:ext cx="2514600" cy="221265"/>
            <a:chOff x="-46706" y="-18997"/>
            <a:chExt cx="3352800" cy="221265"/>
          </a:xfrm>
        </p:grpSpPr>
        <p:sp>
          <p:nvSpPr>
            <p:cNvPr id="16" name="Rectangle 15">
              <a:extLst>
                <a:ext uri="{FF2B5EF4-FFF2-40B4-BE49-F238E27FC236}">
                  <a16:creationId xmlns:a16="http://schemas.microsoft.com/office/drawing/2014/main" id="{1193C555-24D4-4CDA-8722-1AF2C1B47F28}"/>
                </a:ext>
              </a:extLst>
            </p:cNvPr>
            <p:cNvSpPr/>
            <p:nvPr userDrawn="1"/>
          </p:nvSpPr>
          <p:spPr>
            <a:xfrm>
              <a:off x="-46706" y="-17188"/>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7" name="Rectangle 16">
              <a:extLst>
                <a:ext uri="{FF2B5EF4-FFF2-40B4-BE49-F238E27FC236}">
                  <a16:creationId xmlns:a16="http://schemas.microsoft.com/office/drawing/2014/main" id="{16161702-94EE-45FE-88CB-F07F91D28453}"/>
                </a:ext>
              </a:extLst>
            </p:cNvPr>
            <p:cNvSpPr/>
            <p:nvPr userDrawn="1"/>
          </p:nvSpPr>
          <p:spPr>
            <a:xfrm>
              <a:off x="62078" y="92540"/>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nvGrpSpPr>
            <p:cNvPr id="28" name="Group 27">
              <a:extLst>
                <a:ext uri="{FF2B5EF4-FFF2-40B4-BE49-F238E27FC236}">
                  <a16:creationId xmlns:a16="http://schemas.microsoft.com/office/drawing/2014/main" id="{5BF352D1-C3F4-4817-BCF2-C780BB23152D}"/>
                </a:ext>
              </a:extLst>
            </p:cNvPr>
            <p:cNvGrpSpPr/>
            <p:nvPr userDrawn="1"/>
          </p:nvGrpSpPr>
          <p:grpSpPr>
            <a:xfrm>
              <a:off x="2963193" y="-18997"/>
              <a:ext cx="342900" cy="221265"/>
              <a:chOff x="2963193" y="-18997"/>
              <a:chExt cx="342900" cy="221265"/>
            </a:xfrm>
            <a:solidFill>
              <a:srgbClr val="F6FAF2">
                <a:alpha val="84000"/>
              </a:srgbClr>
            </a:solidFill>
          </p:grpSpPr>
          <p:sp>
            <p:nvSpPr>
              <p:cNvPr id="18" name="Rectangle 17">
                <a:extLst>
                  <a:ext uri="{FF2B5EF4-FFF2-40B4-BE49-F238E27FC236}">
                    <a16:creationId xmlns:a16="http://schemas.microsoft.com/office/drawing/2014/main" id="{E0686E7F-DD56-4176-9313-B5F65D12631A}"/>
                  </a:ext>
                </a:extLst>
              </p:cNvPr>
              <p:cNvSpPr/>
              <p:nvPr userDrawn="1"/>
            </p:nvSpPr>
            <p:spPr>
              <a:xfrm>
                <a:off x="3072921" y="92797"/>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9" name="Right Triangle 18">
                <a:extLst>
                  <a:ext uri="{FF2B5EF4-FFF2-40B4-BE49-F238E27FC236}">
                    <a16:creationId xmlns:a16="http://schemas.microsoft.com/office/drawing/2014/main" id="{3AB304CB-1390-4703-ADCB-552C7EECB1DF}"/>
                  </a:ext>
                </a:extLst>
              </p:cNvPr>
              <p:cNvSpPr/>
              <p:nvPr userDrawn="1"/>
            </p:nvSpPr>
            <p:spPr>
              <a:xfrm flipH="1">
                <a:off x="2963193" y="925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20" name="Right Triangle 19">
                <a:extLst>
                  <a:ext uri="{FF2B5EF4-FFF2-40B4-BE49-F238E27FC236}">
                    <a16:creationId xmlns:a16="http://schemas.microsoft.com/office/drawing/2014/main" id="{EB1AB0E0-6413-4851-8A72-2CE36D6B982B}"/>
                  </a:ext>
                </a:extLst>
              </p:cNvPr>
              <p:cNvSpPr/>
              <p:nvPr userDrawn="1"/>
            </p:nvSpPr>
            <p:spPr>
              <a:xfrm flipH="1">
                <a:off x="3191793" y="-18997"/>
                <a:ext cx="109728" cy="109728"/>
              </a:xfrm>
              <a:prstGeom prst="rtTriangle">
                <a:avLst/>
              </a:prstGeom>
              <a:grp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grpSp>
      <p:pic>
        <p:nvPicPr>
          <p:cNvPr id="21" name="Picture 20">
            <a:extLst>
              <a:ext uri="{FF2B5EF4-FFF2-40B4-BE49-F238E27FC236}">
                <a16:creationId xmlns:a16="http://schemas.microsoft.com/office/drawing/2014/main" id="{58F99D94-15E4-49C4-A86F-44300F67A53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0146" b="14486"/>
          <a:stretch/>
        </p:blipFill>
        <p:spPr>
          <a:xfrm>
            <a:off x="46559" y="6397774"/>
            <a:ext cx="1075844" cy="378176"/>
          </a:xfrm>
          <a:prstGeom prst="rect">
            <a:avLst/>
          </a:prstGeom>
        </p:spPr>
      </p:pic>
      <p:pic>
        <p:nvPicPr>
          <p:cNvPr id="26" name="Picture 25">
            <a:extLst>
              <a:ext uri="{FF2B5EF4-FFF2-40B4-BE49-F238E27FC236}">
                <a16:creationId xmlns:a16="http://schemas.microsoft.com/office/drawing/2014/main" id="{474FC66F-0774-4B32-9A8B-CA1CF440F46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3590" b="-3155"/>
          <a:stretch/>
        </p:blipFill>
        <p:spPr>
          <a:xfrm>
            <a:off x="2881098" y="643090"/>
            <a:ext cx="3381804" cy="1105422"/>
          </a:xfrm>
          <a:prstGeom prst="rect">
            <a:avLst/>
          </a:prstGeom>
        </p:spPr>
      </p:pic>
      <p:sp>
        <p:nvSpPr>
          <p:cNvPr id="27" name="Rectangle 26">
            <a:extLst>
              <a:ext uri="{FF2B5EF4-FFF2-40B4-BE49-F238E27FC236}">
                <a16:creationId xmlns:a16="http://schemas.microsoft.com/office/drawing/2014/main" id="{26F4352C-64D8-43AC-ADFB-2F14210D6967}"/>
              </a:ext>
            </a:extLst>
          </p:cNvPr>
          <p:cNvSpPr/>
          <p:nvPr userDrawn="1"/>
        </p:nvSpPr>
        <p:spPr>
          <a:xfrm>
            <a:off x="-20844" y="2744084"/>
            <a:ext cx="9193206" cy="2170817"/>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4B8102B6-D081-49EE-A5DF-1685FDEB6729}"/>
              </a:ext>
            </a:extLst>
          </p:cNvPr>
          <p:cNvSpPr>
            <a:spLocks noGrp="1"/>
          </p:cNvSpPr>
          <p:nvPr userDrawn="1">
            <p:ph type="ctrTitle"/>
          </p:nvPr>
        </p:nvSpPr>
        <p:spPr>
          <a:xfrm>
            <a:off x="-6659" y="2741341"/>
            <a:ext cx="9164836" cy="1002872"/>
          </a:xfrm>
        </p:spPr>
        <p:txBody>
          <a:bodyPr anchor="b">
            <a:normAutofit/>
          </a:bodyPr>
          <a:lstStyle>
            <a:lvl1pPr algn="ctr">
              <a:defRPr sz="3300"/>
            </a:lvl1pPr>
          </a:lstStyle>
          <a:p>
            <a:r>
              <a:rPr lang="en-US" dirty="0"/>
              <a:t>Click to edit Master title style</a:t>
            </a:r>
          </a:p>
        </p:txBody>
      </p:sp>
      <p:sp>
        <p:nvSpPr>
          <p:cNvPr id="3" name="Subtitle 2">
            <a:extLst>
              <a:ext uri="{FF2B5EF4-FFF2-40B4-BE49-F238E27FC236}">
                <a16:creationId xmlns:a16="http://schemas.microsoft.com/office/drawing/2014/main" id="{F5BFCCEC-0A7A-4387-B85E-9530AC55887E}"/>
              </a:ext>
            </a:extLst>
          </p:cNvPr>
          <p:cNvSpPr>
            <a:spLocks noGrp="1"/>
          </p:cNvSpPr>
          <p:nvPr userDrawn="1">
            <p:ph type="subTitle" idx="1"/>
          </p:nvPr>
        </p:nvSpPr>
        <p:spPr>
          <a:xfrm>
            <a:off x="-1" y="4031550"/>
            <a:ext cx="9143992" cy="855662"/>
          </a:xfrm>
        </p:spPr>
        <p:txBody>
          <a:bodyPr>
            <a:normAutofit/>
          </a:bodyPr>
          <a:lstStyle>
            <a:lvl1pPr marL="0" indent="0" algn="ctr">
              <a:buNone/>
              <a:defRPr sz="2400">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cxnSp>
        <p:nvCxnSpPr>
          <p:cNvPr id="23" name="Straight Connector 22">
            <a:extLst>
              <a:ext uri="{FF2B5EF4-FFF2-40B4-BE49-F238E27FC236}">
                <a16:creationId xmlns:a16="http://schemas.microsoft.com/office/drawing/2014/main" id="{C7C97D8E-F909-4F73-9619-A632E67FF69F}"/>
              </a:ext>
            </a:extLst>
          </p:cNvPr>
          <p:cNvCxnSpPr/>
          <p:nvPr userDrawn="1"/>
        </p:nvCxnSpPr>
        <p:spPr>
          <a:xfrm>
            <a:off x="-26568" y="3873614"/>
            <a:ext cx="9179030" cy="17188"/>
          </a:xfrm>
          <a:prstGeom prst="line">
            <a:avLst/>
          </a:prstGeom>
          <a:ln w="38100">
            <a:gradFill>
              <a:gsLst>
                <a:gs pos="0">
                  <a:srgbClr val="4D587C"/>
                </a:gs>
                <a:gs pos="50000">
                  <a:srgbClr val="F6FAF2"/>
                </a:gs>
                <a:gs pos="82000">
                  <a:srgbClr val="8381A3"/>
                </a:gs>
                <a:gs pos="18000">
                  <a:srgbClr val="8381A3"/>
                </a:gs>
                <a:gs pos="100000">
                  <a:srgbClr val="4D587C"/>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8320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1-2 White - one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9" name="Table Placeholder 2"/>
          <p:cNvSpPr>
            <a:spLocks noGrp="1"/>
          </p:cNvSpPr>
          <p:nvPr>
            <p:ph type="tbl" sz="quarter" idx="13"/>
          </p:nvPr>
        </p:nvSpPr>
        <p:spPr>
          <a:xfrm>
            <a:off x="417600" y="1435200"/>
            <a:ext cx="8308800" cy="4752000"/>
          </a:xfrm>
          <a:prstGeom prst="rect">
            <a:avLst/>
          </a:prstGeom>
        </p:spPr>
        <p:txBody>
          <a:bodyPr/>
          <a:lstStyle>
            <a:lvl1pPr marL="0" indent="0">
              <a:buNone/>
              <a:defRPr sz="1600">
                <a:solidFill>
                  <a:schemeClr val="tx2"/>
                </a:solidFill>
                <a:latin typeface="+mn-lt"/>
              </a:defRPr>
            </a:lvl1pPr>
          </a:lstStyle>
          <a:p>
            <a:r>
              <a:rPr lang="en-US"/>
              <a:t>Click icon to add table</a:t>
            </a:r>
          </a:p>
        </p:txBody>
      </p:sp>
      <p:sp>
        <p:nvSpPr>
          <p:cNvPr id="6"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21255786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1-2 White - one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10" name="SmartArt Placeholder 2"/>
          <p:cNvSpPr>
            <a:spLocks noGrp="1"/>
          </p:cNvSpPr>
          <p:nvPr>
            <p:ph type="dgm" sz="quarter" idx="14"/>
          </p:nvPr>
        </p:nvSpPr>
        <p:spPr>
          <a:xfrm>
            <a:off x="417600" y="1435200"/>
            <a:ext cx="8308800" cy="4752000"/>
          </a:xfrm>
          <a:prstGeom prst="rect">
            <a:avLst/>
          </a:prstGeom>
        </p:spPr>
        <p:txBody>
          <a:bodyPr/>
          <a:lstStyle>
            <a:lvl1pPr marL="0" indent="0">
              <a:buNone/>
              <a:defRPr sz="1000">
                <a:solidFill>
                  <a:schemeClr val="tx2"/>
                </a:solidFill>
              </a:defRPr>
            </a:lvl1pPr>
          </a:lstStyle>
          <a:p>
            <a:r>
              <a:rPr lang="en-US"/>
              <a:t>Click icon to add SmartArt graphic</a:t>
            </a:r>
          </a:p>
        </p:txBody>
      </p:sp>
      <p:sp>
        <p:nvSpPr>
          <p:cNvPr id="6"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27977589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3 White - two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7" name="Text Placeholder 3"/>
          <p:cNvSpPr>
            <a:spLocks noGrp="1"/>
          </p:cNvSpPr>
          <p:nvPr>
            <p:ph type="body" sz="quarter" idx="12"/>
          </p:nvPr>
        </p:nvSpPr>
        <p:spPr>
          <a:xfrm>
            <a:off x="4176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3"/>
          <p:cNvSpPr>
            <a:spLocks noGrp="1"/>
          </p:cNvSpPr>
          <p:nvPr>
            <p:ph type="body" sz="quarter" idx="13"/>
          </p:nvPr>
        </p:nvSpPr>
        <p:spPr>
          <a:xfrm>
            <a:off x="47160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22950633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1-3 White - two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9" name="Text Placeholder 3"/>
          <p:cNvSpPr>
            <a:spLocks noGrp="1"/>
          </p:cNvSpPr>
          <p:nvPr>
            <p:ph type="body" sz="quarter" idx="13"/>
          </p:nvPr>
        </p:nvSpPr>
        <p:spPr>
          <a:xfrm>
            <a:off x="47160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able Placeholder 4"/>
          <p:cNvSpPr>
            <a:spLocks noGrp="1"/>
          </p:cNvSpPr>
          <p:nvPr>
            <p:ph type="tbl" sz="quarter" idx="14"/>
          </p:nvPr>
        </p:nvSpPr>
        <p:spPr>
          <a:xfrm>
            <a:off x="417600" y="1440000"/>
            <a:ext cx="4010400" cy="4747200"/>
          </a:xfrm>
          <a:prstGeom prst="rect">
            <a:avLst/>
          </a:prstGeom>
        </p:spPr>
        <p:txBody>
          <a:bodyPr>
            <a:normAutofit/>
          </a:bodyPr>
          <a:lstStyle>
            <a:lvl1pPr marL="0" indent="0">
              <a:buNone/>
              <a:defRPr sz="1600">
                <a:solidFill>
                  <a:schemeClr val="tx2"/>
                </a:solidFill>
                <a:latin typeface="+mn-lt"/>
              </a:defRPr>
            </a:lvl1pPr>
          </a:lstStyle>
          <a:p>
            <a:r>
              <a:rPr lang="en-US" noProof="0"/>
              <a:t>Click icon to add table</a:t>
            </a:r>
          </a:p>
        </p:txBody>
      </p:sp>
      <p:sp>
        <p:nvSpPr>
          <p:cNvPr id="7"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5751381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4 White - three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7" name="Text Placeholder 3"/>
          <p:cNvSpPr>
            <a:spLocks noGrp="1"/>
          </p:cNvSpPr>
          <p:nvPr>
            <p:ph type="body" sz="quarter" idx="12"/>
          </p:nvPr>
        </p:nvSpPr>
        <p:spPr>
          <a:xfrm>
            <a:off x="417600"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3"/>
          <p:cNvSpPr>
            <a:spLocks noGrp="1"/>
          </p:cNvSpPr>
          <p:nvPr>
            <p:ph type="body" sz="quarter" idx="13"/>
          </p:nvPr>
        </p:nvSpPr>
        <p:spPr>
          <a:xfrm>
            <a:off x="3275856"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3"/>
          <p:cNvSpPr>
            <a:spLocks noGrp="1"/>
          </p:cNvSpPr>
          <p:nvPr>
            <p:ph type="body" sz="quarter" idx="14"/>
          </p:nvPr>
        </p:nvSpPr>
        <p:spPr>
          <a:xfrm>
            <a:off x="6134400"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32872818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1-4 White - three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3" name="Table Placeholder 2"/>
          <p:cNvSpPr>
            <a:spLocks noGrp="1"/>
          </p:cNvSpPr>
          <p:nvPr>
            <p:ph type="tbl" sz="quarter" idx="15"/>
          </p:nvPr>
        </p:nvSpPr>
        <p:spPr>
          <a:xfrm>
            <a:off x="417312"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p>
        </p:txBody>
      </p:sp>
      <p:sp>
        <p:nvSpPr>
          <p:cNvPr id="14" name="Table Placeholder 2"/>
          <p:cNvSpPr>
            <a:spLocks noGrp="1"/>
          </p:cNvSpPr>
          <p:nvPr>
            <p:ph type="tbl" sz="quarter" idx="16"/>
          </p:nvPr>
        </p:nvSpPr>
        <p:spPr>
          <a:xfrm>
            <a:off x="6132423"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p>
        </p:txBody>
      </p:sp>
      <p:sp>
        <p:nvSpPr>
          <p:cNvPr id="15" name="Table Placeholder 2"/>
          <p:cNvSpPr>
            <a:spLocks noGrp="1"/>
          </p:cNvSpPr>
          <p:nvPr>
            <p:ph type="tbl" sz="quarter" idx="17"/>
          </p:nvPr>
        </p:nvSpPr>
        <p:spPr>
          <a:xfrm>
            <a:off x="3273879"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p>
        </p:txBody>
      </p:sp>
      <p:sp>
        <p:nvSpPr>
          <p:cNvPr id="8"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27389793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5 White - four col tier text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a:t>Click to edit secondary headline</a:t>
            </a:r>
          </a:p>
        </p:txBody>
      </p:sp>
      <p:sp>
        <p:nvSpPr>
          <p:cNvPr id="43"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a:t>Click to edit headline</a:t>
            </a:r>
          </a:p>
        </p:txBody>
      </p:sp>
      <p:sp>
        <p:nvSpPr>
          <p:cNvPr id="7" name="Text Placeholder 3"/>
          <p:cNvSpPr>
            <a:spLocks noGrp="1"/>
          </p:cNvSpPr>
          <p:nvPr>
            <p:ph type="body" sz="quarter" idx="12"/>
          </p:nvPr>
        </p:nvSpPr>
        <p:spPr>
          <a:xfrm>
            <a:off x="4176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3"/>
          <p:cNvSpPr>
            <a:spLocks noGrp="1"/>
          </p:cNvSpPr>
          <p:nvPr>
            <p:ph type="body" sz="quarter" idx="13"/>
          </p:nvPr>
        </p:nvSpPr>
        <p:spPr>
          <a:xfrm>
            <a:off x="25560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3"/>
          <p:cNvSpPr>
            <a:spLocks noGrp="1"/>
          </p:cNvSpPr>
          <p:nvPr>
            <p:ph type="body" sz="quarter" idx="14"/>
          </p:nvPr>
        </p:nvSpPr>
        <p:spPr>
          <a:xfrm>
            <a:off x="46944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3"/>
          <p:cNvSpPr>
            <a:spLocks noGrp="1"/>
          </p:cNvSpPr>
          <p:nvPr>
            <p:ph type="body" sz="quarter" idx="15"/>
          </p:nvPr>
        </p:nvSpPr>
        <p:spPr>
          <a:xfrm>
            <a:off x="68328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2023870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Nokia Blue Plain">
    <p:spTree>
      <p:nvGrpSpPr>
        <p:cNvPr id="1" name=""/>
        <p:cNvGrpSpPr/>
        <p:nvPr/>
      </p:nvGrpSpPr>
      <p:grpSpPr>
        <a:xfrm>
          <a:off x="0" y="0"/>
          <a:ext cx="0" cy="0"/>
          <a:chOff x="0" y="0"/>
          <a:chExt cx="0" cy="0"/>
        </a:xfrm>
      </p:grpSpPr>
      <p:pic>
        <p:nvPicPr>
          <p:cNvPr id="3" name="Picture 5"/>
          <p:cNvPicPr>
            <a:picLocks noChangeAspect="1"/>
          </p:cNvPicPr>
          <p:nvPr/>
        </p:nvPicPr>
        <p:blipFill>
          <a:blip r:embed="rId2"/>
          <a:srcRect/>
          <a:stretch>
            <a:fillRect/>
          </a:stretch>
        </p:blipFill>
        <p:spPr bwMode="auto">
          <a:xfrm>
            <a:off x="7958138" y="6229351"/>
            <a:ext cx="703262" cy="154516"/>
          </a:xfrm>
          <a:prstGeom prst="rect">
            <a:avLst/>
          </a:prstGeom>
          <a:noFill/>
          <a:ln w="9525">
            <a:noFill/>
            <a:miter lim="800000"/>
            <a:headEnd/>
            <a:tailEnd/>
          </a:ln>
        </p:spPr>
      </p:pic>
      <p:sp>
        <p:nvSpPr>
          <p:cNvPr id="5" name="Text Placeholder 4"/>
          <p:cNvSpPr>
            <a:spLocks noGrp="1"/>
          </p:cNvSpPr>
          <p:nvPr>
            <p:ph type="body" sz="quarter" idx="10"/>
          </p:nvPr>
        </p:nvSpPr>
        <p:spPr>
          <a:xfrm>
            <a:off x="417600" y="384000"/>
            <a:ext cx="8244000" cy="3004800"/>
          </a:xfrm>
        </p:spPr>
        <p:txBody>
          <a:bodyPr/>
          <a:lstStyle>
            <a:lvl1pPr marL="0" indent="0">
              <a:spcAft>
                <a:spcPts val="1200"/>
              </a:spcAft>
              <a:buNone/>
              <a:defRPr sz="4400" baseline="0">
                <a:solidFill>
                  <a:schemeClr val="tx2"/>
                </a:solidFill>
                <a:latin typeface="+mj-lt"/>
              </a:defRPr>
            </a:lvl1pPr>
            <a:lvl2pPr>
              <a:defRPr>
                <a:latin typeface="+mj-lt"/>
              </a:defRPr>
            </a:lvl2pPr>
            <a:lvl3pPr>
              <a:defRPr>
                <a:latin typeface="+mj-lt"/>
              </a:defRPr>
            </a:lvl3pPr>
          </a:lstStyle>
          <a:p>
            <a:pPr lvl="0"/>
            <a:r>
              <a:rPr lang="en-US"/>
              <a:t>Click to edit Master text styles</a:t>
            </a:r>
          </a:p>
          <a:p>
            <a:pPr lvl="1"/>
            <a:r>
              <a:rPr lang="en-US"/>
              <a:t>Second level</a:t>
            </a:r>
          </a:p>
          <a:p>
            <a:pPr lvl="2"/>
            <a:r>
              <a:rPr lang="en-US"/>
              <a:t>Third level</a:t>
            </a:r>
          </a:p>
        </p:txBody>
      </p:sp>
      <p:sp>
        <p:nvSpPr>
          <p:cNvPr id="4" name="Footer Placeholder 3"/>
          <p:cNvSpPr>
            <a:spLocks noGrp="1"/>
          </p:cNvSpPr>
          <p:nvPr>
            <p:ph type="ftr" sz="quarter" idx="11"/>
          </p:nvPr>
        </p:nvSpPr>
        <p:spPr/>
        <p:txBody>
          <a:bodyPr/>
          <a:lstStyle/>
          <a:p>
            <a:r>
              <a:rPr lang="en-US" noProof="0">
                <a:solidFill>
                  <a:schemeClr val="bg1"/>
                </a:solidFill>
                <a:cs typeface="Arial" panose="020B0604020202020204" pitchFamily="34" charset="0"/>
              </a:rPr>
              <a:t>&lt;Change information classification in footer&gt;</a:t>
            </a:r>
          </a:p>
        </p:txBody>
      </p:sp>
    </p:spTree>
    <p:extLst>
      <p:ext uri="{BB962C8B-B14F-4D97-AF65-F5344CB8AC3E}">
        <p14:creationId xmlns:p14="http://schemas.microsoft.com/office/powerpoint/2010/main" val="41820265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3-1 Blue - EXTERNAL title slide">
    <p:spTree>
      <p:nvGrpSpPr>
        <p:cNvPr id="1" name=""/>
        <p:cNvGrpSpPr/>
        <p:nvPr/>
      </p:nvGrpSpPr>
      <p:grpSpPr>
        <a:xfrm>
          <a:off x="0" y="0"/>
          <a:ext cx="0" cy="0"/>
          <a:chOff x="0" y="0"/>
          <a:chExt cx="0" cy="0"/>
        </a:xfrm>
      </p:grpSpPr>
      <p:sp>
        <p:nvSpPr>
          <p:cNvPr id="84" name="Footer Placeholder 27"/>
          <p:cNvSpPr>
            <a:spLocks noGrp="1"/>
          </p:cNvSpPr>
          <p:nvPr>
            <p:ph type="ftr" sz="quarter" idx="3"/>
          </p:nvPr>
        </p:nvSpPr>
        <p:spPr>
          <a:xfrm>
            <a:off x="2692800" y="6422400"/>
            <a:ext cx="2581200" cy="163200"/>
          </a:xfrm>
          <a:prstGeom prst="rect">
            <a:avLst/>
          </a:prstGeom>
        </p:spPr>
        <p:txBody>
          <a:bodyPr vert="horz" lIns="0" tIns="0" rIns="0" bIns="0" rtlCol="0" anchor="b"/>
          <a:lstStyle>
            <a:lvl1pPr algn="l">
              <a:defRPr sz="800">
                <a:solidFill>
                  <a:schemeClr val="bg1"/>
                </a:solidFill>
                <a:latin typeface="Nokia Pure Text" panose="020B0503020202020204" pitchFamily="34" charset="0"/>
                <a:ea typeface="Nokia Pure Text" panose="020B0503020202020204" pitchFamily="34" charset="0"/>
              </a:defRPr>
            </a:lvl1pPr>
          </a:lstStyle>
          <a:p>
            <a:r>
              <a:rPr lang="en-US">
                <a:cs typeface="Arial" panose="020B0604020202020204" pitchFamily="34" charset="0"/>
              </a:rPr>
              <a:t>Confidential</a:t>
            </a:r>
          </a:p>
        </p:txBody>
      </p:sp>
      <p:sp>
        <p:nvSpPr>
          <p:cNvPr id="6" name="Text Placeholder 42"/>
          <p:cNvSpPr>
            <a:spLocks noGrp="1"/>
          </p:cNvSpPr>
          <p:nvPr>
            <p:ph type="body" sz="quarter" idx="11" hasCustomPrompt="1"/>
          </p:nvPr>
        </p:nvSpPr>
        <p:spPr>
          <a:xfrm>
            <a:off x="367200" y="1200000"/>
            <a:ext cx="8359200" cy="2640000"/>
          </a:xfrm>
          <a:prstGeom prst="rect">
            <a:avLst/>
          </a:prstGeom>
        </p:spPr>
        <p:txBody>
          <a:bodyPr lIns="0" tIns="0" rIns="0" bIns="0"/>
          <a:lstStyle>
            <a:lvl1pPr marL="0" indent="0">
              <a:spcBef>
                <a:spcPts val="0"/>
              </a:spcBef>
              <a:spcAft>
                <a:spcPts val="600"/>
              </a:spcAft>
              <a:buNone/>
              <a:defRPr sz="6600" baseline="0">
                <a:solidFill>
                  <a:schemeClr val="bg1"/>
                </a:solidFill>
                <a:latin typeface="Nokia Pure Headline Ultra Light" panose="020B0204020202020204" pitchFamily="34" charset="0"/>
              </a:defRPr>
            </a:lvl1pPr>
          </a:lstStyle>
          <a:p>
            <a:pPr lvl="0"/>
            <a:r>
              <a:rPr lang="en-US"/>
              <a:t>Main headline in sentence case here</a:t>
            </a:r>
          </a:p>
        </p:txBody>
      </p:sp>
      <p:sp>
        <p:nvSpPr>
          <p:cNvPr id="8" name="Text Placeholder 3"/>
          <p:cNvSpPr>
            <a:spLocks noGrp="1"/>
          </p:cNvSpPr>
          <p:nvPr>
            <p:ph type="body" sz="quarter" idx="12"/>
          </p:nvPr>
        </p:nvSpPr>
        <p:spPr>
          <a:xfrm>
            <a:off x="417600" y="4080000"/>
            <a:ext cx="8308800" cy="2102400"/>
          </a:xfrm>
          <a:prstGeom prst="rect">
            <a:avLst/>
          </a:prstGeom>
        </p:spPr>
        <p:txBody>
          <a:bodyPr lIns="0" tIns="0" rIns="0" bIns="0"/>
          <a:lstStyle>
            <a:lvl1pPr marL="230400" indent="-230400">
              <a:spcBef>
                <a:spcPts val="0"/>
              </a:spcBef>
              <a:spcAft>
                <a:spcPts val="600"/>
              </a:spcAft>
              <a:defRPr sz="1600">
                <a:solidFill>
                  <a:schemeClr val="bg1"/>
                </a:solidFill>
                <a:latin typeface="Nokia Pure Text Light" panose="020B0403020202020204" pitchFamily="34" charset="0"/>
                <a:ea typeface="Nokia Pure Text Light" panose="020B0403020202020204" pitchFamily="34" charset="0"/>
              </a:defRPr>
            </a:lvl1pPr>
            <a:lvl2pPr marL="460800" indent="-230400">
              <a:spcBef>
                <a:spcPts val="0"/>
              </a:spcBef>
              <a:spcAft>
                <a:spcPts val="600"/>
              </a:spcAft>
              <a:defRPr sz="1400">
                <a:solidFill>
                  <a:schemeClr val="bg1"/>
                </a:solidFill>
                <a:latin typeface="Nokia Pure Text Light" panose="020B0403020202020204" pitchFamily="34" charset="0"/>
                <a:ea typeface="Nokia Pure Text Light" panose="020B0403020202020204" pitchFamily="34" charset="0"/>
              </a:defRPr>
            </a:lvl2pPr>
            <a:lvl3pPr marL="691200">
              <a:spcBef>
                <a:spcPts val="0"/>
              </a:spcBef>
              <a:spcAft>
                <a:spcPts val="600"/>
              </a:spcAft>
              <a:defRPr sz="1200">
                <a:solidFill>
                  <a:schemeClr val="bg1"/>
                </a:solidFill>
                <a:latin typeface="Nokia Pure Text Light" panose="020B0403020202020204" pitchFamily="34" charset="0"/>
                <a:ea typeface="Nokia Pure Text Light" panose="020B0403020202020204" pitchFamily="34" charset="0"/>
              </a:defRPr>
            </a:lvl3pPr>
            <a:lvl4pPr marL="921600">
              <a:spcBef>
                <a:spcPts val="0"/>
              </a:spcBef>
              <a:spcAft>
                <a:spcPts val="600"/>
              </a:spcAft>
              <a:defRPr sz="1000">
                <a:solidFill>
                  <a:schemeClr val="bg1"/>
                </a:solidFill>
                <a:latin typeface="Nokia Pure Text Light" panose="020B0403020202020204" pitchFamily="34" charset="0"/>
                <a:ea typeface="Nokia Pure Text Light" panose="020B0403020202020204" pitchFamily="34" charset="0"/>
              </a:defRPr>
            </a:lvl4pPr>
            <a:lvl5pPr marL="1152000" indent="-228600">
              <a:spcBef>
                <a:spcPts val="0"/>
              </a:spcBef>
              <a:spcAft>
                <a:spcPts val="600"/>
              </a:spcAft>
              <a:buFont typeface="Arial" panose="020B0604020202020204" pitchFamily="34" charset="0"/>
              <a:buChar char="•"/>
              <a:defRPr sz="900">
                <a:solidFill>
                  <a:schemeClr val="bg1"/>
                </a:solidFill>
                <a:latin typeface="Nokia Pure Text Light" panose="020B0403020202020204" pitchFamily="34" charset="0"/>
                <a:ea typeface="Nokia Pure Text Light" panose="020B0403020202020204" pitchFamily="34" charset="0"/>
              </a:defRPr>
            </a:lvl5pPr>
            <a:lvl6pPr marL="1382400" indent="-228600">
              <a:spcBef>
                <a:spcPts val="0"/>
              </a:spcBef>
              <a:spcAft>
                <a:spcPts val="600"/>
              </a:spcAft>
              <a:buFont typeface="Nokia Pure Text" panose="020B0503020202020204" pitchFamily="34" charset="0"/>
              <a:buChar char="‒"/>
              <a:defRPr sz="800" baseline="0">
                <a:solidFill>
                  <a:schemeClr val="bg1"/>
                </a:solidFill>
                <a:latin typeface="Nokia Pure Text Light" panose="020B0403020202020204" pitchFamily="34" charset="0"/>
                <a:ea typeface="Nokia Pure Text Light" panose="020B0403020202020204" pitchFamily="34" charset="0"/>
              </a:defRPr>
            </a:lvl6pPr>
            <a:lvl7pPr marL="1612800">
              <a:spcBef>
                <a:spcPts val="0"/>
              </a:spcBef>
              <a:spcAft>
                <a:spcPts val="600"/>
              </a:spcAft>
              <a:defRPr sz="700">
                <a:solidFill>
                  <a:schemeClr val="bg1"/>
                </a:solidFill>
                <a:latin typeface="Nokia Pure Text Light" panose="020B0403020202020204" pitchFamily="34" charset="0"/>
                <a:ea typeface="Nokia Pure Text Light" panose="020B0403020202020204" pitchFamily="34" charset="0"/>
              </a:defRPr>
            </a:lvl7pPr>
            <a:lvl8pPr marL="1843200">
              <a:spcBef>
                <a:spcPts val="0"/>
              </a:spcBef>
              <a:spcAft>
                <a:spcPts val="600"/>
              </a:spcAft>
              <a:defRPr sz="600">
                <a:solidFill>
                  <a:schemeClr val="bg1"/>
                </a:solidFill>
                <a:latin typeface="Nokia Pure Text Light" panose="020B0403020202020204" pitchFamily="34" charset="0"/>
                <a:ea typeface="Nokia Pure Text Light" panose="020B0403020202020204" pitchFamily="34" charset="0"/>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sz="800"/>
              <a:t>Sixth level</a:t>
            </a:r>
          </a:p>
          <a:p>
            <a:pPr lvl="6"/>
            <a:r>
              <a:rPr lang="en-US"/>
              <a:t>Seventh level</a:t>
            </a:r>
          </a:p>
          <a:p>
            <a:pPr lvl="7"/>
            <a:r>
              <a:rPr lang="en-US" sz="600"/>
              <a:t>Eighth Level</a:t>
            </a:r>
            <a:endParaRPr lang="en-US"/>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9988" y="45393"/>
            <a:ext cx="1589956" cy="892384"/>
          </a:xfrm>
          <a:prstGeom prst="rect">
            <a:avLst/>
          </a:prstGeom>
        </p:spPr>
      </p:pic>
    </p:spTree>
    <p:extLst>
      <p:ext uri="{BB962C8B-B14F-4D97-AF65-F5344CB8AC3E}">
        <p14:creationId xmlns:p14="http://schemas.microsoft.com/office/powerpoint/2010/main" val="21461752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1_Blank Slide">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D543A0E-70E6-46DB-8F7C-06A0214599E8}"/>
              </a:ext>
            </a:extLst>
          </p:cNvPr>
          <p:cNvSpPr>
            <a:spLocks noGrp="1"/>
          </p:cNvSpPr>
          <p:nvPr>
            <p:ph type="ftr" sz="quarter" idx="13"/>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4227896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BA78592-C501-4695-B5EA-C8D7DE0A426D}"/>
              </a:ext>
            </a:extLst>
          </p:cNvPr>
          <p:cNvSpPr/>
          <p:nvPr userDrawn="1"/>
        </p:nvSpPr>
        <p:spPr>
          <a:xfrm>
            <a:off x="-20837" y="-18997"/>
            <a:ext cx="9164837" cy="6894184"/>
          </a:xfrm>
          <a:prstGeom prst="rect">
            <a:avLst/>
          </a:prstGeom>
          <a:pattFill prst="dkUpDiag">
            <a:fgClr>
              <a:srgbClr val="F6FAF2"/>
            </a:fgClr>
            <a:bgClr>
              <a:srgbClr val="8381A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a:extLst>
              <a:ext uri="{FF2B5EF4-FFF2-40B4-BE49-F238E27FC236}">
                <a16:creationId xmlns:a16="http://schemas.microsoft.com/office/drawing/2014/main" id="{96A66BD7-48A4-4A48-8664-945C8E21966D}"/>
              </a:ext>
            </a:extLst>
          </p:cNvPr>
          <p:cNvSpPr/>
          <p:nvPr userDrawn="1"/>
        </p:nvSpPr>
        <p:spPr>
          <a:xfrm flipH="1" flipV="1">
            <a:off x="-20844" y="0"/>
            <a:ext cx="9164835" cy="6877930"/>
          </a:xfrm>
          <a:prstGeom prst="rect">
            <a:avLst/>
          </a:prstGeom>
          <a:gradFill>
            <a:gsLst>
              <a:gs pos="100000">
                <a:srgbClr val="F6FAF2"/>
              </a:gs>
              <a:gs pos="51000">
                <a:srgbClr val="F6FAF2">
                  <a:alpha val="93000"/>
                </a:srgbClr>
              </a:gs>
              <a:gs pos="0">
                <a:srgbClr val="F6FAF2">
                  <a:alpha val="30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nvGrpSpPr>
          <p:cNvPr id="11" name="Group 10">
            <a:extLst>
              <a:ext uri="{FF2B5EF4-FFF2-40B4-BE49-F238E27FC236}">
                <a16:creationId xmlns:a16="http://schemas.microsoft.com/office/drawing/2014/main" id="{C2AEE9CD-EFEB-4F33-B4EA-DFBCF4124C14}"/>
              </a:ext>
            </a:extLst>
          </p:cNvPr>
          <p:cNvGrpSpPr/>
          <p:nvPr userDrawn="1"/>
        </p:nvGrpSpPr>
        <p:grpSpPr>
          <a:xfrm>
            <a:off x="8343892" y="6479825"/>
            <a:ext cx="800100" cy="412551"/>
            <a:chOff x="6638924" y="-1908840"/>
            <a:chExt cx="342900" cy="109728"/>
          </a:xfrm>
          <a:solidFill>
            <a:schemeClr val="bg1">
              <a:alpha val="29000"/>
            </a:schemeClr>
          </a:solidFill>
        </p:grpSpPr>
        <p:sp>
          <p:nvSpPr>
            <p:cNvPr id="12" name="Rectangle 11">
              <a:extLst>
                <a:ext uri="{FF2B5EF4-FFF2-40B4-BE49-F238E27FC236}">
                  <a16:creationId xmlns:a16="http://schemas.microsoft.com/office/drawing/2014/main" id="{D8590654-5344-473F-8DA7-51781A19927B}"/>
                </a:ext>
              </a:extLst>
            </p:cNvPr>
            <p:cNvSpPr/>
            <p:nvPr userDrawn="1"/>
          </p:nvSpPr>
          <p:spPr>
            <a:xfrm>
              <a:off x="6748652" y="-1908583"/>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3" name="Right Triangle 12">
              <a:extLst>
                <a:ext uri="{FF2B5EF4-FFF2-40B4-BE49-F238E27FC236}">
                  <a16:creationId xmlns:a16="http://schemas.microsoft.com/office/drawing/2014/main" id="{BF8411AD-05C1-42E1-B1C2-174C9D828937}"/>
                </a:ext>
              </a:extLst>
            </p:cNvPr>
            <p:cNvSpPr/>
            <p:nvPr userDrawn="1"/>
          </p:nvSpPr>
          <p:spPr>
            <a:xfrm flipH="1">
              <a:off x="6638924" y="-19088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14" name="Rectangle 13">
            <a:extLst>
              <a:ext uri="{FF2B5EF4-FFF2-40B4-BE49-F238E27FC236}">
                <a16:creationId xmlns:a16="http://schemas.microsoft.com/office/drawing/2014/main" id="{690A6F0C-7607-4FA0-B286-EB9D0597752E}"/>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4D587C"/>
                </a:solidFill>
              </a:rPr>
              <a:pPr algn="r"/>
              <a:t>‹#›</a:t>
            </a:fld>
            <a:endParaRPr lang="en-US" altLang="zh-CN" sz="1050" b="1" dirty="0">
              <a:solidFill>
                <a:srgbClr val="4D587C"/>
              </a:solidFill>
            </a:endParaRPr>
          </a:p>
        </p:txBody>
      </p:sp>
      <p:grpSp>
        <p:nvGrpSpPr>
          <p:cNvPr id="29" name="Group 28">
            <a:extLst>
              <a:ext uri="{FF2B5EF4-FFF2-40B4-BE49-F238E27FC236}">
                <a16:creationId xmlns:a16="http://schemas.microsoft.com/office/drawing/2014/main" id="{ABA70F08-710D-4585-BD72-9D13EAFE0D64}"/>
              </a:ext>
            </a:extLst>
          </p:cNvPr>
          <p:cNvGrpSpPr/>
          <p:nvPr userDrawn="1"/>
        </p:nvGrpSpPr>
        <p:grpSpPr>
          <a:xfrm>
            <a:off x="-35030" y="-18997"/>
            <a:ext cx="2514600" cy="221265"/>
            <a:chOff x="-46706" y="-18997"/>
            <a:chExt cx="3352800" cy="221265"/>
          </a:xfrm>
        </p:grpSpPr>
        <p:sp>
          <p:nvSpPr>
            <p:cNvPr id="16" name="Rectangle 15">
              <a:extLst>
                <a:ext uri="{FF2B5EF4-FFF2-40B4-BE49-F238E27FC236}">
                  <a16:creationId xmlns:a16="http://schemas.microsoft.com/office/drawing/2014/main" id="{1193C555-24D4-4CDA-8722-1AF2C1B47F28}"/>
                </a:ext>
              </a:extLst>
            </p:cNvPr>
            <p:cNvSpPr/>
            <p:nvPr userDrawn="1"/>
          </p:nvSpPr>
          <p:spPr>
            <a:xfrm>
              <a:off x="-46706" y="-17188"/>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7" name="Rectangle 16">
              <a:extLst>
                <a:ext uri="{FF2B5EF4-FFF2-40B4-BE49-F238E27FC236}">
                  <a16:creationId xmlns:a16="http://schemas.microsoft.com/office/drawing/2014/main" id="{16161702-94EE-45FE-88CB-F07F91D28453}"/>
                </a:ext>
              </a:extLst>
            </p:cNvPr>
            <p:cNvSpPr/>
            <p:nvPr userDrawn="1"/>
          </p:nvSpPr>
          <p:spPr>
            <a:xfrm>
              <a:off x="62078" y="92540"/>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nvGrpSpPr>
            <p:cNvPr id="28" name="Group 27">
              <a:extLst>
                <a:ext uri="{FF2B5EF4-FFF2-40B4-BE49-F238E27FC236}">
                  <a16:creationId xmlns:a16="http://schemas.microsoft.com/office/drawing/2014/main" id="{5BF352D1-C3F4-4817-BCF2-C780BB23152D}"/>
                </a:ext>
              </a:extLst>
            </p:cNvPr>
            <p:cNvGrpSpPr/>
            <p:nvPr userDrawn="1"/>
          </p:nvGrpSpPr>
          <p:grpSpPr>
            <a:xfrm>
              <a:off x="2963193" y="-18997"/>
              <a:ext cx="342900" cy="221265"/>
              <a:chOff x="2963193" y="-18997"/>
              <a:chExt cx="342900" cy="221265"/>
            </a:xfrm>
            <a:solidFill>
              <a:srgbClr val="F6FAF2">
                <a:alpha val="84000"/>
              </a:srgbClr>
            </a:solidFill>
          </p:grpSpPr>
          <p:sp>
            <p:nvSpPr>
              <p:cNvPr id="18" name="Rectangle 17">
                <a:extLst>
                  <a:ext uri="{FF2B5EF4-FFF2-40B4-BE49-F238E27FC236}">
                    <a16:creationId xmlns:a16="http://schemas.microsoft.com/office/drawing/2014/main" id="{E0686E7F-DD56-4176-9313-B5F65D12631A}"/>
                  </a:ext>
                </a:extLst>
              </p:cNvPr>
              <p:cNvSpPr/>
              <p:nvPr userDrawn="1"/>
            </p:nvSpPr>
            <p:spPr>
              <a:xfrm>
                <a:off x="3072921" y="92797"/>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9" name="Right Triangle 18">
                <a:extLst>
                  <a:ext uri="{FF2B5EF4-FFF2-40B4-BE49-F238E27FC236}">
                    <a16:creationId xmlns:a16="http://schemas.microsoft.com/office/drawing/2014/main" id="{3AB304CB-1390-4703-ADCB-552C7EECB1DF}"/>
                  </a:ext>
                </a:extLst>
              </p:cNvPr>
              <p:cNvSpPr/>
              <p:nvPr userDrawn="1"/>
            </p:nvSpPr>
            <p:spPr>
              <a:xfrm flipH="1">
                <a:off x="2963193" y="925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20" name="Right Triangle 19">
                <a:extLst>
                  <a:ext uri="{FF2B5EF4-FFF2-40B4-BE49-F238E27FC236}">
                    <a16:creationId xmlns:a16="http://schemas.microsoft.com/office/drawing/2014/main" id="{EB1AB0E0-6413-4851-8A72-2CE36D6B982B}"/>
                  </a:ext>
                </a:extLst>
              </p:cNvPr>
              <p:cNvSpPr/>
              <p:nvPr userDrawn="1"/>
            </p:nvSpPr>
            <p:spPr>
              <a:xfrm flipH="1">
                <a:off x="3191793" y="-18997"/>
                <a:ext cx="109728" cy="109728"/>
              </a:xfrm>
              <a:prstGeom prst="rtTriangle">
                <a:avLst/>
              </a:prstGeom>
              <a:grp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grpSp>
      <p:pic>
        <p:nvPicPr>
          <p:cNvPr id="21" name="Picture 20">
            <a:extLst>
              <a:ext uri="{FF2B5EF4-FFF2-40B4-BE49-F238E27FC236}">
                <a16:creationId xmlns:a16="http://schemas.microsoft.com/office/drawing/2014/main" id="{58F99D94-15E4-49C4-A86F-44300F67A53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0146" b="14486"/>
          <a:stretch/>
        </p:blipFill>
        <p:spPr>
          <a:xfrm>
            <a:off x="46559" y="6397774"/>
            <a:ext cx="1075844" cy="378176"/>
          </a:xfrm>
          <a:prstGeom prst="rect">
            <a:avLst/>
          </a:prstGeom>
        </p:spPr>
      </p:pic>
      <p:sp>
        <p:nvSpPr>
          <p:cNvPr id="27" name="Rectangle 26">
            <a:extLst>
              <a:ext uri="{FF2B5EF4-FFF2-40B4-BE49-F238E27FC236}">
                <a16:creationId xmlns:a16="http://schemas.microsoft.com/office/drawing/2014/main" id="{26F4352C-64D8-43AC-ADFB-2F14210D6967}"/>
              </a:ext>
            </a:extLst>
          </p:cNvPr>
          <p:cNvSpPr/>
          <p:nvPr userDrawn="1"/>
        </p:nvSpPr>
        <p:spPr>
          <a:xfrm>
            <a:off x="-20844" y="2744084"/>
            <a:ext cx="9193206" cy="2170817"/>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4B8102B6-D081-49EE-A5DF-1685FDEB6729}"/>
              </a:ext>
            </a:extLst>
          </p:cNvPr>
          <p:cNvSpPr>
            <a:spLocks noGrp="1"/>
          </p:cNvSpPr>
          <p:nvPr userDrawn="1">
            <p:ph type="ctrTitle"/>
          </p:nvPr>
        </p:nvSpPr>
        <p:spPr>
          <a:xfrm>
            <a:off x="-6659" y="2741341"/>
            <a:ext cx="9164836" cy="1002872"/>
          </a:xfrm>
        </p:spPr>
        <p:txBody>
          <a:bodyPr anchor="b">
            <a:normAutofit/>
          </a:bodyPr>
          <a:lstStyle>
            <a:lvl1pPr algn="ctr">
              <a:defRPr sz="3300"/>
            </a:lvl1pPr>
          </a:lstStyle>
          <a:p>
            <a:r>
              <a:rPr lang="en-US" dirty="0"/>
              <a:t>Click to edit Master title style</a:t>
            </a:r>
          </a:p>
        </p:txBody>
      </p:sp>
      <p:sp>
        <p:nvSpPr>
          <p:cNvPr id="3" name="Subtitle 2">
            <a:extLst>
              <a:ext uri="{FF2B5EF4-FFF2-40B4-BE49-F238E27FC236}">
                <a16:creationId xmlns:a16="http://schemas.microsoft.com/office/drawing/2014/main" id="{F5BFCCEC-0A7A-4387-B85E-9530AC55887E}"/>
              </a:ext>
            </a:extLst>
          </p:cNvPr>
          <p:cNvSpPr>
            <a:spLocks noGrp="1"/>
          </p:cNvSpPr>
          <p:nvPr userDrawn="1">
            <p:ph type="subTitle" idx="1"/>
          </p:nvPr>
        </p:nvSpPr>
        <p:spPr>
          <a:xfrm>
            <a:off x="-1" y="4031550"/>
            <a:ext cx="9143992" cy="855662"/>
          </a:xfrm>
        </p:spPr>
        <p:txBody>
          <a:bodyPr>
            <a:normAutofit/>
          </a:bodyPr>
          <a:lstStyle>
            <a:lvl1pPr marL="0" indent="0" algn="ctr">
              <a:buNone/>
              <a:defRPr sz="2400">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cxnSp>
        <p:nvCxnSpPr>
          <p:cNvPr id="23" name="Straight Connector 22">
            <a:extLst>
              <a:ext uri="{FF2B5EF4-FFF2-40B4-BE49-F238E27FC236}">
                <a16:creationId xmlns:a16="http://schemas.microsoft.com/office/drawing/2014/main" id="{C7C97D8E-F909-4F73-9619-A632E67FF69F}"/>
              </a:ext>
            </a:extLst>
          </p:cNvPr>
          <p:cNvCxnSpPr/>
          <p:nvPr userDrawn="1"/>
        </p:nvCxnSpPr>
        <p:spPr>
          <a:xfrm>
            <a:off x="-26568" y="3873614"/>
            <a:ext cx="9179030" cy="17188"/>
          </a:xfrm>
          <a:prstGeom prst="line">
            <a:avLst/>
          </a:prstGeom>
          <a:ln w="38100">
            <a:gradFill>
              <a:gsLst>
                <a:gs pos="0">
                  <a:srgbClr val="4D587C"/>
                </a:gs>
                <a:gs pos="50000">
                  <a:srgbClr val="F6FAF2"/>
                </a:gs>
                <a:gs pos="82000">
                  <a:srgbClr val="8381A3"/>
                </a:gs>
                <a:gs pos="18000">
                  <a:srgbClr val="8381A3"/>
                </a:gs>
                <a:gs pos="100000">
                  <a:srgbClr val="4D587C"/>
                </a:gs>
              </a:gsLst>
              <a:lin ang="0" scaled="0"/>
            </a:gradFill>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E3D7AE72-094B-4785-8AD0-8D421D0A62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00363" y="914400"/>
            <a:ext cx="3343275" cy="1174992"/>
          </a:xfrm>
          <a:prstGeom prst="rect">
            <a:avLst/>
          </a:prstGeom>
        </p:spPr>
      </p:pic>
    </p:spTree>
    <p:extLst>
      <p:ext uri="{BB962C8B-B14F-4D97-AF65-F5344CB8AC3E}">
        <p14:creationId xmlns:p14="http://schemas.microsoft.com/office/powerpoint/2010/main" val="372742535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2_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1D69DC-9F16-4CA4-A0E0-1872B8AD5DBC}"/>
              </a:ext>
            </a:extLst>
          </p:cNvPr>
          <p:cNvSpPr>
            <a:spLocks noGrp="1"/>
          </p:cNvSpPr>
          <p:nvPr>
            <p:ph type="ftr" sz="quarter" idx="10"/>
          </p:nvPr>
        </p:nvSpPr>
        <p:spPr/>
        <p:txBody>
          <a:bodyPr/>
          <a:lstStyle/>
          <a:p>
            <a:r>
              <a:rPr lang="en-GB"/>
              <a:t>&lt;Document ID: change ID in footer or remove&gt; &lt;Change information classification in footer&gt;</a:t>
            </a:r>
            <a:endParaRPr lang="en-US"/>
          </a:p>
        </p:txBody>
      </p:sp>
      <p:sp>
        <p:nvSpPr>
          <p:cNvPr id="4" name="Text Placeholder 12">
            <a:extLst>
              <a:ext uri="{FF2B5EF4-FFF2-40B4-BE49-F238E27FC236}">
                <a16:creationId xmlns:a16="http://schemas.microsoft.com/office/drawing/2014/main" id="{99A4E175-66C0-4DDD-AA07-5D4B03CEA1D0}"/>
              </a:ext>
            </a:extLst>
          </p:cNvPr>
          <p:cNvSpPr>
            <a:spLocks noGrp="1"/>
          </p:cNvSpPr>
          <p:nvPr>
            <p:ph type="body" sz="quarter" idx="11"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5" name="Text Placeholder 42">
            <a:extLst>
              <a:ext uri="{FF2B5EF4-FFF2-40B4-BE49-F238E27FC236}">
                <a16:creationId xmlns:a16="http://schemas.microsoft.com/office/drawing/2014/main" id="{F4102E0A-65A1-4E0C-ABCA-2CEBB8D5BF5D}"/>
              </a:ext>
            </a:extLst>
          </p:cNvPr>
          <p:cNvSpPr>
            <a:spLocks noGrp="1"/>
          </p:cNvSpPr>
          <p:nvPr>
            <p:ph type="body" sz="quarter" idx="12"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Tree>
    <p:extLst>
      <p:ext uri="{BB962C8B-B14F-4D97-AF65-F5344CB8AC3E}">
        <p14:creationId xmlns:p14="http://schemas.microsoft.com/office/powerpoint/2010/main" val="37144636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3_Single Text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D5DDEE8-FF3C-4742-BB8C-B09BB2526ACE}"/>
              </a:ext>
            </a:extLst>
          </p:cNvPr>
          <p:cNvSpPr>
            <a:spLocks noGrp="1"/>
          </p:cNvSpPr>
          <p:nvPr>
            <p:ph type="ftr" sz="quarter" idx="10"/>
          </p:nvPr>
        </p:nvSpPr>
        <p:spPr/>
        <p:txBody>
          <a:bodyPr/>
          <a:lstStyle/>
          <a:p>
            <a:r>
              <a:rPr lang="en-GB"/>
              <a:t>&lt;Document ID: change ID in footer or remove&gt; &lt;Change information classification in footer&gt;</a:t>
            </a:r>
            <a:endParaRPr lang="en-US"/>
          </a:p>
        </p:txBody>
      </p:sp>
      <p:sp>
        <p:nvSpPr>
          <p:cNvPr id="4" name="Text Placeholder 12">
            <a:extLst>
              <a:ext uri="{FF2B5EF4-FFF2-40B4-BE49-F238E27FC236}">
                <a16:creationId xmlns:a16="http://schemas.microsoft.com/office/drawing/2014/main" id="{B4B383DF-E841-4958-AC70-1FE077578D06}"/>
              </a:ext>
            </a:extLst>
          </p:cNvPr>
          <p:cNvSpPr>
            <a:spLocks noGrp="1"/>
          </p:cNvSpPr>
          <p:nvPr>
            <p:ph type="body" sz="quarter" idx="11"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5" name="Text Placeholder 42">
            <a:extLst>
              <a:ext uri="{FF2B5EF4-FFF2-40B4-BE49-F238E27FC236}">
                <a16:creationId xmlns:a16="http://schemas.microsoft.com/office/drawing/2014/main" id="{6D425CB6-0BAB-4AB6-ADCE-D68F0C1DF88A}"/>
              </a:ext>
            </a:extLst>
          </p:cNvPr>
          <p:cNvSpPr>
            <a:spLocks noGrp="1"/>
          </p:cNvSpPr>
          <p:nvPr>
            <p:ph type="body" sz="quarter" idx="12"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ext Placeholder 3">
            <a:extLst>
              <a:ext uri="{FF2B5EF4-FFF2-40B4-BE49-F238E27FC236}">
                <a16:creationId xmlns:a16="http://schemas.microsoft.com/office/drawing/2014/main" id="{087D8427-6029-4956-BF93-C47F0DB87979}"/>
              </a:ext>
            </a:extLst>
          </p:cNvPr>
          <p:cNvSpPr>
            <a:spLocks noGrp="1"/>
          </p:cNvSpPr>
          <p:nvPr>
            <p:ph type="body" sz="quarter" idx="13"/>
          </p:nvPr>
        </p:nvSpPr>
        <p:spPr>
          <a:xfrm>
            <a:off x="417600" y="1440000"/>
            <a:ext cx="83088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9500441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4_Single Table">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able Placeholder 2">
            <a:extLst>
              <a:ext uri="{FF2B5EF4-FFF2-40B4-BE49-F238E27FC236}">
                <a16:creationId xmlns:a16="http://schemas.microsoft.com/office/drawing/2014/main" id="{1CF4B30C-BC0A-4BED-8EEF-4DDEF7B9FABC}"/>
              </a:ext>
            </a:extLst>
          </p:cNvPr>
          <p:cNvSpPr>
            <a:spLocks noGrp="1"/>
          </p:cNvSpPr>
          <p:nvPr>
            <p:ph type="tbl" sz="quarter" idx="13"/>
          </p:nvPr>
        </p:nvSpPr>
        <p:spPr>
          <a:xfrm>
            <a:off x="417600" y="1435200"/>
            <a:ext cx="8308800" cy="4752000"/>
          </a:xfrm>
          <a:prstGeom prst="rect">
            <a:avLst/>
          </a:prstGeom>
        </p:spPr>
        <p:txBody>
          <a:bodyPr/>
          <a:lstStyle>
            <a:lvl1pPr marL="0" indent="0">
              <a:buNone/>
              <a:defRPr sz="1000">
                <a:solidFill>
                  <a:schemeClr val="tx2"/>
                </a:solidFill>
                <a:latin typeface="+mn-lt"/>
              </a:defRPr>
            </a:lvl1pPr>
          </a:lstStyle>
          <a:p>
            <a:r>
              <a:rPr lang="en-US"/>
              <a:t>Click icon to add table</a:t>
            </a:r>
            <a:endParaRPr lang="en-US" dirty="0"/>
          </a:p>
        </p:txBody>
      </p:sp>
      <p:sp>
        <p:nvSpPr>
          <p:cNvPr id="4" name="Footer Placeholder 3">
            <a:extLst>
              <a:ext uri="{FF2B5EF4-FFF2-40B4-BE49-F238E27FC236}">
                <a16:creationId xmlns:a16="http://schemas.microsoft.com/office/drawing/2014/main" id="{D6746ED1-96F6-4AE8-9D3A-0266CB4B7380}"/>
              </a:ext>
            </a:extLst>
          </p:cNvPr>
          <p:cNvSpPr>
            <a:spLocks noGrp="1"/>
          </p:cNvSpPr>
          <p:nvPr>
            <p:ph type="ftr" sz="quarter" idx="14"/>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13835939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5_Single SmartAr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7" name="SmartArt Placeholder 2">
            <a:extLst>
              <a:ext uri="{FF2B5EF4-FFF2-40B4-BE49-F238E27FC236}">
                <a16:creationId xmlns:a16="http://schemas.microsoft.com/office/drawing/2014/main" id="{9E969AE7-D418-4354-A166-2D9EC9AFFBD5}"/>
              </a:ext>
            </a:extLst>
          </p:cNvPr>
          <p:cNvSpPr>
            <a:spLocks noGrp="1"/>
          </p:cNvSpPr>
          <p:nvPr>
            <p:ph type="dgm" sz="quarter" idx="14"/>
          </p:nvPr>
        </p:nvSpPr>
        <p:spPr>
          <a:xfrm>
            <a:off x="417600" y="1435200"/>
            <a:ext cx="8308800" cy="4752000"/>
          </a:xfrm>
          <a:prstGeom prst="rect">
            <a:avLst/>
          </a:prstGeom>
        </p:spPr>
        <p:txBody>
          <a:bodyPr/>
          <a:lstStyle>
            <a:lvl1pPr marL="0" indent="0">
              <a:buNone/>
              <a:defRPr sz="1000">
                <a:solidFill>
                  <a:schemeClr val="tx2"/>
                </a:solidFill>
              </a:defRPr>
            </a:lvl1pPr>
          </a:lstStyle>
          <a:p>
            <a:r>
              <a:rPr lang="en-US"/>
              <a:t>Click icon to add SmartArt graphic</a:t>
            </a:r>
            <a:endParaRPr lang="en-US" dirty="0"/>
          </a:p>
        </p:txBody>
      </p:sp>
      <p:sp>
        <p:nvSpPr>
          <p:cNvPr id="4" name="Footer Placeholder 3">
            <a:extLst>
              <a:ext uri="{FF2B5EF4-FFF2-40B4-BE49-F238E27FC236}">
                <a16:creationId xmlns:a16="http://schemas.microsoft.com/office/drawing/2014/main" id="{5EB72D45-B478-45D6-BC5D-D958ACDFA9E3}"/>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6177752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6_Two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6" name="Text Placeholder 3">
            <a:extLst>
              <a:ext uri="{FF2B5EF4-FFF2-40B4-BE49-F238E27FC236}">
                <a16:creationId xmlns:a16="http://schemas.microsoft.com/office/drawing/2014/main" id="{D48EFACD-CEB2-4692-815C-86D19FBB4A40}"/>
              </a:ext>
            </a:extLst>
          </p:cNvPr>
          <p:cNvSpPr>
            <a:spLocks noGrp="1"/>
          </p:cNvSpPr>
          <p:nvPr>
            <p:ph type="body" sz="quarter" idx="12"/>
          </p:nvPr>
        </p:nvSpPr>
        <p:spPr>
          <a:xfrm>
            <a:off x="4176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3">
            <a:extLst>
              <a:ext uri="{FF2B5EF4-FFF2-40B4-BE49-F238E27FC236}">
                <a16:creationId xmlns:a16="http://schemas.microsoft.com/office/drawing/2014/main" id="{3CBCB907-9E7B-4CB2-B9DE-4FC3076D2A87}"/>
              </a:ext>
            </a:extLst>
          </p:cNvPr>
          <p:cNvSpPr>
            <a:spLocks noGrp="1"/>
          </p:cNvSpPr>
          <p:nvPr>
            <p:ph type="body" sz="quarter" idx="13"/>
          </p:nvPr>
        </p:nvSpPr>
        <p:spPr>
          <a:xfrm>
            <a:off x="47160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1E14DFDF-6038-42CF-9F88-F60BDA6A7F2B}"/>
              </a:ext>
            </a:extLst>
          </p:cNvPr>
          <p:cNvSpPr>
            <a:spLocks noGrp="1"/>
          </p:cNvSpPr>
          <p:nvPr>
            <p:ph type="ftr" sz="quarter" idx="14"/>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11985904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7_Two Column Mixed">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7" name="Text Placeholder 3">
            <a:extLst>
              <a:ext uri="{FF2B5EF4-FFF2-40B4-BE49-F238E27FC236}">
                <a16:creationId xmlns:a16="http://schemas.microsoft.com/office/drawing/2014/main" id="{8C469832-DACB-40B0-988E-5D708FA93741}"/>
              </a:ext>
            </a:extLst>
          </p:cNvPr>
          <p:cNvSpPr>
            <a:spLocks noGrp="1"/>
          </p:cNvSpPr>
          <p:nvPr>
            <p:ph type="body" sz="quarter" idx="13"/>
          </p:nvPr>
        </p:nvSpPr>
        <p:spPr>
          <a:xfrm>
            <a:off x="4716000" y="1440000"/>
            <a:ext cx="40104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able Placeholder 4">
            <a:extLst>
              <a:ext uri="{FF2B5EF4-FFF2-40B4-BE49-F238E27FC236}">
                <a16:creationId xmlns:a16="http://schemas.microsoft.com/office/drawing/2014/main" id="{B3F0CABE-2F16-456A-A120-390FEDFE43A9}"/>
              </a:ext>
            </a:extLst>
          </p:cNvPr>
          <p:cNvSpPr>
            <a:spLocks noGrp="1"/>
          </p:cNvSpPr>
          <p:nvPr>
            <p:ph type="tbl" sz="quarter" idx="14"/>
          </p:nvPr>
        </p:nvSpPr>
        <p:spPr>
          <a:xfrm>
            <a:off x="417600" y="1440000"/>
            <a:ext cx="4010400" cy="4747200"/>
          </a:xfrm>
          <a:prstGeom prst="rect">
            <a:avLst/>
          </a:prstGeom>
        </p:spPr>
        <p:txBody>
          <a:bodyPr>
            <a:normAutofit/>
          </a:bodyPr>
          <a:lstStyle>
            <a:lvl1pPr marL="0" indent="0">
              <a:buNone/>
              <a:defRPr sz="1600">
                <a:solidFill>
                  <a:schemeClr val="tx2"/>
                </a:solidFill>
                <a:latin typeface="+mn-lt"/>
              </a:defRPr>
            </a:lvl1pPr>
          </a:lstStyle>
          <a:p>
            <a:r>
              <a:rPr lang="en-US" noProof="0"/>
              <a:t>Click icon to add table</a:t>
            </a:r>
            <a:endParaRPr lang="en-US" noProof="0" dirty="0"/>
          </a:p>
        </p:txBody>
      </p:sp>
      <p:sp>
        <p:nvSpPr>
          <p:cNvPr id="4" name="Footer Placeholder 3">
            <a:extLst>
              <a:ext uri="{FF2B5EF4-FFF2-40B4-BE49-F238E27FC236}">
                <a16:creationId xmlns:a16="http://schemas.microsoft.com/office/drawing/2014/main" id="{5828BA92-8F61-4F9A-B36F-9769D72C71AE}"/>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5504975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8_Three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8" name="Text Placeholder 3">
            <a:extLst>
              <a:ext uri="{FF2B5EF4-FFF2-40B4-BE49-F238E27FC236}">
                <a16:creationId xmlns:a16="http://schemas.microsoft.com/office/drawing/2014/main" id="{2B478DF6-0668-488C-9E0C-4567E0DE8FCC}"/>
              </a:ext>
            </a:extLst>
          </p:cNvPr>
          <p:cNvSpPr>
            <a:spLocks noGrp="1"/>
          </p:cNvSpPr>
          <p:nvPr>
            <p:ph type="body" sz="quarter" idx="12"/>
          </p:nvPr>
        </p:nvSpPr>
        <p:spPr>
          <a:xfrm>
            <a:off x="417600"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3">
            <a:extLst>
              <a:ext uri="{FF2B5EF4-FFF2-40B4-BE49-F238E27FC236}">
                <a16:creationId xmlns:a16="http://schemas.microsoft.com/office/drawing/2014/main" id="{2EC091DE-89A6-4271-8BB9-BAB40C67B3E9}"/>
              </a:ext>
            </a:extLst>
          </p:cNvPr>
          <p:cNvSpPr>
            <a:spLocks noGrp="1"/>
          </p:cNvSpPr>
          <p:nvPr>
            <p:ph type="body" sz="quarter" idx="13"/>
          </p:nvPr>
        </p:nvSpPr>
        <p:spPr>
          <a:xfrm>
            <a:off x="3275856"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3">
            <a:extLst>
              <a:ext uri="{FF2B5EF4-FFF2-40B4-BE49-F238E27FC236}">
                <a16:creationId xmlns:a16="http://schemas.microsoft.com/office/drawing/2014/main" id="{4D1772D9-E08D-420E-AB34-CCAC26D77FE0}"/>
              </a:ext>
            </a:extLst>
          </p:cNvPr>
          <p:cNvSpPr>
            <a:spLocks noGrp="1"/>
          </p:cNvSpPr>
          <p:nvPr>
            <p:ph type="body" sz="quarter" idx="14"/>
          </p:nvPr>
        </p:nvSpPr>
        <p:spPr>
          <a:xfrm>
            <a:off x="6134400" y="1440000"/>
            <a:ext cx="25920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1ED23F99-89E3-4290-B5FE-D72F99F36EA5}"/>
              </a:ext>
            </a:extLst>
          </p:cNvPr>
          <p:cNvSpPr>
            <a:spLocks noGrp="1"/>
          </p:cNvSpPr>
          <p:nvPr>
            <p:ph type="ftr" sz="quarter" idx="15"/>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24129429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9_Three Column Table">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9" name="Table Placeholder 2">
            <a:extLst>
              <a:ext uri="{FF2B5EF4-FFF2-40B4-BE49-F238E27FC236}">
                <a16:creationId xmlns:a16="http://schemas.microsoft.com/office/drawing/2014/main" id="{D0874136-2C1C-4222-98DA-D238FBD9743F}"/>
              </a:ext>
            </a:extLst>
          </p:cNvPr>
          <p:cNvSpPr>
            <a:spLocks noGrp="1"/>
          </p:cNvSpPr>
          <p:nvPr>
            <p:ph type="tbl" sz="quarter" idx="15"/>
          </p:nvPr>
        </p:nvSpPr>
        <p:spPr>
          <a:xfrm>
            <a:off x="417312"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12" name="Table Placeholder 2">
            <a:extLst>
              <a:ext uri="{FF2B5EF4-FFF2-40B4-BE49-F238E27FC236}">
                <a16:creationId xmlns:a16="http://schemas.microsoft.com/office/drawing/2014/main" id="{B9EA6A3E-9087-42C1-89A6-8204E100E361}"/>
              </a:ext>
            </a:extLst>
          </p:cNvPr>
          <p:cNvSpPr>
            <a:spLocks noGrp="1"/>
          </p:cNvSpPr>
          <p:nvPr>
            <p:ph type="tbl" sz="quarter" idx="16"/>
          </p:nvPr>
        </p:nvSpPr>
        <p:spPr>
          <a:xfrm>
            <a:off x="6132423"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13" name="Table Placeholder 2">
            <a:extLst>
              <a:ext uri="{FF2B5EF4-FFF2-40B4-BE49-F238E27FC236}">
                <a16:creationId xmlns:a16="http://schemas.microsoft.com/office/drawing/2014/main" id="{98BD97D8-C9D8-4E9B-90F2-C010D6EE811E}"/>
              </a:ext>
            </a:extLst>
          </p:cNvPr>
          <p:cNvSpPr>
            <a:spLocks noGrp="1"/>
          </p:cNvSpPr>
          <p:nvPr>
            <p:ph type="tbl" sz="quarter" idx="17"/>
          </p:nvPr>
        </p:nvSpPr>
        <p:spPr>
          <a:xfrm>
            <a:off x="3273879" y="1440000"/>
            <a:ext cx="2592000" cy="4747200"/>
          </a:xfrm>
          <a:prstGeom prst="rect">
            <a:avLst/>
          </a:prstGeom>
        </p:spPr>
        <p:txBody>
          <a:bodyPr>
            <a:normAutofit/>
          </a:bodyPr>
          <a:lstStyle>
            <a:lvl1pPr marL="0" indent="0">
              <a:buNone/>
              <a:defRPr sz="1600">
                <a:solidFill>
                  <a:schemeClr val="tx2"/>
                </a:solidFill>
              </a:defRPr>
            </a:lvl1pPr>
          </a:lstStyle>
          <a:p>
            <a:r>
              <a:rPr lang="en-US"/>
              <a:t>Click icon to add table</a:t>
            </a:r>
            <a:endParaRPr lang="en-US" dirty="0"/>
          </a:p>
        </p:txBody>
      </p:sp>
      <p:sp>
        <p:nvSpPr>
          <p:cNvPr id="4" name="Footer Placeholder 3">
            <a:extLst>
              <a:ext uri="{FF2B5EF4-FFF2-40B4-BE49-F238E27FC236}">
                <a16:creationId xmlns:a16="http://schemas.microsoft.com/office/drawing/2014/main" id="{7BC81E09-B357-4439-BD31-02945978E3D5}"/>
              </a:ext>
            </a:extLst>
          </p:cNvPr>
          <p:cNvSpPr>
            <a:spLocks noGrp="1"/>
          </p:cNvSpPr>
          <p:nvPr>
            <p:ph type="ftr" sz="quarter" idx="18"/>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19541684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10_Four Column Text Layout">
    <p:spTree>
      <p:nvGrpSpPr>
        <p:cNvPr id="1" name=""/>
        <p:cNvGrpSpPr/>
        <p:nvPr/>
      </p:nvGrpSpPr>
      <p:grpSpPr>
        <a:xfrm>
          <a:off x="0" y="0"/>
          <a:ext cx="0" cy="0"/>
          <a:chOff x="0" y="0"/>
          <a:chExt cx="0" cy="0"/>
        </a:xfrm>
      </p:grpSpPr>
      <p:sp>
        <p:nvSpPr>
          <p:cNvPr id="2" name="Text Placeholder 12">
            <a:extLst>
              <a:ext uri="{FF2B5EF4-FFF2-40B4-BE49-F238E27FC236}">
                <a16:creationId xmlns:a16="http://schemas.microsoft.com/office/drawing/2014/main" id="{4F384717-39C3-4AC7-9EA1-C3EA1A638B65}"/>
              </a:ext>
            </a:extLst>
          </p:cNvPr>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noProof="0" dirty="0"/>
              <a:t>Click to edit secondary headline</a:t>
            </a:r>
          </a:p>
        </p:txBody>
      </p:sp>
      <p:sp>
        <p:nvSpPr>
          <p:cNvPr id="3" name="Text Placeholder 42">
            <a:extLst>
              <a:ext uri="{FF2B5EF4-FFF2-40B4-BE49-F238E27FC236}">
                <a16:creationId xmlns:a16="http://schemas.microsoft.com/office/drawing/2014/main" id="{6D6C4B20-F952-4A3C-AB73-2A06B8C3F696}"/>
              </a:ext>
            </a:extLst>
          </p:cNvPr>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noProof="0" dirty="0"/>
              <a:t>Click to edit headline</a:t>
            </a:r>
          </a:p>
        </p:txBody>
      </p:sp>
      <p:sp>
        <p:nvSpPr>
          <p:cNvPr id="8" name="Text Placeholder 3">
            <a:extLst>
              <a:ext uri="{FF2B5EF4-FFF2-40B4-BE49-F238E27FC236}">
                <a16:creationId xmlns:a16="http://schemas.microsoft.com/office/drawing/2014/main" id="{09C1B709-09CD-404B-B852-419096D0681C}"/>
              </a:ext>
            </a:extLst>
          </p:cNvPr>
          <p:cNvSpPr>
            <a:spLocks noGrp="1"/>
          </p:cNvSpPr>
          <p:nvPr>
            <p:ph type="body" sz="quarter" idx="12"/>
          </p:nvPr>
        </p:nvSpPr>
        <p:spPr>
          <a:xfrm>
            <a:off x="4176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3">
            <a:extLst>
              <a:ext uri="{FF2B5EF4-FFF2-40B4-BE49-F238E27FC236}">
                <a16:creationId xmlns:a16="http://schemas.microsoft.com/office/drawing/2014/main" id="{2D9B7F28-94B8-42B4-A97D-4EBCB20F679F}"/>
              </a:ext>
            </a:extLst>
          </p:cNvPr>
          <p:cNvSpPr>
            <a:spLocks noGrp="1"/>
          </p:cNvSpPr>
          <p:nvPr>
            <p:ph type="body" sz="quarter" idx="13"/>
          </p:nvPr>
        </p:nvSpPr>
        <p:spPr>
          <a:xfrm>
            <a:off x="25560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3">
            <a:extLst>
              <a:ext uri="{FF2B5EF4-FFF2-40B4-BE49-F238E27FC236}">
                <a16:creationId xmlns:a16="http://schemas.microsoft.com/office/drawing/2014/main" id="{7AB4DD6D-9400-4306-8B75-2CFF920828FC}"/>
              </a:ext>
            </a:extLst>
          </p:cNvPr>
          <p:cNvSpPr>
            <a:spLocks noGrp="1"/>
          </p:cNvSpPr>
          <p:nvPr>
            <p:ph type="body" sz="quarter" idx="14"/>
          </p:nvPr>
        </p:nvSpPr>
        <p:spPr>
          <a:xfrm>
            <a:off x="46944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3">
            <a:extLst>
              <a:ext uri="{FF2B5EF4-FFF2-40B4-BE49-F238E27FC236}">
                <a16:creationId xmlns:a16="http://schemas.microsoft.com/office/drawing/2014/main" id="{7D6FBD4C-557B-402F-9039-EF287BD8EA52}"/>
              </a:ext>
            </a:extLst>
          </p:cNvPr>
          <p:cNvSpPr>
            <a:spLocks noGrp="1"/>
          </p:cNvSpPr>
          <p:nvPr>
            <p:ph type="body" sz="quarter" idx="15"/>
          </p:nvPr>
        </p:nvSpPr>
        <p:spPr>
          <a:xfrm>
            <a:off x="6832800" y="1440000"/>
            <a:ext cx="1893600" cy="4747200"/>
          </a:xfrm>
          <a:prstGeom prst="rect">
            <a:avLst/>
          </a:prstGeom>
        </p:spPr>
        <p:txBody>
          <a:bodyPr lIns="0" tIns="0" rIns="0" bIns="0">
            <a:normAutofit/>
          </a:bodyPr>
          <a:lstStyle>
            <a:lvl1pPr marL="0" indent="0">
              <a:spcBef>
                <a:spcPts val="0"/>
              </a:spcBef>
              <a:spcAft>
                <a:spcPts val="600"/>
              </a:spcAft>
              <a:buNone/>
              <a:defRPr sz="1600">
                <a:solidFill>
                  <a:schemeClr val="tx2"/>
                </a:solidFill>
                <a:latin typeface="+mn-lt"/>
              </a:defRPr>
            </a:lvl1pPr>
            <a:lvl2pPr marL="230400" indent="0">
              <a:spcBef>
                <a:spcPts val="0"/>
              </a:spcBef>
              <a:spcAft>
                <a:spcPts val="600"/>
              </a:spcAft>
              <a:buNone/>
              <a:defRPr sz="1400">
                <a:solidFill>
                  <a:schemeClr val="tx2"/>
                </a:solidFill>
                <a:latin typeface="+mn-lt"/>
              </a:defRPr>
            </a:lvl2pPr>
            <a:lvl3pPr marL="462600" indent="0">
              <a:spcBef>
                <a:spcPts val="0"/>
              </a:spcBef>
              <a:spcAft>
                <a:spcPts val="600"/>
              </a:spcAft>
              <a:buNone/>
              <a:defRPr sz="1200">
                <a:solidFill>
                  <a:schemeClr val="tx2"/>
                </a:solidFill>
                <a:latin typeface="+mn-lt"/>
              </a:defRPr>
            </a:lvl3pPr>
            <a:lvl4pPr marL="693000" indent="0">
              <a:spcBef>
                <a:spcPts val="0"/>
              </a:spcBef>
              <a:spcAft>
                <a:spcPts val="600"/>
              </a:spcAft>
              <a:buNone/>
              <a:defRPr sz="1000">
                <a:solidFill>
                  <a:schemeClr val="tx2"/>
                </a:solidFill>
                <a:latin typeface="+mn-lt"/>
              </a:defRPr>
            </a:lvl4pPr>
            <a:lvl5pPr marL="923400" indent="0">
              <a:spcBef>
                <a:spcPts val="0"/>
              </a:spcBef>
              <a:spcAft>
                <a:spcPts val="600"/>
              </a:spcAft>
              <a:buFont typeface="Arial" panose="020B0604020202020204" pitchFamily="34" charset="0"/>
              <a:buNone/>
              <a:defRPr sz="800">
                <a:solidFill>
                  <a:schemeClr val="tx2"/>
                </a:solidFill>
                <a:latin typeface="+mn-lt"/>
              </a:defRPr>
            </a:lvl5pPr>
            <a:lvl6pPr marL="1382400" indent="-228600">
              <a:spcBef>
                <a:spcPts val="0"/>
              </a:spcBef>
              <a:spcAft>
                <a:spcPts val="600"/>
              </a:spcAft>
              <a:buFont typeface="Nokia Pure Text" panose="020B0503020202020204" pitchFamily="34" charset="0"/>
              <a:buChar char="‒"/>
              <a:defRPr sz="800" baseline="0">
                <a:solidFill>
                  <a:schemeClr val="tx2"/>
                </a:solidFill>
              </a:defRPr>
            </a:lvl6pPr>
            <a:lvl7pPr marL="1612800">
              <a:spcBef>
                <a:spcPts val="0"/>
              </a:spcBef>
              <a:spcAft>
                <a:spcPts val="600"/>
              </a:spcAft>
              <a:defRPr sz="700">
                <a:solidFill>
                  <a:schemeClr val="tx2"/>
                </a:solidFill>
              </a:defRPr>
            </a:lvl7pPr>
            <a:lvl8pPr marL="1843200">
              <a:spcBef>
                <a:spcPts val="0"/>
              </a:spcBef>
              <a:spcAft>
                <a:spcPts val="600"/>
              </a:spcAft>
              <a:defRPr sz="600">
                <a:solidFill>
                  <a:schemeClr val="tx2"/>
                </a:solidFill>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3">
            <a:extLst>
              <a:ext uri="{FF2B5EF4-FFF2-40B4-BE49-F238E27FC236}">
                <a16:creationId xmlns:a16="http://schemas.microsoft.com/office/drawing/2014/main" id="{CCEF9DDB-0B87-42B5-98DF-391316BABF9E}"/>
              </a:ext>
            </a:extLst>
          </p:cNvPr>
          <p:cNvSpPr>
            <a:spLocks noGrp="1"/>
          </p:cNvSpPr>
          <p:nvPr>
            <p:ph type="ftr" sz="quarter" idx="16"/>
          </p:nvPr>
        </p:nvSpPr>
        <p:spPr/>
        <p:txBody>
          <a:bodyPr/>
          <a:lstStyle/>
          <a:p>
            <a:r>
              <a:rPr lang="en-GB"/>
              <a:t>&lt;Document ID: change ID in footer or remove&gt; &lt;Change information classification in footer&gt;</a:t>
            </a:r>
            <a:endParaRPr lang="en-US"/>
          </a:p>
        </p:txBody>
      </p:sp>
    </p:spTree>
    <p:extLst>
      <p:ext uri="{BB962C8B-B14F-4D97-AF65-F5344CB8AC3E}">
        <p14:creationId xmlns:p14="http://schemas.microsoft.com/office/powerpoint/2010/main" val="38490153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4_Title Slide">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38D6796-B8AC-4054-A8F9-D7BB95920B98}"/>
              </a:ext>
            </a:extLst>
          </p:cNvPr>
          <p:cNvSpPr/>
          <p:nvPr userDrawn="1"/>
        </p:nvSpPr>
        <p:spPr>
          <a:xfrm>
            <a:off x="1" y="0"/>
            <a:ext cx="9145880" cy="6858000"/>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p:cNvSpPr/>
          <p:nvPr userDrawn="1"/>
        </p:nvSpPr>
        <p:spPr>
          <a:xfrm>
            <a:off x="-4399" y="2677874"/>
            <a:ext cx="9140747" cy="1605237"/>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Rectangle 39">
            <a:extLst>
              <a:ext uri="{FF2B5EF4-FFF2-40B4-BE49-F238E27FC236}">
                <a16:creationId xmlns:a16="http://schemas.microsoft.com/office/drawing/2014/main" id="{A4BEE3DC-F4C2-4867-BC45-58495C772636}"/>
              </a:ext>
            </a:extLst>
          </p:cNvPr>
          <p:cNvSpPr/>
          <p:nvPr userDrawn="1"/>
        </p:nvSpPr>
        <p:spPr>
          <a:xfrm flipH="1" flipV="1">
            <a:off x="-1" y="0"/>
            <a:ext cx="9145880" cy="6857998"/>
          </a:xfrm>
          <a:prstGeom prst="rect">
            <a:avLst/>
          </a:prstGeom>
          <a:gradFill>
            <a:gsLst>
              <a:gs pos="95361">
                <a:srgbClr val="ECF6E2"/>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p:nvPr>
        </p:nvSpPr>
        <p:spPr>
          <a:xfrm>
            <a:off x="7310" y="2677873"/>
            <a:ext cx="9129380" cy="715547"/>
          </a:xfrm>
        </p:spPr>
        <p:txBody>
          <a:bodyPr/>
          <a:lstStyle>
            <a:lvl1pPr algn="ctr">
              <a:defRPr sz="3600" b="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4378" y="3428999"/>
            <a:ext cx="9115245" cy="854111"/>
          </a:xfrm>
        </p:spPr>
        <p:txBody>
          <a:bodyPr anchor="t" anchorCtr="1"/>
          <a:lstStyle>
            <a:lvl1pPr marL="0" indent="0" algn="ctr">
              <a:buNone/>
              <a:defRPr sz="2400" b="0">
                <a:solidFill>
                  <a:schemeClr val="tx1">
                    <a:lumMod val="85000"/>
                    <a:lumOff val="15000"/>
                  </a:schemeClr>
                </a:solidFill>
                <a:latin typeface="Calibri Light" panose="020F0302020204030204" pitchFamily="34" charset="0"/>
                <a:cs typeface="Calibri Light" panose="020F0302020204030204" pitchFamily="34" charset="0"/>
              </a:defRPr>
            </a:lvl1pPr>
            <a:lvl2pPr marL="456880" indent="0" algn="ctr">
              <a:buNone/>
              <a:defRPr>
                <a:solidFill>
                  <a:schemeClr val="tx1">
                    <a:tint val="75000"/>
                  </a:schemeClr>
                </a:solidFill>
              </a:defRPr>
            </a:lvl2pPr>
            <a:lvl3pPr marL="913760" indent="0" algn="ctr">
              <a:buNone/>
              <a:defRPr>
                <a:solidFill>
                  <a:schemeClr val="tx1">
                    <a:tint val="75000"/>
                  </a:schemeClr>
                </a:solidFill>
              </a:defRPr>
            </a:lvl3pPr>
            <a:lvl4pPr marL="1370640" indent="0" algn="ctr">
              <a:buNone/>
              <a:defRPr>
                <a:solidFill>
                  <a:schemeClr val="tx1">
                    <a:tint val="75000"/>
                  </a:schemeClr>
                </a:solidFill>
              </a:defRPr>
            </a:lvl4pPr>
            <a:lvl5pPr marL="1827520" indent="0" algn="ctr">
              <a:buNone/>
              <a:defRPr>
                <a:solidFill>
                  <a:schemeClr val="tx1">
                    <a:tint val="75000"/>
                  </a:schemeClr>
                </a:solidFill>
              </a:defRPr>
            </a:lvl5pPr>
            <a:lvl6pPr marL="2284400" indent="0" algn="ctr">
              <a:buNone/>
              <a:defRPr>
                <a:solidFill>
                  <a:schemeClr val="tx1">
                    <a:tint val="75000"/>
                  </a:schemeClr>
                </a:solidFill>
              </a:defRPr>
            </a:lvl6pPr>
            <a:lvl7pPr marL="2741280" indent="0" algn="ctr">
              <a:buNone/>
              <a:defRPr>
                <a:solidFill>
                  <a:schemeClr val="tx1">
                    <a:tint val="75000"/>
                  </a:schemeClr>
                </a:solidFill>
              </a:defRPr>
            </a:lvl7pPr>
            <a:lvl8pPr marL="3198160" indent="0" algn="ctr">
              <a:buNone/>
              <a:defRPr>
                <a:solidFill>
                  <a:schemeClr val="tx1">
                    <a:tint val="75000"/>
                  </a:schemeClr>
                </a:solidFill>
              </a:defRPr>
            </a:lvl8pPr>
            <a:lvl9pPr marL="3655040" indent="0" algn="ctr">
              <a:buNone/>
              <a:defRPr>
                <a:solidFill>
                  <a:schemeClr val="tx1">
                    <a:tint val="75000"/>
                  </a:schemeClr>
                </a:solidFill>
              </a:defRPr>
            </a:lvl9pPr>
          </a:lstStyle>
          <a:p>
            <a:r>
              <a:rPr lang="en-US"/>
              <a:t>Click to edit Master subtitle style</a:t>
            </a:r>
            <a:endParaRPr lang="en-US" dirty="0"/>
          </a:p>
        </p:txBody>
      </p:sp>
      <p:pic>
        <p:nvPicPr>
          <p:cNvPr id="41" name="Picture 4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4392" y="926373"/>
            <a:ext cx="2995219" cy="911878"/>
          </a:xfrm>
          <a:prstGeom prst="rect">
            <a:avLst/>
          </a:prstGeom>
        </p:spPr>
      </p:pic>
      <p:sp>
        <p:nvSpPr>
          <p:cNvPr id="42" name="Rectangle 41"/>
          <p:cNvSpPr>
            <a:spLocks noChangeArrowheads="1"/>
          </p:cNvSpPr>
          <p:nvPr userDrawn="1"/>
        </p:nvSpPr>
        <p:spPr bwMode="auto">
          <a:xfrm>
            <a:off x="8850365" y="6585581"/>
            <a:ext cx="29991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fld id="{137707FA-DA0D-44A4-94B1-8EAC83670A87}" type="slidenum">
              <a:rPr lang="zh-CN" altLang="en-US" sz="1050" b="1" smtClean="0">
                <a:solidFill>
                  <a:srgbClr val="006032"/>
                </a:solidFill>
              </a:rPr>
              <a:pPr algn="r"/>
              <a:t>‹#›</a:t>
            </a:fld>
            <a:endParaRPr lang="en-US" altLang="zh-CN" sz="1050" b="1" dirty="0">
              <a:solidFill>
                <a:srgbClr val="006032"/>
              </a:solidFill>
            </a:endParaRPr>
          </a:p>
        </p:txBody>
      </p:sp>
      <p:cxnSp>
        <p:nvCxnSpPr>
          <p:cNvPr id="10" name="Straight Connector 9">
            <a:extLst>
              <a:ext uri="{FF2B5EF4-FFF2-40B4-BE49-F238E27FC236}">
                <a16:creationId xmlns:a16="http://schemas.microsoft.com/office/drawing/2014/main" id="{9381D1A5-6186-458F-B31E-939531130D81}"/>
              </a:ext>
            </a:extLst>
          </p:cNvPr>
          <p:cNvCxnSpPr>
            <a:cxnSpLocks/>
          </p:cNvCxnSpPr>
          <p:nvPr userDrawn="1"/>
        </p:nvCxnSpPr>
        <p:spPr>
          <a:xfrm>
            <a:off x="0" y="3429000"/>
            <a:ext cx="9144001" cy="0"/>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894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BA78592-C501-4695-B5EA-C8D7DE0A426D}"/>
              </a:ext>
            </a:extLst>
          </p:cNvPr>
          <p:cNvSpPr/>
          <p:nvPr userDrawn="1"/>
        </p:nvSpPr>
        <p:spPr>
          <a:xfrm>
            <a:off x="-20837" y="-18997"/>
            <a:ext cx="9164837" cy="6894184"/>
          </a:xfrm>
          <a:prstGeom prst="rect">
            <a:avLst/>
          </a:prstGeom>
          <a:pattFill prst="dkUpDiag">
            <a:fgClr>
              <a:srgbClr val="F6FAF2"/>
            </a:fgClr>
            <a:bgClr>
              <a:srgbClr val="8381A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a:extLst>
              <a:ext uri="{FF2B5EF4-FFF2-40B4-BE49-F238E27FC236}">
                <a16:creationId xmlns:a16="http://schemas.microsoft.com/office/drawing/2014/main" id="{96A66BD7-48A4-4A48-8664-945C8E21966D}"/>
              </a:ext>
            </a:extLst>
          </p:cNvPr>
          <p:cNvSpPr/>
          <p:nvPr userDrawn="1"/>
        </p:nvSpPr>
        <p:spPr>
          <a:xfrm flipH="1" flipV="1">
            <a:off x="-20844" y="0"/>
            <a:ext cx="9164835" cy="6877930"/>
          </a:xfrm>
          <a:prstGeom prst="rect">
            <a:avLst/>
          </a:prstGeom>
          <a:gradFill>
            <a:gsLst>
              <a:gs pos="100000">
                <a:srgbClr val="F6FAF2"/>
              </a:gs>
              <a:gs pos="51000">
                <a:srgbClr val="F6FAF2">
                  <a:alpha val="93000"/>
                </a:srgbClr>
              </a:gs>
              <a:gs pos="0">
                <a:srgbClr val="F6FAF2">
                  <a:alpha val="30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nvGrpSpPr>
          <p:cNvPr id="11" name="Group 10">
            <a:extLst>
              <a:ext uri="{FF2B5EF4-FFF2-40B4-BE49-F238E27FC236}">
                <a16:creationId xmlns:a16="http://schemas.microsoft.com/office/drawing/2014/main" id="{C2AEE9CD-EFEB-4F33-B4EA-DFBCF4124C14}"/>
              </a:ext>
            </a:extLst>
          </p:cNvPr>
          <p:cNvGrpSpPr/>
          <p:nvPr userDrawn="1"/>
        </p:nvGrpSpPr>
        <p:grpSpPr>
          <a:xfrm>
            <a:off x="8343892" y="6479825"/>
            <a:ext cx="800100" cy="412551"/>
            <a:chOff x="6638924" y="-1908840"/>
            <a:chExt cx="342900" cy="109728"/>
          </a:xfrm>
          <a:solidFill>
            <a:schemeClr val="bg1">
              <a:alpha val="29000"/>
            </a:schemeClr>
          </a:solidFill>
        </p:grpSpPr>
        <p:sp>
          <p:nvSpPr>
            <p:cNvPr id="12" name="Rectangle 11">
              <a:extLst>
                <a:ext uri="{FF2B5EF4-FFF2-40B4-BE49-F238E27FC236}">
                  <a16:creationId xmlns:a16="http://schemas.microsoft.com/office/drawing/2014/main" id="{D8590654-5344-473F-8DA7-51781A19927B}"/>
                </a:ext>
              </a:extLst>
            </p:cNvPr>
            <p:cNvSpPr/>
            <p:nvPr userDrawn="1"/>
          </p:nvSpPr>
          <p:spPr>
            <a:xfrm>
              <a:off x="6748652" y="-1908583"/>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3" name="Right Triangle 12">
              <a:extLst>
                <a:ext uri="{FF2B5EF4-FFF2-40B4-BE49-F238E27FC236}">
                  <a16:creationId xmlns:a16="http://schemas.microsoft.com/office/drawing/2014/main" id="{BF8411AD-05C1-42E1-B1C2-174C9D828937}"/>
                </a:ext>
              </a:extLst>
            </p:cNvPr>
            <p:cNvSpPr/>
            <p:nvPr userDrawn="1"/>
          </p:nvSpPr>
          <p:spPr>
            <a:xfrm flipH="1">
              <a:off x="6638924" y="-19088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14" name="Rectangle 13">
            <a:extLst>
              <a:ext uri="{FF2B5EF4-FFF2-40B4-BE49-F238E27FC236}">
                <a16:creationId xmlns:a16="http://schemas.microsoft.com/office/drawing/2014/main" id="{690A6F0C-7607-4FA0-B286-EB9D0597752E}"/>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4D587C"/>
                </a:solidFill>
              </a:rPr>
              <a:pPr algn="r"/>
              <a:t>‹#›</a:t>
            </a:fld>
            <a:endParaRPr lang="en-US" altLang="zh-CN" sz="1050" b="1" dirty="0">
              <a:solidFill>
                <a:srgbClr val="4D587C"/>
              </a:solidFill>
            </a:endParaRPr>
          </a:p>
        </p:txBody>
      </p:sp>
      <p:grpSp>
        <p:nvGrpSpPr>
          <p:cNvPr id="29" name="Group 28">
            <a:extLst>
              <a:ext uri="{FF2B5EF4-FFF2-40B4-BE49-F238E27FC236}">
                <a16:creationId xmlns:a16="http://schemas.microsoft.com/office/drawing/2014/main" id="{ABA70F08-710D-4585-BD72-9D13EAFE0D64}"/>
              </a:ext>
            </a:extLst>
          </p:cNvPr>
          <p:cNvGrpSpPr/>
          <p:nvPr userDrawn="1"/>
        </p:nvGrpSpPr>
        <p:grpSpPr>
          <a:xfrm>
            <a:off x="-35030" y="-18997"/>
            <a:ext cx="2514600" cy="221265"/>
            <a:chOff x="-46706" y="-18997"/>
            <a:chExt cx="3352800" cy="221265"/>
          </a:xfrm>
        </p:grpSpPr>
        <p:sp>
          <p:nvSpPr>
            <p:cNvPr id="16" name="Rectangle 15">
              <a:extLst>
                <a:ext uri="{FF2B5EF4-FFF2-40B4-BE49-F238E27FC236}">
                  <a16:creationId xmlns:a16="http://schemas.microsoft.com/office/drawing/2014/main" id="{1193C555-24D4-4CDA-8722-1AF2C1B47F28}"/>
                </a:ext>
              </a:extLst>
            </p:cNvPr>
            <p:cNvSpPr/>
            <p:nvPr userDrawn="1"/>
          </p:nvSpPr>
          <p:spPr>
            <a:xfrm>
              <a:off x="-46706" y="-17188"/>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7" name="Rectangle 16">
              <a:extLst>
                <a:ext uri="{FF2B5EF4-FFF2-40B4-BE49-F238E27FC236}">
                  <a16:creationId xmlns:a16="http://schemas.microsoft.com/office/drawing/2014/main" id="{16161702-94EE-45FE-88CB-F07F91D28453}"/>
                </a:ext>
              </a:extLst>
            </p:cNvPr>
            <p:cNvSpPr/>
            <p:nvPr userDrawn="1"/>
          </p:nvSpPr>
          <p:spPr>
            <a:xfrm>
              <a:off x="62078" y="92540"/>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nvGrpSpPr>
            <p:cNvPr id="28" name="Group 27">
              <a:extLst>
                <a:ext uri="{FF2B5EF4-FFF2-40B4-BE49-F238E27FC236}">
                  <a16:creationId xmlns:a16="http://schemas.microsoft.com/office/drawing/2014/main" id="{5BF352D1-C3F4-4817-BCF2-C780BB23152D}"/>
                </a:ext>
              </a:extLst>
            </p:cNvPr>
            <p:cNvGrpSpPr/>
            <p:nvPr userDrawn="1"/>
          </p:nvGrpSpPr>
          <p:grpSpPr>
            <a:xfrm>
              <a:off x="2963193" y="-18997"/>
              <a:ext cx="342900" cy="221265"/>
              <a:chOff x="2963193" y="-18997"/>
              <a:chExt cx="342900" cy="221265"/>
            </a:xfrm>
            <a:solidFill>
              <a:srgbClr val="F6FAF2">
                <a:alpha val="84000"/>
              </a:srgbClr>
            </a:solidFill>
          </p:grpSpPr>
          <p:sp>
            <p:nvSpPr>
              <p:cNvPr id="18" name="Rectangle 17">
                <a:extLst>
                  <a:ext uri="{FF2B5EF4-FFF2-40B4-BE49-F238E27FC236}">
                    <a16:creationId xmlns:a16="http://schemas.microsoft.com/office/drawing/2014/main" id="{E0686E7F-DD56-4176-9313-B5F65D12631A}"/>
                  </a:ext>
                </a:extLst>
              </p:cNvPr>
              <p:cNvSpPr/>
              <p:nvPr userDrawn="1"/>
            </p:nvSpPr>
            <p:spPr>
              <a:xfrm>
                <a:off x="3072921" y="92797"/>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9" name="Right Triangle 18">
                <a:extLst>
                  <a:ext uri="{FF2B5EF4-FFF2-40B4-BE49-F238E27FC236}">
                    <a16:creationId xmlns:a16="http://schemas.microsoft.com/office/drawing/2014/main" id="{3AB304CB-1390-4703-ADCB-552C7EECB1DF}"/>
                  </a:ext>
                </a:extLst>
              </p:cNvPr>
              <p:cNvSpPr/>
              <p:nvPr userDrawn="1"/>
            </p:nvSpPr>
            <p:spPr>
              <a:xfrm flipH="1">
                <a:off x="2963193" y="925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20" name="Right Triangle 19">
                <a:extLst>
                  <a:ext uri="{FF2B5EF4-FFF2-40B4-BE49-F238E27FC236}">
                    <a16:creationId xmlns:a16="http://schemas.microsoft.com/office/drawing/2014/main" id="{EB1AB0E0-6413-4851-8A72-2CE36D6B982B}"/>
                  </a:ext>
                </a:extLst>
              </p:cNvPr>
              <p:cNvSpPr/>
              <p:nvPr userDrawn="1"/>
            </p:nvSpPr>
            <p:spPr>
              <a:xfrm flipH="1">
                <a:off x="3191793" y="-18997"/>
                <a:ext cx="109728" cy="109728"/>
              </a:xfrm>
              <a:prstGeom prst="rtTriangle">
                <a:avLst/>
              </a:prstGeom>
              <a:grp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grpSp>
      <p:pic>
        <p:nvPicPr>
          <p:cNvPr id="21" name="Picture 20">
            <a:extLst>
              <a:ext uri="{FF2B5EF4-FFF2-40B4-BE49-F238E27FC236}">
                <a16:creationId xmlns:a16="http://schemas.microsoft.com/office/drawing/2014/main" id="{58F99D94-15E4-49C4-A86F-44300F67A53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0146" b="14486"/>
          <a:stretch/>
        </p:blipFill>
        <p:spPr>
          <a:xfrm>
            <a:off x="46559" y="6397774"/>
            <a:ext cx="1075844" cy="378176"/>
          </a:xfrm>
          <a:prstGeom prst="rect">
            <a:avLst/>
          </a:prstGeom>
        </p:spPr>
      </p:pic>
      <p:sp>
        <p:nvSpPr>
          <p:cNvPr id="27" name="Rectangle 26">
            <a:extLst>
              <a:ext uri="{FF2B5EF4-FFF2-40B4-BE49-F238E27FC236}">
                <a16:creationId xmlns:a16="http://schemas.microsoft.com/office/drawing/2014/main" id="{26F4352C-64D8-43AC-ADFB-2F14210D6967}"/>
              </a:ext>
            </a:extLst>
          </p:cNvPr>
          <p:cNvSpPr/>
          <p:nvPr userDrawn="1"/>
        </p:nvSpPr>
        <p:spPr>
          <a:xfrm>
            <a:off x="-20844" y="2744084"/>
            <a:ext cx="9193206" cy="2170817"/>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4B8102B6-D081-49EE-A5DF-1685FDEB6729}"/>
              </a:ext>
            </a:extLst>
          </p:cNvPr>
          <p:cNvSpPr>
            <a:spLocks noGrp="1"/>
          </p:cNvSpPr>
          <p:nvPr userDrawn="1">
            <p:ph type="ctrTitle"/>
          </p:nvPr>
        </p:nvSpPr>
        <p:spPr>
          <a:xfrm>
            <a:off x="-6659" y="2741341"/>
            <a:ext cx="9164836" cy="1002872"/>
          </a:xfrm>
        </p:spPr>
        <p:txBody>
          <a:bodyPr anchor="b">
            <a:normAutofit/>
          </a:bodyPr>
          <a:lstStyle>
            <a:lvl1pPr algn="ctr">
              <a:defRPr sz="3300"/>
            </a:lvl1pPr>
          </a:lstStyle>
          <a:p>
            <a:r>
              <a:rPr lang="en-US" dirty="0"/>
              <a:t>Click to edit Master title style</a:t>
            </a:r>
          </a:p>
        </p:txBody>
      </p:sp>
      <p:sp>
        <p:nvSpPr>
          <p:cNvPr id="3" name="Subtitle 2">
            <a:extLst>
              <a:ext uri="{FF2B5EF4-FFF2-40B4-BE49-F238E27FC236}">
                <a16:creationId xmlns:a16="http://schemas.microsoft.com/office/drawing/2014/main" id="{F5BFCCEC-0A7A-4387-B85E-9530AC55887E}"/>
              </a:ext>
            </a:extLst>
          </p:cNvPr>
          <p:cNvSpPr>
            <a:spLocks noGrp="1"/>
          </p:cNvSpPr>
          <p:nvPr userDrawn="1">
            <p:ph type="subTitle" idx="1"/>
          </p:nvPr>
        </p:nvSpPr>
        <p:spPr>
          <a:xfrm>
            <a:off x="-1" y="4031550"/>
            <a:ext cx="9143992" cy="855662"/>
          </a:xfrm>
        </p:spPr>
        <p:txBody>
          <a:bodyPr>
            <a:normAutofit/>
          </a:bodyPr>
          <a:lstStyle>
            <a:lvl1pPr marL="0" indent="0" algn="ctr">
              <a:buNone/>
              <a:defRPr sz="2400">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cxnSp>
        <p:nvCxnSpPr>
          <p:cNvPr id="23" name="Straight Connector 22">
            <a:extLst>
              <a:ext uri="{FF2B5EF4-FFF2-40B4-BE49-F238E27FC236}">
                <a16:creationId xmlns:a16="http://schemas.microsoft.com/office/drawing/2014/main" id="{C7C97D8E-F909-4F73-9619-A632E67FF69F}"/>
              </a:ext>
            </a:extLst>
          </p:cNvPr>
          <p:cNvCxnSpPr/>
          <p:nvPr userDrawn="1"/>
        </p:nvCxnSpPr>
        <p:spPr>
          <a:xfrm>
            <a:off x="-26568" y="3873614"/>
            <a:ext cx="9179030" cy="17188"/>
          </a:xfrm>
          <a:prstGeom prst="line">
            <a:avLst/>
          </a:prstGeom>
          <a:ln w="38100">
            <a:gradFill>
              <a:gsLst>
                <a:gs pos="0">
                  <a:srgbClr val="4D587C"/>
                </a:gs>
                <a:gs pos="50000">
                  <a:srgbClr val="F6FAF2"/>
                </a:gs>
                <a:gs pos="82000">
                  <a:srgbClr val="8381A3"/>
                </a:gs>
                <a:gs pos="18000">
                  <a:srgbClr val="8381A3"/>
                </a:gs>
                <a:gs pos="100000">
                  <a:srgbClr val="4D587C"/>
                </a:gs>
              </a:gsLst>
              <a:lin ang="0" scaled="0"/>
            </a:gradFill>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53CFD035-118D-4B2B-B970-4987F93D5F8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36741" y="802103"/>
            <a:ext cx="3870518" cy="1340439"/>
          </a:xfrm>
          <a:prstGeom prst="rect">
            <a:avLst/>
          </a:prstGeom>
        </p:spPr>
      </p:pic>
    </p:spTree>
    <p:extLst>
      <p:ext uri="{BB962C8B-B14F-4D97-AF65-F5344CB8AC3E}">
        <p14:creationId xmlns:p14="http://schemas.microsoft.com/office/powerpoint/2010/main" val="5304274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7_Title Slide">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38D6796-B8AC-4054-A8F9-D7BB95920B98}"/>
              </a:ext>
            </a:extLst>
          </p:cNvPr>
          <p:cNvSpPr/>
          <p:nvPr userDrawn="1"/>
        </p:nvSpPr>
        <p:spPr>
          <a:xfrm>
            <a:off x="1" y="0"/>
            <a:ext cx="9145880" cy="6858000"/>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p:cNvSpPr/>
          <p:nvPr userDrawn="1"/>
        </p:nvSpPr>
        <p:spPr>
          <a:xfrm>
            <a:off x="-4399" y="2209801"/>
            <a:ext cx="9140747" cy="2073311"/>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Rectangle 39">
            <a:extLst>
              <a:ext uri="{FF2B5EF4-FFF2-40B4-BE49-F238E27FC236}">
                <a16:creationId xmlns:a16="http://schemas.microsoft.com/office/drawing/2014/main" id="{A4BEE3DC-F4C2-4867-BC45-58495C772636}"/>
              </a:ext>
            </a:extLst>
          </p:cNvPr>
          <p:cNvSpPr/>
          <p:nvPr userDrawn="1"/>
        </p:nvSpPr>
        <p:spPr>
          <a:xfrm flipH="1" flipV="1">
            <a:off x="0" y="-2"/>
            <a:ext cx="9150278" cy="6858002"/>
          </a:xfrm>
          <a:prstGeom prst="rect">
            <a:avLst/>
          </a:prstGeom>
          <a:gradFill>
            <a:gsLst>
              <a:gs pos="95361">
                <a:srgbClr val="ECF6E2"/>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p:nvPr>
        </p:nvSpPr>
        <p:spPr>
          <a:xfrm>
            <a:off x="-4399" y="2209799"/>
            <a:ext cx="9141089" cy="1183621"/>
          </a:xfrm>
        </p:spPr>
        <p:txBody>
          <a:bodyPr/>
          <a:lstStyle>
            <a:lvl1pPr algn="ctr">
              <a:defRPr sz="3600" b="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0" y="3428999"/>
            <a:ext cx="9129623" cy="854111"/>
          </a:xfrm>
        </p:spPr>
        <p:txBody>
          <a:bodyPr anchor="t" anchorCtr="1"/>
          <a:lstStyle>
            <a:lvl1pPr marL="0" indent="0" algn="ctr">
              <a:buNone/>
              <a:defRPr sz="2400" b="0">
                <a:solidFill>
                  <a:schemeClr val="tx1">
                    <a:lumMod val="85000"/>
                    <a:lumOff val="15000"/>
                  </a:schemeClr>
                </a:solidFill>
                <a:latin typeface="Calibri Light" panose="020F0302020204030204" pitchFamily="34" charset="0"/>
                <a:cs typeface="Calibri Light" panose="020F0302020204030204" pitchFamily="34" charset="0"/>
              </a:defRPr>
            </a:lvl1pPr>
            <a:lvl2pPr marL="456880" indent="0" algn="ctr">
              <a:buNone/>
              <a:defRPr>
                <a:solidFill>
                  <a:schemeClr val="tx1">
                    <a:tint val="75000"/>
                  </a:schemeClr>
                </a:solidFill>
              </a:defRPr>
            </a:lvl2pPr>
            <a:lvl3pPr marL="913760" indent="0" algn="ctr">
              <a:buNone/>
              <a:defRPr>
                <a:solidFill>
                  <a:schemeClr val="tx1">
                    <a:tint val="75000"/>
                  </a:schemeClr>
                </a:solidFill>
              </a:defRPr>
            </a:lvl3pPr>
            <a:lvl4pPr marL="1370640" indent="0" algn="ctr">
              <a:buNone/>
              <a:defRPr>
                <a:solidFill>
                  <a:schemeClr val="tx1">
                    <a:tint val="75000"/>
                  </a:schemeClr>
                </a:solidFill>
              </a:defRPr>
            </a:lvl4pPr>
            <a:lvl5pPr marL="1827520" indent="0" algn="ctr">
              <a:buNone/>
              <a:defRPr>
                <a:solidFill>
                  <a:schemeClr val="tx1">
                    <a:tint val="75000"/>
                  </a:schemeClr>
                </a:solidFill>
              </a:defRPr>
            </a:lvl5pPr>
            <a:lvl6pPr marL="2284400" indent="0" algn="ctr">
              <a:buNone/>
              <a:defRPr>
                <a:solidFill>
                  <a:schemeClr val="tx1">
                    <a:tint val="75000"/>
                  </a:schemeClr>
                </a:solidFill>
              </a:defRPr>
            </a:lvl6pPr>
            <a:lvl7pPr marL="2741280" indent="0" algn="ctr">
              <a:buNone/>
              <a:defRPr>
                <a:solidFill>
                  <a:schemeClr val="tx1">
                    <a:tint val="75000"/>
                  </a:schemeClr>
                </a:solidFill>
              </a:defRPr>
            </a:lvl7pPr>
            <a:lvl8pPr marL="3198160" indent="0" algn="ctr">
              <a:buNone/>
              <a:defRPr>
                <a:solidFill>
                  <a:schemeClr val="tx1">
                    <a:tint val="75000"/>
                  </a:schemeClr>
                </a:solidFill>
              </a:defRPr>
            </a:lvl8pPr>
            <a:lvl9pPr marL="3655040" indent="0" algn="ctr">
              <a:buNone/>
              <a:defRPr>
                <a:solidFill>
                  <a:schemeClr val="tx1">
                    <a:tint val="75000"/>
                  </a:schemeClr>
                </a:solidFill>
              </a:defRPr>
            </a:lvl9pPr>
          </a:lstStyle>
          <a:p>
            <a:r>
              <a:rPr lang="en-US"/>
              <a:t>Click to edit Master subtitle style</a:t>
            </a:r>
            <a:endParaRPr lang="en-US" dirty="0"/>
          </a:p>
        </p:txBody>
      </p:sp>
      <p:sp>
        <p:nvSpPr>
          <p:cNvPr id="42" name="Rectangle 41"/>
          <p:cNvSpPr>
            <a:spLocks noChangeArrowheads="1"/>
          </p:cNvSpPr>
          <p:nvPr userDrawn="1"/>
        </p:nvSpPr>
        <p:spPr bwMode="auto">
          <a:xfrm>
            <a:off x="8850365" y="6585581"/>
            <a:ext cx="29991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fld id="{137707FA-DA0D-44A4-94B1-8EAC83670A87}" type="slidenum">
              <a:rPr lang="zh-CN" altLang="en-US" sz="1050" b="1" smtClean="0">
                <a:solidFill>
                  <a:srgbClr val="006032"/>
                </a:solidFill>
              </a:rPr>
              <a:pPr algn="r"/>
              <a:t>‹#›</a:t>
            </a:fld>
            <a:endParaRPr lang="en-US" altLang="zh-CN" sz="1050" b="1" dirty="0">
              <a:solidFill>
                <a:srgbClr val="006032"/>
              </a:solidFill>
            </a:endParaRPr>
          </a:p>
        </p:txBody>
      </p:sp>
      <p:cxnSp>
        <p:nvCxnSpPr>
          <p:cNvPr id="10" name="Straight Connector 9">
            <a:extLst>
              <a:ext uri="{FF2B5EF4-FFF2-40B4-BE49-F238E27FC236}">
                <a16:creationId xmlns:a16="http://schemas.microsoft.com/office/drawing/2014/main" id="{9381D1A5-6186-458F-B31E-939531130D81}"/>
              </a:ext>
            </a:extLst>
          </p:cNvPr>
          <p:cNvCxnSpPr>
            <a:cxnSpLocks/>
          </p:cNvCxnSpPr>
          <p:nvPr userDrawn="1"/>
        </p:nvCxnSpPr>
        <p:spPr>
          <a:xfrm>
            <a:off x="0" y="3429000"/>
            <a:ext cx="9144001" cy="0"/>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307FCCA-D93D-4DA6-90D3-4E7E1B6A55B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858" y="6547279"/>
            <a:ext cx="944923" cy="287677"/>
          </a:xfrm>
          <a:prstGeom prst="rect">
            <a:avLst/>
          </a:prstGeom>
        </p:spPr>
      </p:pic>
    </p:spTree>
    <p:extLst>
      <p:ext uri="{BB962C8B-B14F-4D97-AF65-F5344CB8AC3E}">
        <p14:creationId xmlns:p14="http://schemas.microsoft.com/office/powerpoint/2010/main" val="408438487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10_Title Slide">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38D6796-B8AC-4054-A8F9-D7BB95920B98}"/>
              </a:ext>
            </a:extLst>
          </p:cNvPr>
          <p:cNvSpPr/>
          <p:nvPr userDrawn="1"/>
        </p:nvSpPr>
        <p:spPr>
          <a:xfrm>
            <a:off x="1" y="0"/>
            <a:ext cx="9145880" cy="6858000"/>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p:cNvSpPr/>
          <p:nvPr userDrawn="1"/>
        </p:nvSpPr>
        <p:spPr>
          <a:xfrm>
            <a:off x="-4399" y="2800350"/>
            <a:ext cx="9140747" cy="1257300"/>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Rectangle 39">
            <a:extLst>
              <a:ext uri="{FF2B5EF4-FFF2-40B4-BE49-F238E27FC236}">
                <a16:creationId xmlns:a16="http://schemas.microsoft.com/office/drawing/2014/main" id="{A4BEE3DC-F4C2-4867-BC45-58495C772636}"/>
              </a:ext>
            </a:extLst>
          </p:cNvPr>
          <p:cNvSpPr/>
          <p:nvPr userDrawn="1"/>
        </p:nvSpPr>
        <p:spPr>
          <a:xfrm flipH="1" flipV="1">
            <a:off x="0" y="-2"/>
            <a:ext cx="9150278" cy="6858002"/>
          </a:xfrm>
          <a:prstGeom prst="rect">
            <a:avLst/>
          </a:prstGeom>
          <a:gradFill>
            <a:gsLst>
              <a:gs pos="95361">
                <a:srgbClr val="ECF6E2"/>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p:ph type="ctrTitle" hasCustomPrompt="1"/>
          </p:nvPr>
        </p:nvSpPr>
        <p:spPr>
          <a:xfrm>
            <a:off x="-4399" y="2800350"/>
            <a:ext cx="9141089" cy="1257300"/>
          </a:xfrm>
        </p:spPr>
        <p:txBody>
          <a:bodyPr/>
          <a:lstStyle>
            <a:lvl1pPr algn="ctr">
              <a:defRPr sz="3000" b="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defRPr>
            </a:lvl1pPr>
          </a:lstStyle>
          <a:p>
            <a:r>
              <a:rPr lang="en-US" dirty="0"/>
              <a:t>Click to edit Master title style</a:t>
            </a:r>
            <a:br>
              <a:rPr lang="en-US" dirty="0"/>
            </a:br>
            <a:endParaRPr lang="en-US" dirty="0"/>
          </a:p>
        </p:txBody>
      </p:sp>
      <p:sp>
        <p:nvSpPr>
          <p:cNvPr id="3" name="Subtitle 2"/>
          <p:cNvSpPr>
            <a:spLocks noGrp="1"/>
          </p:cNvSpPr>
          <p:nvPr>
            <p:ph type="subTitle" idx="1"/>
          </p:nvPr>
        </p:nvSpPr>
        <p:spPr>
          <a:xfrm>
            <a:off x="0" y="4457700"/>
            <a:ext cx="9129623" cy="1943101"/>
          </a:xfrm>
        </p:spPr>
        <p:txBody>
          <a:bodyPr anchor="t" anchorCtr="1"/>
          <a:lstStyle>
            <a:lvl1pPr marL="0" indent="0" algn="ctr">
              <a:buNone/>
              <a:defRPr sz="2400" b="0">
                <a:solidFill>
                  <a:schemeClr val="tx1">
                    <a:lumMod val="85000"/>
                    <a:lumOff val="15000"/>
                  </a:schemeClr>
                </a:solidFill>
                <a:latin typeface="Calibri Light" panose="020F0302020204030204" pitchFamily="34" charset="0"/>
                <a:cs typeface="Calibri Light" panose="020F0302020204030204" pitchFamily="34" charset="0"/>
              </a:defRPr>
            </a:lvl1pPr>
            <a:lvl2pPr marL="456880" indent="0" algn="ctr">
              <a:buNone/>
              <a:defRPr>
                <a:solidFill>
                  <a:schemeClr val="tx1">
                    <a:tint val="75000"/>
                  </a:schemeClr>
                </a:solidFill>
              </a:defRPr>
            </a:lvl2pPr>
            <a:lvl3pPr marL="913760" indent="0" algn="ctr">
              <a:buNone/>
              <a:defRPr>
                <a:solidFill>
                  <a:schemeClr val="tx1">
                    <a:tint val="75000"/>
                  </a:schemeClr>
                </a:solidFill>
              </a:defRPr>
            </a:lvl3pPr>
            <a:lvl4pPr marL="1370640" indent="0" algn="ctr">
              <a:buNone/>
              <a:defRPr>
                <a:solidFill>
                  <a:schemeClr val="tx1">
                    <a:tint val="75000"/>
                  </a:schemeClr>
                </a:solidFill>
              </a:defRPr>
            </a:lvl4pPr>
            <a:lvl5pPr marL="1827520" indent="0" algn="ctr">
              <a:buNone/>
              <a:defRPr>
                <a:solidFill>
                  <a:schemeClr val="tx1">
                    <a:tint val="75000"/>
                  </a:schemeClr>
                </a:solidFill>
              </a:defRPr>
            </a:lvl5pPr>
            <a:lvl6pPr marL="2284400" indent="0" algn="ctr">
              <a:buNone/>
              <a:defRPr>
                <a:solidFill>
                  <a:schemeClr val="tx1">
                    <a:tint val="75000"/>
                  </a:schemeClr>
                </a:solidFill>
              </a:defRPr>
            </a:lvl6pPr>
            <a:lvl7pPr marL="2741280" indent="0" algn="ctr">
              <a:buNone/>
              <a:defRPr>
                <a:solidFill>
                  <a:schemeClr val="tx1">
                    <a:tint val="75000"/>
                  </a:schemeClr>
                </a:solidFill>
              </a:defRPr>
            </a:lvl7pPr>
            <a:lvl8pPr marL="3198160" indent="0" algn="ctr">
              <a:buNone/>
              <a:defRPr>
                <a:solidFill>
                  <a:schemeClr val="tx1">
                    <a:tint val="75000"/>
                  </a:schemeClr>
                </a:solidFill>
              </a:defRPr>
            </a:lvl8pPr>
            <a:lvl9pPr marL="3655040" indent="0" algn="ctr">
              <a:buNone/>
              <a:defRPr>
                <a:solidFill>
                  <a:schemeClr val="tx1">
                    <a:tint val="75000"/>
                  </a:schemeClr>
                </a:solidFill>
              </a:defRPr>
            </a:lvl9pPr>
          </a:lstStyle>
          <a:p>
            <a:r>
              <a:rPr lang="en-US"/>
              <a:t>Click to edit Master subtitle style</a:t>
            </a:r>
            <a:endParaRPr lang="en-US" dirty="0"/>
          </a:p>
        </p:txBody>
      </p:sp>
      <p:sp>
        <p:nvSpPr>
          <p:cNvPr id="42" name="Rectangle 41"/>
          <p:cNvSpPr>
            <a:spLocks noChangeArrowheads="1"/>
          </p:cNvSpPr>
          <p:nvPr userDrawn="1"/>
        </p:nvSpPr>
        <p:spPr bwMode="auto">
          <a:xfrm>
            <a:off x="8850365" y="6585581"/>
            <a:ext cx="29991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fld id="{137707FA-DA0D-44A4-94B1-8EAC83670A87}" type="slidenum">
              <a:rPr lang="zh-CN" altLang="en-US" sz="1050" b="1" smtClean="0">
                <a:solidFill>
                  <a:srgbClr val="006032"/>
                </a:solidFill>
              </a:rPr>
              <a:pPr algn="r"/>
              <a:t>‹#›</a:t>
            </a:fld>
            <a:endParaRPr lang="en-US" altLang="zh-CN" sz="1050" b="1" dirty="0">
              <a:solidFill>
                <a:srgbClr val="006032"/>
              </a:solidFill>
            </a:endParaRPr>
          </a:p>
        </p:txBody>
      </p:sp>
      <p:cxnSp>
        <p:nvCxnSpPr>
          <p:cNvPr id="10" name="Straight Connector 9">
            <a:extLst>
              <a:ext uri="{FF2B5EF4-FFF2-40B4-BE49-F238E27FC236}">
                <a16:creationId xmlns:a16="http://schemas.microsoft.com/office/drawing/2014/main" id="{9381D1A5-6186-458F-B31E-939531130D81}"/>
              </a:ext>
            </a:extLst>
          </p:cNvPr>
          <p:cNvCxnSpPr>
            <a:cxnSpLocks/>
          </p:cNvCxnSpPr>
          <p:nvPr userDrawn="1"/>
        </p:nvCxnSpPr>
        <p:spPr>
          <a:xfrm>
            <a:off x="0" y="3429000"/>
            <a:ext cx="9144001" cy="0"/>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1929301-E8FC-4862-BCFA-EEA98942AF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858" y="6547279"/>
            <a:ext cx="944923" cy="287677"/>
          </a:xfrm>
          <a:prstGeom prst="rect">
            <a:avLst/>
          </a:prstGeom>
        </p:spPr>
      </p:pic>
    </p:spTree>
    <p:extLst>
      <p:ext uri="{BB962C8B-B14F-4D97-AF65-F5344CB8AC3E}">
        <p14:creationId xmlns:p14="http://schemas.microsoft.com/office/powerpoint/2010/main" val="37554021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38D6796-B8AC-4054-A8F9-D7BB95920B98}"/>
              </a:ext>
            </a:extLst>
          </p:cNvPr>
          <p:cNvSpPr/>
          <p:nvPr userDrawn="1"/>
        </p:nvSpPr>
        <p:spPr>
          <a:xfrm>
            <a:off x="1" y="0"/>
            <a:ext cx="9145880" cy="6858000"/>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p:cNvSpPr/>
          <p:nvPr userDrawn="1"/>
        </p:nvSpPr>
        <p:spPr>
          <a:xfrm>
            <a:off x="3236728" y="1409703"/>
            <a:ext cx="5793695" cy="5140519"/>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Rectangle 8">
            <a:extLst>
              <a:ext uri="{FF2B5EF4-FFF2-40B4-BE49-F238E27FC236}">
                <a16:creationId xmlns:a16="http://schemas.microsoft.com/office/drawing/2014/main" id="{242A2B33-B88D-4187-8442-5251D2CF4324}"/>
              </a:ext>
            </a:extLst>
          </p:cNvPr>
          <p:cNvSpPr/>
          <p:nvPr userDrawn="1"/>
        </p:nvSpPr>
        <p:spPr>
          <a:xfrm>
            <a:off x="3232331" y="571503"/>
            <a:ext cx="5793695" cy="723902"/>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Rectangle 18">
            <a:extLst>
              <a:ext uri="{FF2B5EF4-FFF2-40B4-BE49-F238E27FC236}">
                <a16:creationId xmlns:a16="http://schemas.microsoft.com/office/drawing/2014/main" id="{ECB9C627-7293-4A56-A4B4-6A6F7053E24F}"/>
              </a:ext>
            </a:extLst>
          </p:cNvPr>
          <p:cNvSpPr/>
          <p:nvPr userDrawn="1"/>
        </p:nvSpPr>
        <p:spPr>
          <a:xfrm flipH="1" flipV="1">
            <a:off x="170721" y="571503"/>
            <a:ext cx="2914767" cy="521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1" compatLnSpc="1">
            <a:prstTxWarp prst="textNoShape">
              <a:avLst/>
            </a:prstTxWarp>
          </a:bodyPr>
          <a:lstStyle/>
          <a:p>
            <a:pPr lvl="0" indent="0" algn="ctr" defTabSz="913760">
              <a:spcBef>
                <a:spcPct val="20000"/>
              </a:spcBef>
              <a:buFont typeface="Arial" panose="020B0604020202020204" pitchFamily="34" charset="0"/>
              <a:buNone/>
            </a:pPr>
            <a:endParaRPr lang="en-US" sz="3000" b="0" dirty="0">
              <a:solidFill>
                <a:schemeClr val="tx1">
                  <a:lumMod val="85000"/>
                  <a:lumOff val="15000"/>
                </a:schemeClr>
              </a:solidFill>
              <a:effectLst>
                <a:outerShdw blurRad="38100" dist="38100" dir="2700000" algn="tl">
                  <a:srgbClr val="000000">
                    <a:alpha val="43137"/>
                  </a:srgbClr>
                </a:outerShdw>
              </a:effectLst>
              <a:latin typeface="Calibri Light" panose="020F0302020204030204" pitchFamily="34" charset="0"/>
              <a:ea typeface="ＭＳ Ｐゴシック" charset="-128"/>
              <a:cs typeface="Calibri Light" panose="020F0302020204030204" pitchFamily="34" charset="0"/>
            </a:endParaRPr>
          </a:p>
        </p:txBody>
      </p:sp>
      <p:sp>
        <p:nvSpPr>
          <p:cNvPr id="14" name="Rectangle 13">
            <a:extLst>
              <a:ext uri="{FF2B5EF4-FFF2-40B4-BE49-F238E27FC236}">
                <a16:creationId xmlns:a16="http://schemas.microsoft.com/office/drawing/2014/main" id="{ED226765-8BE8-47F5-8C92-54EBC5733448}"/>
              </a:ext>
            </a:extLst>
          </p:cNvPr>
          <p:cNvSpPr/>
          <p:nvPr userDrawn="1"/>
        </p:nvSpPr>
        <p:spPr>
          <a:xfrm>
            <a:off x="144451" y="1409701"/>
            <a:ext cx="2967308" cy="5140519"/>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Rectangle 14">
            <a:extLst>
              <a:ext uri="{FF2B5EF4-FFF2-40B4-BE49-F238E27FC236}">
                <a16:creationId xmlns:a16="http://schemas.microsoft.com/office/drawing/2014/main" id="{4DC88E07-74DE-4F68-99D8-AD1F509B743B}"/>
              </a:ext>
            </a:extLst>
          </p:cNvPr>
          <p:cNvSpPr/>
          <p:nvPr userDrawn="1"/>
        </p:nvSpPr>
        <p:spPr>
          <a:xfrm>
            <a:off x="144451" y="571500"/>
            <a:ext cx="2967308" cy="723902"/>
          </a:xfrm>
          <a:prstGeom prst="rect">
            <a:avLst/>
          </a:prstGeom>
          <a:no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Rectangle 39">
            <a:extLst>
              <a:ext uri="{FF2B5EF4-FFF2-40B4-BE49-F238E27FC236}">
                <a16:creationId xmlns:a16="http://schemas.microsoft.com/office/drawing/2014/main" id="{A4BEE3DC-F4C2-4867-BC45-58495C772636}"/>
              </a:ext>
            </a:extLst>
          </p:cNvPr>
          <p:cNvSpPr/>
          <p:nvPr userDrawn="1"/>
        </p:nvSpPr>
        <p:spPr>
          <a:xfrm flipH="1" flipV="1">
            <a:off x="-3" y="0"/>
            <a:ext cx="9144002" cy="6858000"/>
          </a:xfrm>
          <a:prstGeom prst="rect">
            <a:avLst/>
          </a:prstGeom>
          <a:gradFill>
            <a:gsLst>
              <a:gs pos="95361">
                <a:srgbClr val="ECF6E2">
                  <a:alpha val="81000"/>
                </a:srgbClr>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p:cNvSpPr>
            <a:spLocks noGrp="1"/>
          </p:cNvSpPr>
          <p:nvPr userDrawn="1">
            <p:ph type="ctrTitle"/>
          </p:nvPr>
        </p:nvSpPr>
        <p:spPr>
          <a:xfrm>
            <a:off x="264522" y="1536956"/>
            <a:ext cx="2820966" cy="4248526"/>
          </a:xfrm>
          <a:noFill/>
          <a:ln>
            <a:noFill/>
          </a:ln>
        </p:spPr>
        <p:txBody>
          <a:bodyPr vert="horz" wrap="square" lIns="91440" tIns="45720" rIns="91440" bIns="45720" numCol="1" anchor="t" anchorCtr="0" compatLnSpc="1">
            <a:prstTxWarp prst="textNoShape">
              <a:avLst/>
            </a:prstTxWarp>
          </a:bodyPr>
          <a:lstStyle>
            <a:lvl1pPr>
              <a:defRPr lang="en-US" sz="3000" b="0" dirty="0">
                <a:solidFill>
                  <a:schemeClr val="tx1">
                    <a:lumMod val="85000"/>
                    <a:lumOff val="15000"/>
                  </a:schemeClr>
                </a:solidFill>
                <a:ea typeface="ＭＳ Ｐゴシック" charset="-128"/>
              </a:defRPr>
            </a:lvl1pPr>
          </a:lstStyle>
          <a:p>
            <a:pPr marL="0" lvl="0" indent="0" algn="ctr">
              <a:spcBef>
                <a:spcPct val="20000"/>
              </a:spcBef>
              <a:buFont typeface="Arial" panose="020B0604020202020204" pitchFamily="34" charset="0"/>
            </a:pPr>
            <a:r>
              <a:rPr lang="en-US"/>
              <a:t>Click to edit Master title style</a:t>
            </a:r>
            <a:endParaRPr lang="en-US" dirty="0"/>
          </a:p>
        </p:txBody>
      </p:sp>
      <p:pic>
        <p:nvPicPr>
          <p:cNvPr id="28" name="Picture 27">
            <a:extLst>
              <a:ext uri="{FF2B5EF4-FFF2-40B4-BE49-F238E27FC236}">
                <a16:creationId xmlns:a16="http://schemas.microsoft.com/office/drawing/2014/main" id="{94033096-E9C8-40F6-9B03-ABD2B3D671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4599" y="672201"/>
            <a:ext cx="2047012" cy="623202"/>
          </a:xfrm>
          <a:prstGeom prst="rect">
            <a:avLst/>
          </a:prstGeom>
        </p:spPr>
      </p:pic>
      <p:sp>
        <p:nvSpPr>
          <p:cNvPr id="3" name="Subtitle 2"/>
          <p:cNvSpPr>
            <a:spLocks noGrp="1"/>
          </p:cNvSpPr>
          <p:nvPr userDrawn="1">
            <p:ph type="subTitle" idx="1"/>
          </p:nvPr>
        </p:nvSpPr>
        <p:spPr>
          <a:xfrm>
            <a:off x="3341264" y="1536956"/>
            <a:ext cx="5574136" cy="4248529"/>
          </a:xfrm>
        </p:spPr>
        <p:txBody>
          <a:bodyPr lIns="91440" tIns="0" anchor="t" anchorCtr="0"/>
          <a:lstStyle>
            <a:lvl1pPr marL="342900" indent="-342900" algn="l">
              <a:buFont typeface="Arial" panose="020B0604020202020204" pitchFamily="34" charset="0"/>
              <a:buChar char="•"/>
              <a:defRPr sz="2100" b="0">
                <a:solidFill>
                  <a:schemeClr val="tx1">
                    <a:lumMod val="85000"/>
                    <a:lumOff val="15000"/>
                  </a:schemeClr>
                </a:solidFill>
                <a:latin typeface="Calibri Light" panose="020F0302020204030204" pitchFamily="34" charset="0"/>
                <a:cs typeface="Calibri Light" panose="020F0302020204030204" pitchFamily="34" charset="0"/>
              </a:defRPr>
            </a:lvl1pPr>
            <a:lvl2pPr marL="714055" indent="-257175" algn="l">
              <a:buFont typeface="Arial" panose="020B0604020202020204" pitchFamily="34" charset="0"/>
              <a:buChar char="•"/>
              <a:defRPr>
                <a:solidFill>
                  <a:schemeClr val="tx1"/>
                </a:solidFill>
              </a:defRPr>
            </a:lvl2pPr>
            <a:lvl3pPr marL="913760" indent="0" algn="ctr">
              <a:buNone/>
              <a:defRPr>
                <a:solidFill>
                  <a:schemeClr val="tx1">
                    <a:tint val="75000"/>
                  </a:schemeClr>
                </a:solidFill>
              </a:defRPr>
            </a:lvl3pPr>
            <a:lvl4pPr marL="1370640" indent="0" algn="ctr">
              <a:buNone/>
              <a:defRPr>
                <a:solidFill>
                  <a:schemeClr val="tx1">
                    <a:tint val="75000"/>
                  </a:schemeClr>
                </a:solidFill>
              </a:defRPr>
            </a:lvl4pPr>
            <a:lvl5pPr marL="1827520" indent="0" algn="ctr">
              <a:buNone/>
              <a:defRPr>
                <a:solidFill>
                  <a:schemeClr val="tx1">
                    <a:tint val="75000"/>
                  </a:schemeClr>
                </a:solidFill>
              </a:defRPr>
            </a:lvl5pPr>
            <a:lvl6pPr marL="2284400" indent="0" algn="ctr">
              <a:buNone/>
              <a:defRPr>
                <a:solidFill>
                  <a:schemeClr val="tx1">
                    <a:tint val="75000"/>
                  </a:schemeClr>
                </a:solidFill>
              </a:defRPr>
            </a:lvl6pPr>
            <a:lvl7pPr marL="2741280" indent="0" algn="ctr">
              <a:buNone/>
              <a:defRPr>
                <a:solidFill>
                  <a:schemeClr val="tx1">
                    <a:tint val="75000"/>
                  </a:schemeClr>
                </a:solidFill>
              </a:defRPr>
            </a:lvl7pPr>
            <a:lvl8pPr marL="3198160" indent="0" algn="ctr">
              <a:buNone/>
              <a:defRPr>
                <a:solidFill>
                  <a:schemeClr val="tx1">
                    <a:tint val="75000"/>
                  </a:schemeClr>
                </a:solidFill>
              </a:defRPr>
            </a:lvl8pPr>
            <a:lvl9pPr marL="3655040" indent="0" algn="ctr">
              <a:buNone/>
              <a:defRPr>
                <a:solidFill>
                  <a:schemeClr val="tx1">
                    <a:tint val="75000"/>
                  </a:schemeClr>
                </a:solidFill>
              </a:defRPr>
            </a:lvl9pPr>
          </a:lstStyle>
          <a:p>
            <a:r>
              <a:rPr lang="en-US"/>
              <a:t>Click to edit Master subtitle style</a:t>
            </a:r>
            <a:endParaRPr lang="en-US" dirty="0"/>
          </a:p>
        </p:txBody>
      </p:sp>
      <p:sp>
        <p:nvSpPr>
          <p:cNvPr id="17" name="Rectangle 16">
            <a:extLst>
              <a:ext uri="{FF2B5EF4-FFF2-40B4-BE49-F238E27FC236}">
                <a16:creationId xmlns:a16="http://schemas.microsoft.com/office/drawing/2014/main" id="{BB39AE90-3E0C-41A0-889D-05F58A4E99FB}"/>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sp>
        <p:nvSpPr>
          <p:cNvPr id="5" name="Text Placeholder 4">
            <a:extLst>
              <a:ext uri="{FF2B5EF4-FFF2-40B4-BE49-F238E27FC236}">
                <a16:creationId xmlns:a16="http://schemas.microsoft.com/office/drawing/2014/main" id="{81D8AEDE-249C-43FC-846D-7109C221CCF8}"/>
              </a:ext>
            </a:extLst>
          </p:cNvPr>
          <p:cNvSpPr>
            <a:spLocks noGrp="1"/>
          </p:cNvSpPr>
          <p:nvPr>
            <p:ph type="body" sz="quarter" idx="10"/>
          </p:nvPr>
        </p:nvSpPr>
        <p:spPr>
          <a:xfrm>
            <a:off x="3236728" y="571983"/>
            <a:ext cx="5789298" cy="723900"/>
          </a:xfrm>
        </p:spPr>
        <p:txBody>
          <a:bodyPr lIns="0" tIns="0" rIns="0" bIns="0" anchor="ctr" anchorCtr="1"/>
          <a:lstStyle>
            <a:lvl1pPr marL="0" indent="0" algn="ctr">
              <a:buNone/>
              <a:defRPr sz="2400" b="1">
                <a:effectLst>
                  <a:outerShdw blurRad="38100" dist="38100" dir="2700000" algn="tl">
                    <a:srgbClr val="000000">
                      <a:alpha val="43137"/>
                    </a:srgbClr>
                  </a:outerShdw>
                </a:effectLst>
              </a:defRPr>
            </a:lvl1pPr>
          </a:lstStyle>
          <a:p>
            <a:pPr lvl="0"/>
            <a:r>
              <a:rPr lang="en-US"/>
              <a:t>Edit Master text styles</a:t>
            </a:r>
          </a:p>
        </p:txBody>
      </p:sp>
    </p:spTree>
    <p:extLst>
      <p:ext uri="{BB962C8B-B14F-4D97-AF65-F5344CB8AC3E}">
        <p14:creationId xmlns:p14="http://schemas.microsoft.com/office/powerpoint/2010/main" val="177241363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51" y="243944"/>
            <a:ext cx="8858249" cy="784756"/>
          </a:xfrm>
        </p:spPr>
        <p:txBody>
          <a:bodyPr/>
          <a:lstStyle>
            <a:lvl1pPr>
              <a:defRPr sz="3300"/>
            </a:lvl1pPr>
          </a:lstStyle>
          <a:p>
            <a:r>
              <a:rPr lang="en-US"/>
              <a:t>Click to edit Master title style</a:t>
            </a:r>
            <a:endParaRPr lang="en-US" dirty="0"/>
          </a:p>
        </p:txBody>
      </p:sp>
      <p:sp>
        <p:nvSpPr>
          <p:cNvPr id="3" name="Content Placeholder 2"/>
          <p:cNvSpPr>
            <a:spLocks noGrp="1"/>
          </p:cNvSpPr>
          <p:nvPr>
            <p:ph idx="1"/>
          </p:nvPr>
        </p:nvSpPr>
        <p:spPr>
          <a:xfrm>
            <a:off x="285750" y="1297459"/>
            <a:ext cx="8572500" cy="5160149"/>
          </a:xfrm>
        </p:spPr>
        <p:txBody>
          <a:bodyPr/>
          <a:lstStyle>
            <a:lvl1pPr marL="259556" indent="-259556">
              <a:spcBef>
                <a:spcPts val="900"/>
              </a:spcBef>
              <a:spcAft>
                <a:spcPts val="225"/>
              </a:spcAft>
              <a:defRPr sz="2250"/>
            </a:lvl1pPr>
            <a:lvl2pPr marL="517922" indent="-258366">
              <a:spcBef>
                <a:spcPts val="0"/>
              </a:spcBef>
              <a:spcAft>
                <a:spcPts val="225"/>
              </a:spcAft>
              <a:defRPr sz="1950"/>
            </a:lvl2pPr>
            <a:lvl3pPr marL="769144" indent="-251222">
              <a:spcBef>
                <a:spcPts val="0"/>
              </a:spcBef>
              <a:spcAft>
                <a:spcPts val="225"/>
              </a:spcAft>
              <a:defRPr sz="1650"/>
            </a:lvl3pPr>
            <a:lvl4pPr marL="1028700" indent="-259556">
              <a:spcBef>
                <a:spcPts val="0"/>
              </a:spcBef>
              <a:spcAft>
                <a:spcPts val="225"/>
              </a:spcAft>
              <a:defRPr sz="1500"/>
            </a:lvl4pPr>
            <a:lvl5pPr marL="1203722" indent="-175022">
              <a:spcBef>
                <a:spcPts val="0"/>
              </a:spcBef>
              <a:spcAft>
                <a:spcPts val="225"/>
              </a:spcAft>
              <a:defRPr sz="15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1146755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50" y="243945"/>
            <a:ext cx="8858250" cy="784756"/>
          </a:xfrm>
        </p:spPr>
        <p:txBody>
          <a:bodyPr/>
          <a:lstStyle>
            <a:lvl1pPr>
              <a:defRPr sz="3300"/>
            </a:lvl1pPr>
          </a:lstStyle>
          <a:p>
            <a:r>
              <a:rPr lang="en-US"/>
              <a:t>Click to edit Master title style</a:t>
            </a:r>
            <a:endParaRPr lang="en-US" dirty="0"/>
          </a:p>
        </p:txBody>
      </p:sp>
    </p:spTree>
    <p:extLst>
      <p:ext uri="{BB962C8B-B14F-4D97-AF65-F5344CB8AC3E}">
        <p14:creationId xmlns:p14="http://schemas.microsoft.com/office/powerpoint/2010/main" val="4729403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51" y="243944"/>
            <a:ext cx="8858249" cy="784756"/>
          </a:xfrm>
        </p:spPr>
        <p:txBody>
          <a:bodyPr/>
          <a:lstStyle>
            <a:lvl1pPr>
              <a:defRPr sz="3300"/>
            </a:lvl1pPr>
          </a:lstStyle>
          <a:p>
            <a:r>
              <a:rPr lang="en-US"/>
              <a:t>Click to edit Master title style</a:t>
            </a:r>
            <a:endParaRPr lang="en-US" dirty="0"/>
          </a:p>
        </p:txBody>
      </p:sp>
      <p:sp>
        <p:nvSpPr>
          <p:cNvPr id="3" name="Content Placeholder 2"/>
          <p:cNvSpPr>
            <a:spLocks noGrp="1"/>
          </p:cNvSpPr>
          <p:nvPr>
            <p:ph idx="1"/>
          </p:nvPr>
        </p:nvSpPr>
        <p:spPr>
          <a:xfrm>
            <a:off x="285750" y="1297459"/>
            <a:ext cx="8572500" cy="5160149"/>
          </a:xfrm>
        </p:spPr>
        <p:txBody>
          <a:bodyPr/>
          <a:lstStyle>
            <a:lvl1pPr marL="259556" indent="-259556">
              <a:spcBef>
                <a:spcPts val="900"/>
              </a:spcBef>
              <a:spcAft>
                <a:spcPts val="225"/>
              </a:spcAft>
              <a:defRPr sz="2250"/>
            </a:lvl1pPr>
            <a:lvl2pPr marL="517922" indent="-258366">
              <a:spcBef>
                <a:spcPts val="0"/>
              </a:spcBef>
              <a:spcAft>
                <a:spcPts val="225"/>
              </a:spcAft>
              <a:defRPr sz="1950"/>
            </a:lvl2pPr>
            <a:lvl3pPr marL="769144" indent="-251222">
              <a:spcBef>
                <a:spcPts val="0"/>
              </a:spcBef>
              <a:spcAft>
                <a:spcPts val="225"/>
              </a:spcAft>
              <a:defRPr sz="1650"/>
            </a:lvl3pPr>
            <a:lvl4pPr marL="1028700" indent="-259556">
              <a:spcBef>
                <a:spcPts val="0"/>
              </a:spcBef>
              <a:spcAft>
                <a:spcPts val="225"/>
              </a:spcAft>
              <a:defRPr sz="1500"/>
            </a:lvl4pPr>
            <a:lvl5pPr marL="1203722" indent="-175022">
              <a:spcBef>
                <a:spcPts val="0"/>
              </a:spcBef>
              <a:spcAft>
                <a:spcPts val="225"/>
              </a:spcAft>
              <a:defRPr sz="15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73C23839-9E9A-46C6-A1A6-E1671CA7A1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42" y="6550224"/>
            <a:ext cx="865270" cy="263427"/>
          </a:xfrm>
          <a:prstGeom prst="rect">
            <a:avLst/>
          </a:prstGeom>
        </p:spPr>
      </p:pic>
      <p:sp>
        <p:nvSpPr>
          <p:cNvPr id="5" name="Rectangle 4">
            <a:extLst>
              <a:ext uri="{FF2B5EF4-FFF2-40B4-BE49-F238E27FC236}">
                <a16:creationId xmlns:a16="http://schemas.microsoft.com/office/drawing/2014/main" id="{29D484B5-E364-4317-B1F6-A453F00733F8}"/>
              </a:ext>
            </a:extLst>
          </p:cNvPr>
          <p:cNvSpPr/>
          <p:nvPr userDrawn="1"/>
        </p:nvSpPr>
        <p:spPr>
          <a:xfrm>
            <a:off x="0" y="1809"/>
            <a:ext cx="2514600" cy="219456"/>
          </a:xfrm>
          <a:prstGeom prst="rect">
            <a:avLst/>
          </a:prstGeom>
          <a:gradFill>
            <a:gsLst>
              <a:gs pos="98953">
                <a:srgbClr val="C9E2A0"/>
              </a:gs>
              <a:gs pos="0">
                <a:srgbClr val="006032"/>
              </a:gs>
              <a:gs pos="88478">
                <a:srgbClr val="AFD36F"/>
              </a:gs>
              <a:gs pos="46000">
                <a:srgbClr val="97C642"/>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6" name="Rectangle 5">
            <a:extLst>
              <a:ext uri="{FF2B5EF4-FFF2-40B4-BE49-F238E27FC236}">
                <a16:creationId xmlns:a16="http://schemas.microsoft.com/office/drawing/2014/main" id="{54E49C1E-54C1-4DC7-977E-3925CF65780C}"/>
              </a:ext>
            </a:extLst>
          </p:cNvPr>
          <p:cNvSpPr/>
          <p:nvPr userDrawn="1"/>
        </p:nvSpPr>
        <p:spPr>
          <a:xfrm>
            <a:off x="81588" y="111537"/>
            <a:ext cx="2261562" cy="109728"/>
          </a:xfrm>
          <a:prstGeom prst="rect">
            <a:avLst/>
          </a:prstGeom>
          <a:gradFill>
            <a:gsLst>
              <a:gs pos="0">
                <a:srgbClr val="C9E2A0">
                  <a:alpha val="91000"/>
                </a:srgbClr>
              </a:gs>
              <a:gs pos="26000">
                <a:schemeClr val="bg1">
                  <a:lumMod val="95000"/>
                  <a:alpha val="50000"/>
                </a:schemeClr>
              </a:gs>
              <a:gs pos="95000">
                <a:srgbClr val="BFE0A4"/>
              </a:gs>
              <a:gs pos="84000">
                <a:srgbClr val="ECF6E2"/>
              </a:gs>
              <a:gs pos="45000">
                <a:schemeClr val="bg1">
                  <a:alpha val="48000"/>
                </a:schemeClr>
              </a:gs>
            </a:gsLst>
            <a:lin ang="84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7" name="Rectangle 6">
            <a:extLst>
              <a:ext uri="{FF2B5EF4-FFF2-40B4-BE49-F238E27FC236}">
                <a16:creationId xmlns:a16="http://schemas.microsoft.com/office/drawing/2014/main" id="{4CD2A0FE-197C-4240-B140-DC3E069EF6F9}"/>
              </a:ext>
            </a:extLst>
          </p:cNvPr>
          <p:cNvSpPr/>
          <p:nvPr userDrawn="1"/>
        </p:nvSpPr>
        <p:spPr>
          <a:xfrm>
            <a:off x="2339720" y="111795"/>
            <a:ext cx="174879" cy="109471"/>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8" name="Right Triangle 7">
            <a:extLst>
              <a:ext uri="{FF2B5EF4-FFF2-40B4-BE49-F238E27FC236}">
                <a16:creationId xmlns:a16="http://schemas.microsoft.com/office/drawing/2014/main" id="{2D2B830C-74D8-4567-9CF4-8438EC615739}"/>
              </a:ext>
            </a:extLst>
          </p:cNvPr>
          <p:cNvSpPr/>
          <p:nvPr userDrawn="1"/>
        </p:nvSpPr>
        <p:spPr>
          <a:xfrm flipH="1">
            <a:off x="2257424" y="111537"/>
            <a:ext cx="82296" cy="109728"/>
          </a:xfrm>
          <a:prstGeom prst="rtTriangle">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ight Triangle 8">
            <a:extLst>
              <a:ext uri="{FF2B5EF4-FFF2-40B4-BE49-F238E27FC236}">
                <a16:creationId xmlns:a16="http://schemas.microsoft.com/office/drawing/2014/main" id="{3BC1ACF1-D50A-4D35-9B8D-90A9C7B13329}"/>
              </a:ext>
            </a:extLst>
          </p:cNvPr>
          <p:cNvSpPr/>
          <p:nvPr userDrawn="1"/>
        </p:nvSpPr>
        <p:spPr>
          <a:xfrm flipH="1">
            <a:off x="2428874" y="-1"/>
            <a:ext cx="85725" cy="111537"/>
          </a:xfrm>
          <a:prstGeom prst="rtTriangle">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ectangle 9">
            <a:extLst>
              <a:ext uri="{FF2B5EF4-FFF2-40B4-BE49-F238E27FC236}">
                <a16:creationId xmlns:a16="http://schemas.microsoft.com/office/drawing/2014/main" id="{1261E621-87B2-493D-8A01-D8AF78EC821C}"/>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spTree>
    <p:extLst>
      <p:ext uri="{BB962C8B-B14F-4D97-AF65-F5344CB8AC3E}">
        <p14:creationId xmlns:p14="http://schemas.microsoft.com/office/powerpoint/2010/main" val="32513018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50" y="243945"/>
            <a:ext cx="8858250" cy="784756"/>
          </a:xfrm>
        </p:spPr>
        <p:txBody>
          <a:bodyPr/>
          <a:lstStyle>
            <a:lvl1pPr>
              <a:defRPr sz="3300"/>
            </a:lvl1pPr>
          </a:lstStyle>
          <a:p>
            <a:r>
              <a:rPr lang="en-US"/>
              <a:t>Click to edit Master title style</a:t>
            </a:r>
            <a:endParaRPr lang="en-US" dirty="0"/>
          </a:p>
        </p:txBody>
      </p:sp>
      <p:pic>
        <p:nvPicPr>
          <p:cNvPr id="3" name="Picture 2">
            <a:extLst>
              <a:ext uri="{FF2B5EF4-FFF2-40B4-BE49-F238E27FC236}">
                <a16:creationId xmlns:a16="http://schemas.microsoft.com/office/drawing/2014/main" id="{A9F27907-8B88-4C5B-BA68-02927A2B5C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42" y="6550224"/>
            <a:ext cx="865270" cy="263427"/>
          </a:xfrm>
          <a:prstGeom prst="rect">
            <a:avLst/>
          </a:prstGeom>
        </p:spPr>
      </p:pic>
      <p:sp>
        <p:nvSpPr>
          <p:cNvPr id="6" name="Rectangle 5">
            <a:extLst>
              <a:ext uri="{FF2B5EF4-FFF2-40B4-BE49-F238E27FC236}">
                <a16:creationId xmlns:a16="http://schemas.microsoft.com/office/drawing/2014/main" id="{26BF791C-B2C0-41C2-8C55-B683B74BB596}"/>
              </a:ext>
            </a:extLst>
          </p:cNvPr>
          <p:cNvSpPr/>
          <p:nvPr userDrawn="1"/>
        </p:nvSpPr>
        <p:spPr>
          <a:xfrm>
            <a:off x="0" y="1809"/>
            <a:ext cx="2514600" cy="219456"/>
          </a:xfrm>
          <a:prstGeom prst="rect">
            <a:avLst/>
          </a:prstGeom>
          <a:gradFill>
            <a:gsLst>
              <a:gs pos="98953">
                <a:srgbClr val="C9E2A0"/>
              </a:gs>
              <a:gs pos="0">
                <a:srgbClr val="006032"/>
              </a:gs>
              <a:gs pos="88478">
                <a:srgbClr val="AFD36F"/>
              </a:gs>
              <a:gs pos="46000">
                <a:srgbClr val="97C642"/>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7" name="Rectangle 6">
            <a:extLst>
              <a:ext uri="{FF2B5EF4-FFF2-40B4-BE49-F238E27FC236}">
                <a16:creationId xmlns:a16="http://schemas.microsoft.com/office/drawing/2014/main" id="{051F8C82-3328-4C27-B032-04BF458D3B23}"/>
              </a:ext>
            </a:extLst>
          </p:cNvPr>
          <p:cNvSpPr/>
          <p:nvPr userDrawn="1"/>
        </p:nvSpPr>
        <p:spPr>
          <a:xfrm>
            <a:off x="81588" y="111537"/>
            <a:ext cx="2261562" cy="109728"/>
          </a:xfrm>
          <a:prstGeom prst="rect">
            <a:avLst/>
          </a:prstGeom>
          <a:gradFill>
            <a:gsLst>
              <a:gs pos="0">
                <a:srgbClr val="C9E2A0">
                  <a:alpha val="91000"/>
                </a:srgbClr>
              </a:gs>
              <a:gs pos="26000">
                <a:schemeClr val="bg1">
                  <a:lumMod val="95000"/>
                  <a:alpha val="50000"/>
                </a:schemeClr>
              </a:gs>
              <a:gs pos="95000">
                <a:srgbClr val="BFE0A4"/>
              </a:gs>
              <a:gs pos="84000">
                <a:srgbClr val="ECF6E2"/>
              </a:gs>
              <a:gs pos="45000">
                <a:schemeClr val="bg1">
                  <a:alpha val="48000"/>
                </a:schemeClr>
              </a:gs>
            </a:gsLst>
            <a:lin ang="84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8" name="Rectangle 7">
            <a:extLst>
              <a:ext uri="{FF2B5EF4-FFF2-40B4-BE49-F238E27FC236}">
                <a16:creationId xmlns:a16="http://schemas.microsoft.com/office/drawing/2014/main" id="{4006B39E-9C55-4E64-9F2E-D4A24D8E32D1}"/>
              </a:ext>
            </a:extLst>
          </p:cNvPr>
          <p:cNvSpPr/>
          <p:nvPr userDrawn="1"/>
        </p:nvSpPr>
        <p:spPr>
          <a:xfrm>
            <a:off x="2339720" y="111795"/>
            <a:ext cx="174879" cy="109471"/>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ight Triangle 8">
            <a:extLst>
              <a:ext uri="{FF2B5EF4-FFF2-40B4-BE49-F238E27FC236}">
                <a16:creationId xmlns:a16="http://schemas.microsoft.com/office/drawing/2014/main" id="{2EB3AB39-E18D-4DB8-B9C6-4000E8BCD222}"/>
              </a:ext>
            </a:extLst>
          </p:cNvPr>
          <p:cNvSpPr/>
          <p:nvPr userDrawn="1"/>
        </p:nvSpPr>
        <p:spPr>
          <a:xfrm flipH="1">
            <a:off x="2257424" y="111537"/>
            <a:ext cx="82296" cy="109728"/>
          </a:xfrm>
          <a:prstGeom prst="rtTriangle">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ight Triangle 9">
            <a:extLst>
              <a:ext uri="{FF2B5EF4-FFF2-40B4-BE49-F238E27FC236}">
                <a16:creationId xmlns:a16="http://schemas.microsoft.com/office/drawing/2014/main" id="{FC1AAE4B-9DC2-4753-B075-D1977F008A35}"/>
              </a:ext>
            </a:extLst>
          </p:cNvPr>
          <p:cNvSpPr/>
          <p:nvPr userDrawn="1"/>
        </p:nvSpPr>
        <p:spPr>
          <a:xfrm flipH="1">
            <a:off x="2428874" y="-1"/>
            <a:ext cx="85725" cy="111537"/>
          </a:xfrm>
          <a:prstGeom prst="rtTriangle">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2" name="Rectangle 11">
            <a:extLst>
              <a:ext uri="{FF2B5EF4-FFF2-40B4-BE49-F238E27FC236}">
                <a16:creationId xmlns:a16="http://schemas.microsoft.com/office/drawing/2014/main" id="{22F2C31A-6E41-4987-AEFB-4A5CBD4D043E}"/>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spTree>
    <p:extLst>
      <p:ext uri="{BB962C8B-B14F-4D97-AF65-F5344CB8AC3E}">
        <p14:creationId xmlns:p14="http://schemas.microsoft.com/office/powerpoint/2010/main" val="368745164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obj" preserve="1">
  <p:cSld name="4_Title and Content">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774B808-7D00-4427-98A9-61AE5985AF56}"/>
              </a:ext>
            </a:extLst>
          </p:cNvPr>
          <p:cNvSpPr/>
          <p:nvPr userDrawn="1"/>
        </p:nvSpPr>
        <p:spPr>
          <a:xfrm flipH="1" flipV="1">
            <a:off x="3286124" y="-2"/>
            <a:ext cx="5857875" cy="6834955"/>
          </a:xfrm>
          <a:prstGeom prst="rect">
            <a:avLst/>
          </a:prstGeom>
          <a:solidFill>
            <a:srgbClr val="ECF6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30">
            <a:extLst>
              <a:ext uri="{FF2B5EF4-FFF2-40B4-BE49-F238E27FC236}">
                <a16:creationId xmlns:a16="http://schemas.microsoft.com/office/drawing/2014/main" id="{04DEBCE8-E56B-4E01-9847-FAD0A14F0C53}"/>
              </a:ext>
            </a:extLst>
          </p:cNvPr>
          <p:cNvSpPr/>
          <p:nvPr userDrawn="1"/>
        </p:nvSpPr>
        <p:spPr>
          <a:xfrm>
            <a:off x="8779669" y="6544892"/>
            <a:ext cx="364331" cy="313108"/>
          </a:xfrm>
          <a:custGeom>
            <a:avLst/>
            <a:gdLst>
              <a:gd name="connsiteX0" fmla="*/ 0 w 387967"/>
              <a:gd name="connsiteY0" fmla="*/ 0 h 310726"/>
              <a:gd name="connsiteX1" fmla="*/ 387967 w 387967"/>
              <a:gd name="connsiteY1" fmla="*/ 0 h 310726"/>
              <a:gd name="connsiteX2" fmla="*/ 387967 w 387967"/>
              <a:gd name="connsiteY2" fmla="*/ 310726 h 310726"/>
              <a:gd name="connsiteX3" fmla="*/ 0 w 387967"/>
              <a:gd name="connsiteY3" fmla="*/ 310726 h 310726"/>
              <a:gd name="connsiteX4" fmla="*/ 0 w 387967"/>
              <a:gd name="connsiteY4" fmla="*/ 0 h 310726"/>
              <a:gd name="connsiteX0" fmla="*/ 177 w 388144"/>
              <a:gd name="connsiteY0" fmla="*/ 0 h 310726"/>
              <a:gd name="connsiteX1" fmla="*/ 388144 w 388144"/>
              <a:gd name="connsiteY1" fmla="*/ 0 h 310726"/>
              <a:gd name="connsiteX2" fmla="*/ 388144 w 388144"/>
              <a:gd name="connsiteY2" fmla="*/ 310726 h 310726"/>
              <a:gd name="connsiteX3" fmla="*/ 177 w 388144"/>
              <a:gd name="connsiteY3" fmla="*/ 310726 h 310726"/>
              <a:gd name="connsiteX4" fmla="*/ 0 w 388144"/>
              <a:gd name="connsiteY4" fmla="*/ 134510 h 310726"/>
              <a:gd name="connsiteX5" fmla="*/ 177 w 388144"/>
              <a:gd name="connsiteY5" fmla="*/ 0 h 310726"/>
              <a:gd name="connsiteX0" fmla="*/ 174009 w 561976"/>
              <a:gd name="connsiteY0" fmla="*/ 0 h 310726"/>
              <a:gd name="connsiteX1" fmla="*/ 561976 w 561976"/>
              <a:gd name="connsiteY1" fmla="*/ 0 h 310726"/>
              <a:gd name="connsiteX2" fmla="*/ 561976 w 561976"/>
              <a:gd name="connsiteY2" fmla="*/ 310726 h 310726"/>
              <a:gd name="connsiteX3" fmla="*/ 174009 w 561976"/>
              <a:gd name="connsiteY3" fmla="*/ 310726 h 310726"/>
              <a:gd name="connsiteX4" fmla="*/ 0 w 561976"/>
              <a:gd name="connsiteY4" fmla="*/ 163085 h 310726"/>
              <a:gd name="connsiteX5" fmla="*/ 174009 w 561976"/>
              <a:gd name="connsiteY5" fmla="*/ 0 h 310726"/>
              <a:gd name="connsiteX0" fmla="*/ 174009 w 561976"/>
              <a:gd name="connsiteY0" fmla="*/ 0 h 313108"/>
              <a:gd name="connsiteX1" fmla="*/ 561976 w 561976"/>
              <a:gd name="connsiteY1" fmla="*/ 0 h 313108"/>
              <a:gd name="connsiteX2" fmla="*/ 561976 w 561976"/>
              <a:gd name="connsiteY2" fmla="*/ 310726 h 313108"/>
              <a:gd name="connsiteX3" fmla="*/ 4940 w 561976"/>
              <a:gd name="connsiteY3" fmla="*/ 313108 h 313108"/>
              <a:gd name="connsiteX4" fmla="*/ 0 w 561976"/>
              <a:gd name="connsiteY4" fmla="*/ 163085 h 313108"/>
              <a:gd name="connsiteX5" fmla="*/ 174009 w 561976"/>
              <a:gd name="connsiteY5" fmla="*/ 0 h 313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976" h="313108">
                <a:moveTo>
                  <a:pt x="174009" y="0"/>
                </a:moveTo>
                <a:lnTo>
                  <a:pt x="561976" y="0"/>
                </a:lnTo>
                <a:lnTo>
                  <a:pt x="561976" y="310726"/>
                </a:lnTo>
                <a:lnTo>
                  <a:pt x="4940" y="313108"/>
                </a:lnTo>
                <a:lnTo>
                  <a:pt x="0" y="163085"/>
                </a:lnTo>
                <a:lnTo>
                  <a:pt x="174009" y="0"/>
                </a:lnTo>
                <a:close/>
              </a:path>
            </a:pathLst>
          </a:custGeom>
          <a:solidFill>
            <a:srgbClr val="ECF6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ectangle 8">
            <a:extLst>
              <a:ext uri="{FF2B5EF4-FFF2-40B4-BE49-F238E27FC236}">
                <a16:creationId xmlns:a16="http://schemas.microsoft.com/office/drawing/2014/main" id="{4F07ACDE-652A-413A-BDBA-2FB0415B05D2}"/>
              </a:ext>
            </a:extLst>
          </p:cNvPr>
          <p:cNvSpPr>
            <a:spLocks noChangeArrowheads="1"/>
          </p:cNvSpPr>
          <p:nvPr userDrawn="1"/>
        </p:nvSpPr>
        <p:spPr bwMode="auto">
          <a:xfrm>
            <a:off x="8799033"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grpSp>
        <p:nvGrpSpPr>
          <p:cNvPr id="7" name="Group 6">
            <a:extLst>
              <a:ext uri="{FF2B5EF4-FFF2-40B4-BE49-F238E27FC236}">
                <a16:creationId xmlns:a16="http://schemas.microsoft.com/office/drawing/2014/main" id="{B666ABB9-3778-4994-9BEB-BF507AC361D2}"/>
              </a:ext>
            </a:extLst>
          </p:cNvPr>
          <p:cNvGrpSpPr/>
          <p:nvPr userDrawn="1"/>
        </p:nvGrpSpPr>
        <p:grpSpPr>
          <a:xfrm>
            <a:off x="129010" y="2258837"/>
            <a:ext cx="3600450" cy="2340326"/>
            <a:chOff x="266700" y="1485900"/>
            <a:chExt cx="5084064" cy="2793404"/>
          </a:xfrm>
        </p:grpSpPr>
        <p:grpSp>
          <p:nvGrpSpPr>
            <p:cNvPr id="16" name="Group 15">
              <a:extLst>
                <a:ext uri="{FF2B5EF4-FFF2-40B4-BE49-F238E27FC236}">
                  <a16:creationId xmlns:a16="http://schemas.microsoft.com/office/drawing/2014/main" id="{35E2E835-EFB1-4080-AFA7-4685C0DC236C}"/>
                </a:ext>
              </a:extLst>
            </p:cNvPr>
            <p:cNvGrpSpPr/>
            <p:nvPr userDrawn="1"/>
          </p:nvGrpSpPr>
          <p:grpSpPr>
            <a:xfrm>
              <a:off x="3357645" y="1504460"/>
              <a:ext cx="1993119" cy="2774844"/>
              <a:chOff x="10198881" y="1"/>
              <a:chExt cx="1993119" cy="1059506"/>
            </a:xfrm>
          </p:grpSpPr>
          <p:sp>
            <p:nvSpPr>
              <p:cNvPr id="4" name="Rectangle 3">
                <a:extLst>
                  <a:ext uri="{FF2B5EF4-FFF2-40B4-BE49-F238E27FC236}">
                    <a16:creationId xmlns:a16="http://schemas.microsoft.com/office/drawing/2014/main" id="{18A00553-A078-4D1E-80B4-B0D639E1572E}"/>
                  </a:ext>
                </a:extLst>
              </p:cNvPr>
              <p:cNvSpPr/>
              <p:nvPr userDrawn="1"/>
            </p:nvSpPr>
            <p:spPr>
              <a:xfrm>
                <a:off x="10198883" y="1"/>
                <a:ext cx="1993117" cy="1059506"/>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Rectangle 4">
                <a:extLst>
                  <a:ext uri="{FF2B5EF4-FFF2-40B4-BE49-F238E27FC236}">
                    <a16:creationId xmlns:a16="http://schemas.microsoft.com/office/drawing/2014/main" id="{AB4B238C-1ED7-4D7F-9EFE-556DCE1DD3C3}"/>
                  </a:ext>
                </a:extLst>
              </p:cNvPr>
              <p:cNvSpPr/>
              <p:nvPr userDrawn="1"/>
            </p:nvSpPr>
            <p:spPr>
              <a:xfrm flipH="1" flipV="1">
                <a:off x="10198881" y="1"/>
                <a:ext cx="1993117" cy="1059506"/>
              </a:xfrm>
              <a:prstGeom prst="rect">
                <a:avLst/>
              </a:prstGeom>
              <a:gradFill>
                <a:gsLst>
                  <a:gs pos="95361">
                    <a:srgbClr val="ECF6E2"/>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6" name="Rectangle 5">
              <a:extLst>
                <a:ext uri="{FF2B5EF4-FFF2-40B4-BE49-F238E27FC236}">
                  <a16:creationId xmlns:a16="http://schemas.microsoft.com/office/drawing/2014/main" id="{66273529-13DE-4F9A-BD85-9EE20523777E}"/>
                </a:ext>
              </a:extLst>
            </p:cNvPr>
            <p:cNvSpPr/>
            <p:nvPr userDrawn="1"/>
          </p:nvSpPr>
          <p:spPr>
            <a:xfrm flipH="1" flipV="1">
              <a:off x="266700" y="1485900"/>
              <a:ext cx="5084063" cy="2793404"/>
            </a:xfrm>
            <a:prstGeom prst="rect">
              <a:avLst/>
            </a:prstGeom>
            <a:gradFill>
              <a:gsLst>
                <a:gs pos="100000">
                  <a:srgbClr val="ECF6E2"/>
                </a:gs>
                <a:gs pos="16000">
                  <a:srgbClr val="ECF6E2"/>
                </a:gs>
                <a:gs pos="0">
                  <a:srgbClr val="ECF6E2">
                    <a:alpha val="0"/>
                  </a:srgbClr>
                </a:gs>
              </a:gsLst>
              <a:lin ang="0" scaled="0"/>
            </a:gradFill>
            <a:ln w="3175">
              <a:solidFill>
                <a:srgbClr val="00603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 name="Title 1"/>
          <p:cNvSpPr>
            <a:spLocks noGrp="1"/>
          </p:cNvSpPr>
          <p:nvPr userDrawn="1">
            <p:ph type="title"/>
          </p:nvPr>
        </p:nvSpPr>
        <p:spPr>
          <a:xfrm>
            <a:off x="154986" y="2414004"/>
            <a:ext cx="3485495" cy="2029992"/>
          </a:xfrm>
        </p:spPr>
        <p:txBody>
          <a:bodyPr/>
          <a:lstStyle>
            <a:lvl1pPr>
              <a:defRPr sz="3000">
                <a:effectLst/>
              </a:defRPr>
            </a:lvl1pPr>
          </a:lstStyle>
          <a:p>
            <a:r>
              <a:rPr lang="en-US"/>
              <a:t>Click to edit Master title style</a:t>
            </a:r>
            <a:endParaRPr lang="en-US" dirty="0"/>
          </a:p>
        </p:txBody>
      </p:sp>
      <p:pic>
        <p:nvPicPr>
          <p:cNvPr id="18" name="Picture 17">
            <a:extLst>
              <a:ext uri="{FF2B5EF4-FFF2-40B4-BE49-F238E27FC236}">
                <a16:creationId xmlns:a16="http://schemas.microsoft.com/office/drawing/2014/main" id="{C17EFFCA-ABC8-4DFD-85B5-BA68B4F0FDF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858" y="6547279"/>
            <a:ext cx="944923" cy="287677"/>
          </a:xfrm>
          <a:prstGeom prst="rect">
            <a:avLst/>
          </a:prstGeom>
        </p:spPr>
      </p:pic>
      <p:sp>
        <p:nvSpPr>
          <p:cNvPr id="3" name="Content Placeholder 2"/>
          <p:cNvSpPr>
            <a:spLocks noGrp="1"/>
          </p:cNvSpPr>
          <p:nvPr userDrawn="1">
            <p:ph idx="1"/>
          </p:nvPr>
        </p:nvSpPr>
        <p:spPr>
          <a:xfrm>
            <a:off x="3915432" y="495300"/>
            <a:ext cx="4872294" cy="5962309"/>
          </a:xfrm>
        </p:spPr>
        <p:txBody>
          <a:bodyPr/>
          <a:lstStyle>
            <a:lvl1pPr>
              <a:defRPr sz="2400"/>
            </a:lvl1pPr>
            <a:lvl2pPr>
              <a:defRPr sz="2100"/>
            </a:lvl2pPr>
            <a:lvl3pPr>
              <a:defRPr sz="1800"/>
            </a:lvl3pPr>
            <a:lvl4pPr>
              <a:defRPr sz="2100"/>
            </a:lvl4pPr>
            <a:lvl5pPr>
              <a:defRPr sz="2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5830305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38D6796-B8AC-4054-A8F9-D7BB95920B98}"/>
              </a:ext>
            </a:extLst>
          </p:cNvPr>
          <p:cNvSpPr/>
          <p:nvPr userDrawn="1"/>
        </p:nvSpPr>
        <p:spPr>
          <a:xfrm>
            <a:off x="1" y="0"/>
            <a:ext cx="9145880" cy="6858000"/>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p:cNvSpPr/>
          <p:nvPr userDrawn="1"/>
        </p:nvSpPr>
        <p:spPr>
          <a:xfrm>
            <a:off x="-4399" y="6556178"/>
            <a:ext cx="9140747" cy="301820"/>
          </a:xfrm>
          <a:prstGeom prst="rect">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0" name="Rectangle 39">
            <a:extLst>
              <a:ext uri="{FF2B5EF4-FFF2-40B4-BE49-F238E27FC236}">
                <a16:creationId xmlns:a16="http://schemas.microsoft.com/office/drawing/2014/main" id="{A4BEE3DC-F4C2-4867-BC45-58495C772636}"/>
              </a:ext>
            </a:extLst>
          </p:cNvPr>
          <p:cNvSpPr/>
          <p:nvPr userDrawn="1"/>
        </p:nvSpPr>
        <p:spPr>
          <a:xfrm flipH="1" flipV="1">
            <a:off x="-1" y="0"/>
            <a:ext cx="9145880" cy="6857998"/>
          </a:xfrm>
          <a:prstGeom prst="rect">
            <a:avLst/>
          </a:prstGeom>
          <a:gradFill>
            <a:gsLst>
              <a:gs pos="95361">
                <a:srgbClr val="ECF6E2"/>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Rectangle 41"/>
          <p:cNvSpPr>
            <a:spLocks noChangeArrowheads="1"/>
          </p:cNvSpPr>
          <p:nvPr userDrawn="1"/>
        </p:nvSpPr>
        <p:spPr bwMode="auto">
          <a:xfrm>
            <a:off x="8850365" y="6585581"/>
            <a:ext cx="29991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fld id="{137707FA-DA0D-44A4-94B1-8EAC83670A87}" type="slidenum">
              <a:rPr lang="zh-CN" altLang="en-US" sz="1050" b="1" smtClean="0">
                <a:solidFill>
                  <a:srgbClr val="006032"/>
                </a:solidFill>
              </a:rPr>
              <a:pPr algn="r"/>
              <a:t>‹#›</a:t>
            </a:fld>
            <a:endParaRPr lang="en-US" altLang="zh-CN" sz="1050" b="1" dirty="0">
              <a:solidFill>
                <a:srgbClr val="006032"/>
              </a:solidFill>
            </a:endParaRPr>
          </a:p>
        </p:txBody>
      </p:sp>
      <p:pic>
        <p:nvPicPr>
          <p:cNvPr id="10" name="Picture 9">
            <a:extLst>
              <a:ext uri="{FF2B5EF4-FFF2-40B4-BE49-F238E27FC236}">
                <a16:creationId xmlns:a16="http://schemas.microsoft.com/office/drawing/2014/main" id="{C2C5CF8B-0CBE-433A-A37C-59567A5D2DD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858" y="6556177"/>
            <a:ext cx="915692" cy="278778"/>
          </a:xfrm>
          <a:prstGeom prst="rect">
            <a:avLst/>
          </a:prstGeom>
        </p:spPr>
      </p:pic>
    </p:spTree>
    <p:extLst>
      <p:ext uri="{BB962C8B-B14F-4D97-AF65-F5344CB8AC3E}">
        <p14:creationId xmlns:p14="http://schemas.microsoft.com/office/powerpoint/2010/main" val="64272566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38D6796-B8AC-4054-A8F9-D7BB95920B98}"/>
              </a:ext>
            </a:extLst>
          </p:cNvPr>
          <p:cNvSpPr/>
          <p:nvPr userDrawn="1"/>
        </p:nvSpPr>
        <p:spPr>
          <a:xfrm>
            <a:off x="1" y="0"/>
            <a:ext cx="9145880" cy="6858000"/>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0" name="Rectangle 39">
            <a:extLst>
              <a:ext uri="{FF2B5EF4-FFF2-40B4-BE49-F238E27FC236}">
                <a16:creationId xmlns:a16="http://schemas.microsoft.com/office/drawing/2014/main" id="{A4BEE3DC-F4C2-4867-BC45-58495C772636}"/>
              </a:ext>
            </a:extLst>
          </p:cNvPr>
          <p:cNvSpPr/>
          <p:nvPr userDrawn="1"/>
        </p:nvSpPr>
        <p:spPr>
          <a:xfrm flipH="1" flipV="1">
            <a:off x="-1" y="0"/>
            <a:ext cx="9145880" cy="6857998"/>
          </a:xfrm>
          <a:prstGeom prst="rect">
            <a:avLst/>
          </a:prstGeom>
          <a:gradFill>
            <a:gsLst>
              <a:gs pos="95361">
                <a:srgbClr val="ECF6E2"/>
              </a:gs>
              <a:gs pos="59000">
                <a:srgbClr val="ECF6E2">
                  <a:alpha val="84000"/>
                </a:srgbClr>
              </a:gs>
              <a:gs pos="22000">
                <a:schemeClr val="bg1">
                  <a:alpha val="63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a:extLst>
              <a:ext uri="{FF2B5EF4-FFF2-40B4-BE49-F238E27FC236}">
                <a16:creationId xmlns:a16="http://schemas.microsoft.com/office/drawing/2014/main" id="{3B58FA97-0A19-4649-8403-9A5BED0CDAF0}"/>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spTree>
    <p:extLst>
      <p:ext uri="{BB962C8B-B14F-4D97-AF65-F5344CB8AC3E}">
        <p14:creationId xmlns:p14="http://schemas.microsoft.com/office/powerpoint/2010/main" val="272800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619D9-095E-4E0D-B960-36DA78F733E6}"/>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D03B15D-4CA4-4E17-A8D8-CD0E829D4AD9}"/>
              </a:ext>
            </a:extLst>
          </p:cNvPr>
          <p:cNvSpPr>
            <a:spLocks noGrp="1"/>
          </p:cNvSpPr>
          <p:nvPr>
            <p:ph idx="1"/>
          </p:nvPr>
        </p:nvSpPr>
        <p:spPr/>
        <p:txBody>
          <a:bodyPr vert="horz" lIns="91440" tIns="45720" rIns="91440" bIns="45720" rtlCol="0">
            <a:noAutofit/>
          </a:bodyPr>
          <a:lstStyle>
            <a:lvl1pPr>
              <a:defRPr lang="en-US" dirty="0" smtClean="0">
                <a:latin typeface="+mj-lt"/>
              </a:defRPr>
            </a:lvl1pPr>
            <a:lvl2pPr>
              <a:defRPr lang="en-US" dirty="0" smtClean="0">
                <a:latin typeface="+mj-lt"/>
              </a:defRPr>
            </a:lvl2pPr>
            <a:lvl3pPr>
              <a:defRPr lang="en-US" dirty="0" smtClean="0">
                <a:latin typeface="+mj-lt"/>
              </a:defRPr>
            </a:lvl3pPr>
            <a:lvl4pPr>
              <a:defRPr lang="en-US" dirty="0" smtClean="0">
                <a:latin typeface="+mj-lt"/>
              </a:defRPr>
            </a:lvl4pPr>
            <a:lvl5pPr>
              <a:defRPr lang="en-US" dirty="0">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1841118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DC278BA-E610-4D30-818A-1D772E517E2F}"/>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grpSp>
        <p:nvGrpSpPr>
          <p:cNvPr id="3" name="Group 6">
            <a:extLst>
              <a:ext uri="{FF2B5EF4-FFF2-40B4-BE49-F238E27FC236}">
                <a16:creationId xmlns:a16="http://schemas.microsoft.com/office/drawing/2014/main" id="{E05B6552-FF1A-4DCE-A046-22A0DBFFEF0D}"/>
              </a:ext>
            </a:extLst>
          </p:cNvPr>
          <p:cNvGrpSpPr/>
          <p:nvPr userDrawn="1"/>
        </p:nvGrpSpPr>
        <p:grpSpPr>
          <a:xfrm>
            <a:off x="-3435" y="-18997"/>
            <a:ext cx="2514600" cy="221265"/>
            <a:chOff x="122821" y="-726698"/>
            <a:chExt cx="3352800" cy="221265"/>
          </a:xfrm>
        </p:grpSpPr>
        <p:sp>
          <p:nvSpPr>
            <p:cNvPr id="8" name="Rectangle 7">
              <a:extLst>
                <a:ext uri="{FF2B5EF4-FFF2-40B4-BE49-F238E27FC236}">
                  <a16:creationId xmlns:a16="http://schemas.microsoft.com/office/drawing/2014/main" id="{1877ED2E-0166-4EEB-AD1D-57F54E638289}"/>
                </a:ext>
              </a:extLst>
            </p:cNvPr>
            <p:cNvSpPr/>
            <p:nvPr userDrawn="1"/>
          </p:nvSpPr>
          <p:spPr>
            <a:xfrm>
              <a:off x="122821" y="-724889"/>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ectangle 8">
              <a:extLst>
                <a:ext uri="{FF2B5EF4-FFF2-40B4-BE49-F238E27FC236}">
                  <a16:creationId xmlns:a16="http://schemas.microsoft.com/office/drawing/2014/main" id="{51D317FE-1B67-4B32-B0DD-C9D04FAB1389}"/>
                </a:ext>
              </a:extLst>
            </p:cNvPr>
            <p:cNvSpPr/>
            <p:nvPr userDrawn="1"/>
          </p:nvSpPr>
          <p:spPr>
            <a:xfrm>
              <a:off x="231605" y="-615161"/>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ectangle 9">
              <a:extLst>
                <a:ext uri="{FF2B5EF4-FFF2-40B4-BE49-F238E27FC236}">
                  <a16:creationId xmlns:a16="http://schemas.microsoft.com/office/drawing/2014/main" id="{97C486DD-5809-4D6F-B831-C1BA0178363C}"/>
                </a:ext>
              </a:extLst>
            </p:cNvPr>
            <p:cNvSpPr/>
            <p:nvPr userDrawn="1"/>
          </p:nvSpPr>
          <p:spPr>
            <a:xfrm>
              <a:off x="3242448" y="-614904"/>
              <a:ext cx="233172" cy="109471"/>
            </a:xfrm>
            <a:prstGeom prst="rect">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1" name="Right Triangle 10">
              <a:extLst>
                <a:ext uri="{FF2B5EF4-FFF2-40B4-BE49-F238E27FC236}">
                  <a16:creationId xmlns:a16="http://schemas.microsoft.com/office/drawing/2014/main" id="{4A4739E8-0EE1-4C71-A65A-EDF30CDD57E6}"/>
                </a:ext>
              </a:extLst>
            </p:cNvPr>
            <p:cNvSpPr/>
            <p:nvPr userDrawn="1"/>
          </p:nvSpPr>
          <p:spPr>
            <a:xfrm flipH="1">
              <a:off x="3132720" y="-615161"/>
              <a:ext cx="109728" cy="109728"/>
            </a:xfrm>
            <a:prstGeom prst="rtTriangle">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2" name="Right Triangle 11">
              <a:extLst>
                <a:ext uri="{FF2B5EF4-FFF2-40B4-BE49-F238E27FC236}">
                  <a16:creationId xmlns:a16="http://schemas.microsoft.com/office/drawing/2014/main" id="{FA4995B9-64D9-46F6-B9FB-AFA40346CE92}"/>
                </a:ext>
              </a:extLst>
            </p:cNvPr>
            <p:cNvSpPr/>
            <p:nvPr userDrawn="1"/>
          </p:nvSpPr>
          <p:spPr>
            <a:xfrm flipH="1">
              <a:off x="3361320" y="-726698"/>
              <a:ext cx="109728" cy="109728"/>
            </a:xfrm>
            <a:prstGeom prst="rtTriangle">
              <a:avLst/>
            </a:prstGeom>
            <a:solidFill>
              <a:srgbClr val="FDFAD6"/>
            </a:soli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2" name="Title 1">
            <a:extLst>
              <a:ext uri="{FF2B5EF4-FFF2-40B4-BE49-F238E27FC236}">
                <a16:creationId xmlns:a16="http://schemas.microsoft.com/office/drawing/2014/main" id="{35B4D7D1-DAAD-4636-9650-E7A54A723CF6}"/>
              </a:ext>
            </a:extLst>
          </p:cNvPr>
          <p:cNvSpPr>
            <a:spLocks noGrp="1"/>
          </p:cNvSpPr>
          <p:nvPr>
            <p:ph type="title"/>
          </p:nvPr>
        </p:nvSpPr>
        <p:spPr>
          <a:xfrm>
            <a:off x="78153" y="200460"/>
            <a:ext cx="8437197" cy="828241"/>
          </a:xfrm>
        </p:spPr>
        <p:txBody>
          <a:bodyPr/>
          <a:lstStyle/>
          <a:p>
            <a:r>
              <a:rPr lang="en-US" dirty="0"/>
              <a:t>Click to edit Master title style</a:t>
            </a:r>
          </a:p>
        </p:txBody>
      </p:sp>
    </p:spTree>
    <p:extLst>
      <p:ext uri="{BB962C8B-B14F-4D97-AF65-F5344CB8AC3E}">
        <p14:creationId xmlns:p14="http://schemas.microsoft.com/office/powerpoint/2010/main" val="38739234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6441" y="4"/>
            <a:ext cx="9148769" cy="6857999"/>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8" name="Rectangle 7"/>
          <p:cNvSpPr/>
          <p:nvPr userDrawn="1"/>
        </p:nvSpPr>
        <p:spPr>
          <a:xfrm>
            <a:off x="1" y="0"/>
            <a:ext cx="9145421" cy="6858000"/>
          </a:xfrm>
          <a:prstGeom prst="rect">
            <a:avLst/>
          </a:prstGeom>
          <a:gradFill>
            <a:gsLst>
              <a:gs pos="100000">
                <a:srgbClr val="00703C">
                  <a:alpha val="97000"/>
                </a:srgbClr>
              </a:gs>
              <a:gs pos="0">
                <a:srgbClr val="00703C">
                  <a:alpha val="98000"/>
                </a:srgbClr>
              </a:gs>
              <a:gs pos="29000">
                <a:schemeClr val="bg1">
                  <a:lumMod val="95000"/>
                  <a:alpha val="81000"/>
                </a:schemeClr>
              </a:gs>
              <a:gs pos="7000">
                <a:srgbClr val="7BC143">
                  <a:alpha val="96000"/>
                </a:srgbClr>
              </a:gs>
              <a:gs pos="93000">
                <a:srgbClr val="7BC143">
                  <a:alpha val="97000"/>
                </a:srgbClr>
              </a:gs>
              <a:gs pos="69000">
                <a:schemeClr val="bg1">
                  <a:alpha val="77000"/>
                </a:schemeClr>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9" name="Rectangle 8"/>
          <p:cNvSpPr/>
          <p:nvPr userDrawn="1"/>
        </p:nvSpPr>
        <p:spPr>
          <a:xfrm>
            <a:off x="1" y="19053"/>
            <a:ext cx="9143999" cy="6857999"/>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1" name="Rectangle 10"/>
          <p:cNvSpPr>
            <a:spLocks noChangeArrowheads="1"/>
          </p:cNvSpPr>
          <p:nvPr userDrawn="1"/>
        </p:nvSpPr>
        <p:spPr bwMode="auto">
          <a:xfrm>
            <a:off x="8797914" y="6554828"/>
            <a:ext cx="3449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913760"/>
            <a:fld id="{137707FA-DA0D-44A4-94B1-8EAC83670A87}" type="slidenum">
              <a:rPr lang="zh-CN" altLang="en-US" sz="1050" b="1">
                <a:solidFill>
                  <a:srgbClr val="203214"/>
                </a:solidFill>
              </a:rPr>
              <a:pPr algn="r" defTabSz="913760"/>
              <a:t>‹#›</a:t>
            </a:fld>
            <a:endParaRPr lang="en-US" altLang="zh-CN" sz="1050" b="1" dirty="0">
              <a:solidFill>
                <a:srgbClr val="203214"/>
              </a:solidFill>
            </a:endParaRPr>
          </a:p>
        </p:txBody>
      </p:sp>
      <p:pic>
        <p:nvPicPr>
          <p:cNvPr id="12" name="Picture 11"/>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1270" y="6557918"/>
            <a:ext cx="985106" cy="300082"/>
          </a:xfrm>
          <a:prstGeom prst="rect">
            <a:avLst/>
          </a:prstGeom>
        </p:spPr>
      </p:pic>
      <p:sp>
        <p:nvSpPr>
          <p:cNvPr id="2" name="Title 1"/>
          <p:cNvSpPr>
            <a:spLocks noGrp="1"/>
          </p:cNvSpPr>
          <p:nvPr>
            <p:ph type="ctrTitle"/>
          </p:nvPr>
        </p:nvSpPr>
        <p:spPr>
          <a:xfrm>
            <a:off x="-11208" y="3429001"/>
            <a:ext cx="9172856" cy="685800"/>
          </a:xfrm>
        </p:spPr>
        <p:txBody>
          <a:bodyPr anchor="b">
            <a:normAutofit/>
          </a:bodyPr>
          <a:lstStyle>
            <a:lvl1pPr algn="ctr">
              <a:defRPr sz="3000">
                <a:latin typeface="+mn-lt"/>
              </a:defRPr>
            </a:lvl1pPr>
          </a:lstStyle>
          <a:p>
            <a:r>
              <a:rPr lang="en-US"/>
              <a:t>Click to edit Master title style</a:t>
            </a:r>
          </a:p>
        </p:txBody>
      </p:sp>
      <p:sp>
        <p:nvSpPr>
          <p:cNvPr id="3" name="Subtitle 2"/>
          <p:cNvSpPr>
            <a:spLocks noGrp="1"/>
          </p:cNvSpPr>
          <p:nvPr>
            <p:ph type="subTitle" idx="1"/>
          </p:nvPr>
        </p:nvSpPr>
        <p:spPr>
          <a:xfrm>
            <a:off x="1143000" y="4724401"/>
            <a:ext cx="6858000" cy="205739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AutoShape 7"/>
          <p:cNvSpPr>
            <a:spLocks noChangeArrowheads="1"/>
          </p:cNvSpPr>
          <p:nvPr userDrawn="1"/>
        </p:nvSpPr>
        <p:spPr bwMode="auto">
          <a:xfrm flipH="1" flipV="1">
            <a:off x="2" y="3429000"/>
            <a:ext cx="9142878" cy="45719"/>
          </a:xfrm>
          <a:prstGeom prst="roundRect">
            <a:avLst>
              <a:gd name="adj" fmla="val 0"/>
            </a:avLst>
          </a:prstGeom>
          <a:gradFill>
            <a:gsLst>
              <a:gs pos="93000">
                <a:srgbClr val="006032"/>
              </a:gs>
              <a:gs pos="100000">
                <a:srgbClr val="006032">
                  <a:alpha val="0"/>
                </a:srgbClr>
              </a:gs>
              <a:gs pos="7000">
                <a:srgbClr val="006032"/>
              </a:gs>
              <a:gs pos="0">
                <a:srgbClr val="006032">
                  <a:alpha val="0"/>
                </a:srgbClr>
              </a:gs>
            </a:gsLst>
            <a:lin ang="3000000" scaled="0"/>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defTabSz="913760" eaLnBrk="0" fontAlgn="base" hangingPunct="0">
              <a:spcBef>
                <a:spcPct val="0"/>
              </a:spcBef>
              <a:spcAft>
                <a:spcPct val="0"/>
              </a:spcAft>
              <a:defRPr/>
            </a:pPr>
            <a:endParaRPr lang="en-US" altLang="en-US" sz="1200" dirty="0">
              <a:solidFill>
                <a:srgbClr val="003366"/>
              </a:solidFill>
              <a:ea typeface="ＭＳ Ｐゴシック" charset="-128"/>
            </a:endParaRPr>
          </a:p>
        </p:txBody>
      </p:sp>
      <p:pic>
        <p:nvPicPr>
          <p:cNvPr id="14" name="Picture 13"/>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3071813" y="1676400"/>
            <a:ext cx="3000375" cy="914400"/>
          </a:xfrm>
          <a:prstGeom prst="rect">
            <a:avLst/>
          </a:prstGeom>
        </p:spPr>
      </p:pic>
    </p:spTree>
    <p:extLst>
      <p:ext uri="{BB962C8B-B14F-4D97-AF65-F5344CB8AC3E}">
        <p14:creationId xmlns:p14="http://schemas.microsoft.com/office/powerpoint/2010/main" val="27851126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9897286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A3FD5290-BFBF-491E-9A28-F05FB64828EA}" type="slidenum">
              <a:rPr lang="en-US" smtClean="0"/>
              <a:t>‹#›</a:t>
            </a:fld>
            <a:endParaRPr lang="en-US" dirty="0"/>
          </a:p>
        </p:txBody>
      </p:sp>
    </p:spTree>
    <p:extLst>
      <p:ext uri="{BB962C8B-B14F-4D97-AF65-F5344CB8AC3E}">
        <p14:creationId xmlns:p14="http://schemas.microsoft.com/office/powerpoint/2010/main" val="110401703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6441" y="4"/>
            <a:ext cx="9148769" cy="6857999"/>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6" name="Rectangle 5"/>
          <p:cNvSpPr/>
          <p:nvPr userDrawn="1"/>
        </p:nvSpPr>
        <p:spPr>
          <a:xfrm>
            <a:off x="1" y="0"/>
            <a:ext cx="9145421" cy="6858000"/>
          </a:xfrm>
          <a:prstGeom prst="rect">
            <a:avLst/>
          </a:prstGeom>
          <a:gradFill>
            <a:gsLst>
              <a:gs pos="100000">
                <a:srgbClr val="00703C">
                  <a:alpha val="97000"/>
                </a:srgbClr>
              </a:gs>
              <a:gs pos="0">
                <a:srgbClr val="00703C">
                  <a:alpha val="98000"/>
                </a:srgbClr>
              </a:gs>
              <a:gs pos="29000">
                <a:schemeClr val="bg1">
                  <a:lumMod val="95000"/>
                  <a:alpha val="81000"/>
                </a:schemeClr>
              </a:gs>
              <a:gs pos="7000">
                <a:srgbClr val="7BC143">
                  <a:alpha val="96000"/>
                </a:srgbClr>
              </a:gs>
              <a:gs pos="93000">
                <a:srgbClr val="7BC143">
                  <a:alpha val="97000"/>
                </a:srgbClr>
              </a:gs>
              <a:gs pos="69000">
                <a:schemeClr val="bg1">
                  <a:alpha val="77000"/>
                </a:schemeClr>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7" name="Rectangle 6"/>
          <p:cNvSpPr/>
          <p:nvPr userDrawn="1"/>
        </p:nvSpPr>
        <p:spPr>
          <a:xfrm>
            <a:off x="1" y="19053"/>
            <a:ext cx="9143999" cy="6857999"/>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0" name="Rectangle 9"/>
          <p:cNvSpPr>
            <a:spLocks noChangeArrowheads="1"/>
          </p:cNvSpPr>
          <p:nvPr userDrawn="1"/>
        </p:nvSpPr>
        <p:spPr bwMode="auto">
          <a:xfrm>
            <a:off x="8797914" y="6554828"/>
            <a:ext cx="3449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913760"/>
            <a:fld id="{137707FA-DA0D-44A4-94B1-8EAC83670A87}" type="slidenum">
              <a:rPr lang="zh-CN" altLang="en-US" sz="1050" b="1">
                <a:solidFill>
                  <a:srgbClr val="203214"/>
                </a:solidFill>
              </a:rPr>
              <a:pPr algn="r" defTabSz="913760"/>
              <a:t>‹#›</a:t>
            </a:fld>
            <a:endParaRPr lang="en-US" altLang="zh-CN" sz="1050" b="1" dirty="0">
              <a:solidFill>
                <a:srgbClr val="203214"/>
              </a:solidFill>
            </a:endParaRPr>
          </a:p>
        </p:txBody>
      </p:sp>
      <p:pic>
        <p:nvPicPr>
          <p:cNvPr id="11" name="Picture 10"/>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1270" y="6557918"/>
            <a:ext cx="985106" cy="300082"/>
          </a:xfrm>
          <a:prstGeom prst="rect">
            <a:avLst/>
          </a:prstGeom>
        </p:spPr>
      </p:pic>
    </p:spTree>
    <p:extLst>
      <p:ext uri="{BB962C8B-B14F-4D97-AF65-F5344CB8AC3E}">
        <p14:creationId xmlns:p14="http://schemas.microsoft.com/office/powerpoint/2010/main" val="331325278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Rectangle 4"/>
          <p:cNvSpPr/>
          <p:nvPr userDrawn="1"/>
        </p:nvSpPr>
        <p:spPr>
          <a:xfrm>
            <a:off x="6441" y="4"/>
            <a:ext cx="9148769" cy="6857999"/>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6" name="Rectangle 5"/>
          <p:cNvSpPr/>
          <p:nvPr userDrawn="1"/>
        </p:nvSpPr>
        <p:spPr>
          <a:xfrm>
            <a:off x="1" y="0"/>
            <a:ext cx="9145421" cy="6858000"/>
          </a:xfrm>
          <a:prstGeom prst="rect">
            <a:avLst/>
          </a:prstGeom>
          <a:gradFill>
            <a:gsLst>
              <a:gs pos="100000">
                <a:srgbClr val="00703C">
                  <a:alpha val="97000"/>
                </a:srgbClr>
              </a:gs>
              <a:gs pos="0">
                <a:srgbClr val="00703C">
                  <a:alpha val="98000"/>
                </a:srgbClr>
              </a:gs>
              <a:gs pos="29000">
                <a:schemeClr val="bg1">
                  <a:lumMod val="95000"/>
                  <a:alpha val="81000"/>
                </a:schemeClr>
              </a:gs>
              <a:gs pos="7000">
                <a:srgbClr val="7BC143">
                  <a:alpha val="96000"/>
                </a:srgbClr>
              </a:gs>
              <a:gs pos="93000">
                <a:srgbClr val="7BC143">
                  <a:alpha val="97000"/>
                </a:srgbClr>
              </a:gs>
              <a:gs pos="69000">
                <a:schemeClr val="bg1">
                  <a:alpha val="77000"/>
                </a:schemeClr>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7" name="Rectangle 6"/>
          <p:cNvSpPr/>
          <p:nvPr userDrawn="1"/>
        </p:nvSpPr>
        <p:spPr>
          <a:xfrm>
            <a:off x="1" y="19053"/>
            <a:ext cx="9143999" cy="6857999"/>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0" name="Rectangle 9"/>
          <p:cNvSpPr>
            <a:spLocks noChangeArrowheads="1"/>
          </p:cNvSpPr>
          <p:nvPr userDrawn="1"/>
        </p:nvSpPr>
        <p:spPr bwMode="auto">
          <a:xfrm>
            <a:off x="8797914" y="6554828"/>
            <a:ext cx="3449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913760"/>
            <a:fld id="{137707FA-DA0D-44A4-94B1-8EAC83670A87}" type="slidenum">
              <a:rPr lang="zh-CN" altLang="en-US" sz="1050" b="1">
                <a:solidFill>
                  <a:srgbClr val="203214"/>
                </a:solidFill>
              </a:rPr>
              <a:pPr algn="r" defTabSz="913760"/>
              <a:t>‹#›</a:t>
            </a:fld>
            <a:endParaRPr lang="en-US" altLang="zh-CN" sz="1050" b="1" dirty="0">
              <a:solidFill>
                <a:srgbClr val="203214"/>
              </a:solidFill>
            </a:endParaRPr>
          </a:p>
        </p:txBody>
      </p:sp>
      <p:pic>
        <p:nvPicPr>
          <p:cNvPr id="11" name="Picture 10"/>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1270" y="6557918"/>
            <a:ext cx="985106" cy="300082"/>
          </a:xfrm>
          <a:prstGeom prst="rect">
            <a:avLst/>
          </a:prstGeom>
        </p:spPr>
      </p:pic>
      <p:sp>
        <p:nvSpPr>
          <p:cNvPr id="9" name="AutoShape 7"/>
          <p:cNvSpPr>
            <a:spLocks noChangeArrowheads="1"/>
          </p:cNvSpPr>
          <p:nvPr userDrawn="1"/>
        </p:nvSpPr>
        <p:spPr bwMode="auto">
          <a:xfrm flipH="1" flipV="1">
            <a:off x="2" y="3429000"/>
            <a:ext cx="9142878" cy="45719"/>
          </a:xfrm>
          <a:prstGeom prst="roundRect">
            <a:avLst>
              <a:gd name="adj" fmla="val 0"/>
            </a:avLst>
          </a:prstGeom>
          <a:gradFill>
            <a:gsLst>
              <a:gs pos="93000">
                <a:srgbClr val="006032"/>
              </a:gs>
              <a:gs pos="100000">
                <a:srgbClr val="006032">
                  <a:alpha val="0"/>
                </a:srgbClr>
              </a:gs>
              <a:gs pos="7000">
                <a:srgbClr val="006032"/>
              </a:gs>
              <a:gs pos="0">
                <a:srgbClr val="006032">
                  <a:alpha val="0"/>
                </a:srgbClr>
              </a:gs>
            </a:gsLst>
            <a:lin ang="3000000" scaled="0"/>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defTabSz="913760" eaLnBrk="0" fontAlgn="base" hangingPunct="0">
              <a:spcBef>
                <a:spcPct val="0"/>
              </a:spcBef>
              <a:spcAft>
                <a:spcPct val="0"/>
              </a:spcAft>
              <a:defRPr/>
            </a:pPr>
            <a:endParaRPr lang="en-US" altLang="en-US" sz="1200" dirty="0">
              <a:solidFill>
                <a:srgbClr val="003366"/>
              </a:solidFill>
              <a:ea typeface="ＭＳ Ｐゴシック" charset="-128"/>
            </a:endParaRPr>
          </a:p>
        </p:txBody>
      </p:sp>
      <p:pic>
        <p:nvPicPr>
          <p:cNvPr id="12" name="Picture 11"/>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3071813" y="1676400"/>
            <a:ext cx="3000375" cy="914400"/>
          </a:xfrm>
          <a:prstGeom prst="rect">
            <a:avLst/>
          </a:prstGeom>
        </p:spPr>
      </p:pic>
    </p:spTree>
    <p:extLst>
      <p:ext uri="{BB962C8B-B14F-4D97-AF65-F5344CB8AC3E}">
        <p14:creationId xmlns:p14="http://schemas.microsoft.com/office/powerpoint/2010/main" val="4007967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21656BE-C95B-4E37-923F-C11B7250E19B}"/>
              </a:ext>
            </a:extLst>
          </p:cNvPr>
          <p:cNvSpPr/>
          <p:nvPr userDrawn="1"/>
        </p:nvSpPr>
        <p:spPr>
          <a:xfrm>
            <a:off x="8601075" y="-7336"/>
            <a:ext cx="542925" cy="1051961"/>
          </a:xfrm>
          <a:prstGeom prst="rect">
            <a:avLst/>
          </a:prstGeom>
          <a:pattFill prst="dkUpDiag">
            <a:fgClr>
              <a:srgbClr val="F6FAF2"/>
            </a:fgClr>
            <a:bgClr>
              <a:srgbClr val="8381A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Rectangle 4">
            <a:extLst>
              <a:ext uri="{FF2B5EF4-FFF2-40B4-BE49-F238E27FC236}">
                <a16:creationId xmlns:a16="http://schemas.microsoft.com/office/drawing/2014/main" id="{5E7C4F0C-87F5-4991-96BE-905931228BDE}"/>
              </a:ext>
            </a:extLst>
          </p:cNvPr>
          <p:cNvSpPr/>
          <p:nvPr userDrawn="1"/>
        </p:nvSpPr>
        <p:spPr>
          <a:xfrm flipH="1" flipV="1">
            <a:off x="-1" y="-3"/>
            <a:ext cx="9143999" cy="1028703"/>
          </a:xfrm>
          <a:prstGeom prst="rect">
            <a:avLst/>
          </a:prstGeom>
          <a:gradFill>
            <a:gsLst>
              <a:gs pos="34000">
                <a:srgbClr val="F6FAF2"/>
              </a:gs>
              <a:gs pos="5000">
                <a:srgbClr val="F6FAF2"/>
              </a:gs>
              <a:gs pos="0">
                <a:srgbClr val="F6FAF2">
                  <a:alpha val="44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3" name="Content Placeholder 2">
            <a:extLst>
              <a:ext uri="{FF2B5EF4-FFF2-40B4-BE49-F238E27FC236}">
                <a16:creationId xmlns:a16="http://schemas.microsoft.com/office/drawing/2014/main" id="{0D03B15D-4CA4-4E17-A8D8-CD0E829D4AD9}"/>
              </a:ext>
            </a:extLst>
          </p:cNvPr>
          <p:cNvSpPr>
            <a:spLocks noGrp="1"/>
          </p:cNvSpPr>
          <p:nvPr>
            <p:ph idx="1"/>
          </p:nvPr>
        </p:nvSpPr>
        <p:spPr/>
        <p:txBody>
          <a:bodyPr>
            <a:noAutofit/>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6" name="Group 5">
            <a:extLst>
              <a:ext uri="{FF2B5EF4-FFF2-40B4-BE49-F238E27FC236}">
                <a16:creationId xmlns:a16="http://schemas.microsoft.com/office/drawing/2014/main" id="{B08BCDCF-8AC8-45B4-BC85-9DF8915F0DE7}"/>
              </a:ext>
            </a:extLst>
          </p:cNvPr>
          <p:cNvGrpSpPr/>
          <p:nvPr userDrawn="1"/>
        </p:nvGrpSpPr>
        <p:grpSpPr>
          <a:xfrm>
            <a:off x="0" y="1"/>
            <a:ext cx="2514600" cy="221265"/>
            <a:chOff x="122821" y="-726698"/>
            <a:chExt cx="3352800" cy="221265"/>
          </a:xfrm>
        </p:grpSpPr>
        <p:sp>
          <p:nvSpPr>
            <p:cNvPr id="7" name="Rectangle 6">
              <a:extLst>
                <a:ext uri="{FF2B5EF4-FFF2-40B4-BE49-F238E27FC236}">
                  <a16:creationId xmlns:a16="http://schemas.microsoft.com/office/drawing/2014/main" id="{67A41FFC-0487-46C1-AFF1-2C814E1ADED0}"/>
                </a:ext>
              </a:extLst>
            </p:cNvPr>
            <p:cNvSpPr/>
            <p:nvPr userDrawn="1"/>
          </p:nvSpPr>
          <p:spPr>
            <a:xfrm>
              <a:off x="122821" y="-724889"/>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8" name="Rectangle 7">
              <a:extLst>
                <a:ext uri="{FF2B5EF4-FFF2-40B4-BE49-F238E27FC236}">
                  <a16:creationId xmlns:a16="http://schemas.microsoft.com/office/drawing/2014/main" id="{5A1A884D-2208-41AD-AA60-9AB81A6323B1}"/>
                </a:ext>
              </a:extLst>
            </p:cNvPr>
            <p:cNvSpPr/>
            <p:nvPr userDrawn="1"/>
          </p:nvSpPr>
          <p:spPr>
            <a:xfrm>
              <a:off x="231605" y="-615161"/>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9" name="Rectangle 8">
              <a:extLst>
                <a:ext uri="{FF2B5EF4-FFF2-40B4-BE49-F238E27FC236}">
                  <a16:creationId xmlns:a16="http://schemas.microsoft.com/office/drawing/2014/main" id="{EAEA75D5-F682-467D-953C-B2819E2469AE}"/>
                </a:ext>
              </a:extLst>
            </p:cNvPr>
            <p:cNvSpPr/>
            <p:nvPr userDrawn="1"/>
          </p:nvSpPr>
          <p:spPr>
            <a:xfrm>
              <a:off x="3242448" y="-614904"/>
              <a:ext cx="233172" cy="109471"/>
            </a:xfrm>
            <a:prstGeom prst="rect">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ight Triangle 9">
              <a:extLst>
                <a:ext uri="{FF2B5EF4-FFF2-40B4-BE49-F238E27FC236}">
                  <a16:creationId xmlns:a16="http://schemas.microsoft.com/office/drawing/2014/main" id="{E75052A7-12E3-4E03-9CED-3940E8C828E7}"/>
                </a:ext>
              </a:extLst>
            </p:cNvPr>
            <p:cNvSpPr/>
            <p:nvPr userDrawn="1"/>
          </p:nvSpPr>
          <p:spPr>
            <a:xfrm flipH="1">
              <a:off x="3132720" y="-615161"/>
              <a:ext cx="109728" cy="109728"/>
            </a:xfrm>
            <a:prstGeom prst="rtTriangle">
              <a:avLst/>
            </a:prstGeom>
            <a:solidFill>
              <a:srgbClr val="FDFAD6"/>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1" name="Right Triangle 10">
              <a:extLst>
                <a:ext uri="{FF2B5EF4-FFF2-40B4-BE49-F238E27FC236}">
                  <a16:creationId xmlns:a16="http://schemas.microsoft.com/office/drawing/2014/main" id="{A39D8769-EF96-4EEB-AB09-269315A5E18A}"/>
                </a:ext>
              </a:extLst>
            </p:cNvPr>
            <p:cNvSpPr/>
            <p:nvPr userDrawn="1"/>
          </p:nvSpPr>
          <p:spPr>
            <a:xfrm flipH="1">
              <a:off x="3361320" y="-726698"/>
              <a:ext cx="109728" cy="109728"/>
            </a:xfrm>
            <a:prstGeom prst="rtTriangle">
              <a:avLst/>
            </a:prstGeom>
            <a:solidFill>
              <a:srgbClr val="FDFAD6"/>
            </a:soli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2" name="Title 1">
            <a:extLst>
              <a:ext uri="{FF2B5EF4-FFF2-40B4-BE49-F238E27FC236}">
                <a16:creationId xmlns:a16="http://schemas.microsoft.com/office/drawing/2014/main" id="{5F3619D9-095E-4E0D-B960-36DA78F733E6}"/>
              </a:ext>
            </a:extLst>
          </p:cNvPr>
          <p:cNvSpPr>
            <a:spLocks noGrp="1"/>
          </p:cNvSpPr>
          <p:nvPr>
            <p:ph type="title"/>
          </p:nvPr>
        </p:nvSpPr>
        <p:spPr>
          <a:xfrm>
            <a:off x="81588" y="228600"/>
            <a:ext cx="8948112" cy="685801"/>
          </a:xfrm>
        </p:spPr>
        <p:txBody>
          <a:bodyPr/>
          <a:lstStyle/>
          <a:p>
            <a:r>
              <a:rPr lang="en-US" dirty="0"/>
              <a:t>Click to edit Master title style</a:t>
            </a:r>
          </a:p>
        </p:txBody>
      </p:sp>
      <p:cxnSp>
        <p:nvCxnSpPr>
          <p:cNvPr id="12" name="Straight Connector 11">
            <a:extLst>
              <a:ext uri="{FF2B5EF4-FFF2-40B4-BE49-F238E27FC236}">
                <a16:creationId xmlns:a16="http://schemas.microsoft.com/office/drawing/2014/main" id="{FDF4F35F-CD4A-40D1-BDD9-C3B36DA59779}"/>
              </a:ext>
            </a:extLst>
          </p:cNvPr>
          <p:cNvCxnSpPr/>
          <p:nvPr userDrawn="1"/>
        </p:nvCxnSpPr>
        <p:spPr>
          <a:xfrm>
            <a:off x="-17517" y="1027437"/>
            <a:ext cx="9179030" cy="17188"/>
          </a:xfrm>
          <a:prstGeom prst="line">
            <a:avLst/>
          </a:prstGeom>
          <a:ln w="25400">
            <a:gradFill>
              <a:gsLst>
                <a:gs pos="0">
                  <a:srgbClr val="4D587C"/>
                </a:gs>
                <a:gs pos="50000">
                  <a:srgbClr val="F6FAF2"/>
                </a:gs>
                <a:gs pos="82000">
                  <a:srgbClr val="8381A3"/>
                </a:gs>
                <a:gs pos="18000">
                  <a:srgbClr val="8381A3"/>
                </a:gs>
                <a:gs pos="100000">
                  <a:srgbClr val="4D587C"/>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6986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83.xml"/><Relationship Id="rId7" Type="http://schemas.openxmlformats.org/officeDocument/2006/relationships/image" Target="../media/image21.png"/><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theme" Target="../theme/theme10.xml"/><Relationship Id="rId5" Type="http://schemas.openxmlformats.org/officeDocument/2006/relationships/slideLayout" Target="../slideLayouts/slideLayout85.xml"/><Relationship Id="rId4" Type="http://schemas.openxmlformats.org/officeDocument/2006/relationships/slideLayout" Target="../slideLayouts/slideLayout8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image" Target="../media/image5.png"/><Relationship Id="rId4" Type="http://schemas.openxmlformats.org/officeDocument/2006/relationships/slideLayout" Target="../slideLayouts/slideLayout8.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3.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4.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image" Target="../media/image13.png"/><Relationship Id="rId2" Type="http://schemas.openxmlformats.org/officeDocument/2006/relationships/slideLayout" Target="../slideLayouts/slideLayout33.xml"/><Relationship Id="rId16" Type="http://schemas.openxmlformats.org/officeDocument/2006/relationships/theme" Target="../theme/theme5.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4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8.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7.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image" Target="../media/image8.png"/><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theme" Target="../theme/theme8.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9.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19.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5695047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ransition>
    <p:wipe dir="r"/>
  </p:transition>
  <p:hf hdr="0" ft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1117" y="4600"/>
            <a:ext cx="9143998" cy="6858000"/>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9" name="Rounded Rectangle 8"/>
          <p:cNvSpPr/>
          <p:nvPr/>
        </p:nvSpPr>
        <p:spPr>
          <a:xfrm>
            <a:off x="77775" y="110274"/>
            <a:ext cx="8739093" cy="5887237"/>
          </a:xfrm>
          <a:prstGeom prst="roundRect">
            <a:avLst>
              <a:gd name="adj" fmla="val 1695"/>
            </a:avLst>
          </a:pr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grpSp>
        <p:nvGrpSpPr>
          <p:cNvPr id="10" name="Group 9"/>
          <p:cNvGrpSpPr/>
          <p:nvPr/>
        </p:nvGrpSpPr>
        <p:grpSpPr>
          <a:xfrm>
            <a:off x="1652332" y="2290600"/>
            <a:ext cx="7428119" cy="4419600"/>
            <a:chOff x="3153239" y="1294968"/>
            <a:chExt cx="6618037" cy="2954750"/>
          </a:xfrm>
        </p:grpSpPr>
        <p:sp>
          <p:nvSpPr>
            <p:cNvPr id="17" name="Cloud 2"/>
            <p:cNvSpPr/>
            <p:nvPr/>
          </p:nvSpPr>
          <p:spPr>
            <a:xfrm>
              <a:off x="5123076" y="1294968"/>
              <a:ext cx="4648200" cy="249711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8" name="Cloud 2"/>
            <p:cNvSpPr/>
            <p:nvPr/>
          </p:nvSpPr>
          <p:spPr>
            <a:xfrm>
              <a:off x="4002308" y="1497879"/>
              <a:ext cx="4648200" cy="249711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gradFill>
              <a:gsLst>
                <a:gs pos="0">
                  <a:srgbClr val="006032"/>
                </a:gs>
                <a:gs pos="100000">
                  <a:srgbClr val="006032"/>
                </a:gs>
                <a:gs pos="29000">
                  <a:schemeClr val="bg1">
                    <a:lumMod val="95000"/>
                  </a:schemeClr>
                </a:gs>
                <a:gs pos="6000">
                  <a:srgbClr val="97C642"/>
                </a:gs>
                <a:gs pos="87000">
                  <a:srgbClr val="97C642"/>
                </a:gs>
                <a:gs pos="69000">
                  <a:schemeClr val="bg1"/>
                </a:gs>
              </a:gsLst>
              <a:lin ang="3000000" scaled="0"/>
            </a:gradFill>
            <a:ln w="9525">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9" name="Cloud 2"/>
            <p:cNvSpPr/>
            <p:nvPr/>
          </p:nvSpPr>
          <p:spPr>
            <a:xfrm>
              <a:off x="3153239" y="1752599"/>
              <a:ext cx="4648200" cy="249711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gradFill>
              <a:gsLst>
                <a:gs pos="0">
                  <a:srgbClr val="006032">
                    <a:alpha val="48000"/>
                  </a:srgbClr>
                </a:gs>
                <a:gs pos="100000">
                  <a:srgbClr val="006032">
                    <a:alpha val="52000"/>
                  </a:srgbClr>
                </a:gs>
                <a:gs pos="34000">
                  <a:schemeClr val="bg1">
                    <a:lumMod val="95000"/>
                    <a:alpha val="50000"/>
                  </a:schemeClr>
                </a:gs>
                <a:gs pos="6000">
                  <a:srgbClr val="97C642">
                    <a:alpha val="52000"/>
                  </a:srgbClr>
                </a:gs>
                <a:gs pos="91000">
                  <a:srgbClr val="97C642">
                    <a:alpha val="51000"/>
                  </a:srgbClr>
                </a:gs>
                <a:gs pos="62000">
                  <a:schemeClr val="bg1">
                    <a:alpha val="48000"/>
                  </a:schemeClr>
                </a:gs>
              </a:gsLst>
              <a:lin ang="8400000" scaled="0"/>
            </a:gradFill>
            <a:ln w="9525">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grpSp>
      <p:sp>
        <p:nvSpPr>
          <p:cNvPr id="11" name="Rectangle 10"/>
          <p:cNvSpPr/>
          <p:nvPr/>
        </p:nvSpPr>
        <p:spPr>
          <a:xfrm>
            <a:off x="1137712" y="110268"/>
            <a:ext cx="7474286" cy="6295132"/>
          </a:xfrm>
          <a:prstGeom prst="rect">
            <a:avLst/>
          </a:prstGeom>
          <a:gradFill>
            <a:gsLst>
              <a:gs pos="89000">
                <a:schemeClr val="bg1"/>
              </a:gs>
              <a:gs pos="18000">
                <a:schemeClr val="bg1"/>
              </a:gs>
              <a:gs pos="5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2" name="Rectangle 11"/>
          <p:cNvSpPr/>
          <p:nvPr/>
        </p:nvSpPr>
        <p:spPr>
          <a:xfrm>
            <a:off x="21743" y="922202"/>
            <a:ext cx="4489576" cy="5940403"/>
          </a:xfrm>
          <a:prstGeom prst="rect">
            <a:avLst/>
          </a:prstGeom>
          <a:gradFill>
            <a:gsLst>
              <a:gs pos="87000">
                <a:schemeClr val="bg1"/>
              </a:gs>
              <a:gs pos="25000">
                <a:schemeClr val="bg1"/>
              </a:gs>
              <a:gs pos="9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3" name="Rectangle 12"/>
          <p:cNvSpPr/>
          <p:nvPr/>
        </p:nvSpPr>
        <p:spPr>
          <a:xfrm>
            <a:off x="4417416" y="14898"/>
            <a:ext cx="4325207" cy="6847702"/>
          </a:xfrm>
          <a:prstGeom prst="rect">
            <a:avLst/>
          </a:prstGeom>
          <a:gradFill>
            <a:gsLst>
              <a:gs pos="89000">
                <a:schemeClr val="bg1"/>
              </a:gs>
              <a:gs pos="18000">
                <a:schemeClr val="bg1"/>
              </a:gs>
              <a:gs pos="100000">
                <a:schemeClr val="bg1">
                  <a:alpha val="0"/>
                </a:schemeClr>
              </a:gs>
              <a:gs pos="5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4" name="Rectangle 13"/>
          <p:cNvSpPr/>
          <p:nvPr/>
        </p:nvSpPr>
        <p:spPr>
          <a:xfrm rot="10800000">
            <a:off x="8513903" y="110269"/>
            <a:ext cx="628978" cy="6510751"/>
          </a:xfrm>
          <a:prstGeom prst="rect">
            <a:avLst/>
          </a:prstGeom>
          <a:gradFill>
            <a:gsLst>
              <a:gs pos="87000">
                <a:schemeClr val="bg1"/>
              </a:gs>
              <a:gs pos="17000">
                <a:schemeClr val="bg1"/>
              </a:gs>
              <a:gs pos="1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15" name="Rectangle 14"/>
          <p:cNvSpPr>
            <a:spLocks noChangeArrowheads="1"/>
          </p:cNvSpPr>
          <p:nvPr/>
        </p:nvSpPr>
        <p:spPr bwMode="auto">
          <a:xfrm>
            <a:off x="8797914" y="6554828"/>
            <a:ext cx="3449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913760"/>
            <a:fld id="{137707FA-DA0D-44A4-94B1-8EAC83670A87}" type="slidenum">
              <a:rPr lang="zh-CN" altLang="en-US" sz="1050" b="1">
                <a:solidFill>
                  <a:prstClr val="white"/>
                </a:solidFill>
              </a:rPr>
              <a:pPr algn="r" defTabSz="913760"/>
              <a:t>‹#›</a:t>
            </a:fld>
            <a:endParaRPr lang="en-US" altLang="zh-CN" sz="1050" b="1" dirty="0">
              <a:solidFill>
                <a:prstClr val="white"/>
              </a:solidFill>
            </a:endParaRPr>
          </a:p>
        </p:txBody>
      </p:sp>
      <p:sp>
        <p:nvSpPr>
          <p:cNvPr id="16" name="Rounded Rectangle 15"/>
          <p:cNvSpPr/>
          <p:nvPr/>
        </p:nvSpPr>
        <p:spPr>
          <a:xfrm>
            <a:off x="165658" y="233201"/>
            <a:ext cx="8787094" cy="6387814"/>
          </a:xfrm>
          <a:prstGeom prst="roundRect">
            <a:avLst>
              <a:gd name="adj" fmla="val 11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endParaRPr lang="en-US" sz="1800" dirty="0">
              <a:solidFill>
                <a:prstClr val="white"/>
              </a:solidFill>
            </a:endParaRPr>
          </a:p>
        </p:txBody>
      </p:sp>
      <p:sp>
        <p:nvSpPr>
          <p:cNvPr id="2" name="Title Placeholder 1"/>
          <p:cNvSpPr>
            <a:spLocks noGrp="1"/>
          </p:cNvSpPr>
          <p:nvPr userDrawn="1">
            <p:ph type="title"/>
          </p:nvPr>
        </p:nvSpPr>
        <p:spPr>
          <a:xfrm>
            <a:off x="178250" y="228592"/>
            <a:ext cx="8742819" cy="73194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400050" y="1321257"/>
            <a:ext cx="8696617" cy="48557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0" name="Group 19"/>
          <p:cNvGrpSpPr/>
          <p:nvPr userDrawn="1"/>
        </p:nvGrpSpPr>
        <p:grpSpPr>
          <a:xfrm flipH="1">
            <a:off x="148034" y="917596"/>
            <a:ext cx="8423349" cy="73004"/>
            <a:chOff x="-75664663" y="1320878"/>
            <a:chExt cx="87088313" cy="610894"/>
          </a:xfrm>
        </p:grpSpPr>
        <p:sp>
          <p:nvSpPr>
            <p:cNvPr id="21" name="Oval 20"/>
            <p:cNvSpPr/>
            <p:nvPr userDrawn="1"/>
          </p:nvSpPr>
          <p:spPr>
            <a:xfrm>
              <a:off x="10814050" y="1322172"/>
              <a:ext cx="609600" cy="609600"/>
            </a:xfrm>
            <a:prstGeom prst="ellipse">
              <a:avLst/>
            </a:prstGeom>
            <a:solidFill>
              <a:srgbClr val="006032"/>
            </a:solidFill>
            <a:ln>
              <a:noFill/>
            </a:ln>
          </p:spPr>
          <p:txBody>
            <a:bodyPr wrap="none" anchor="ctr"/>
            <a:lstStyle/>
            <a:p>
              <a:pPr defTabSz="913760" eaLnBrk="0" fontAlgn="base" hangingPunct="0">
                <a:spcBef>
                  <a:spcPct val="0"/>
                </a:spcBef>
                <a:spcAft>
                  <a:spcPct val="0"/>
                </a:spcAft>
              </a:pPr>
              <a:endParaRPr lang="en-US" sz="1200" dirty="0">
                <a:solidFill>
                  <a:srgbClr val="003366"/>
                </a:solidFill>
                <a:latin typeface="Arial" panose="020B0604020202020204" pitchFamily="34" charset="0"/>
                <a:ea typeface="ＭＳ Ｐゴシック" charset="-128"/>
              </a:endParaRPr>
            </a:p>
          </p:txBody>
        </p:sp>
        <p:sp>
          <p:nvSpPr>
            <p:cNvPr id="22" name="AutoShape 7"/>
            <p:cNvSpPr>
              <a:spLocks noChangeArrowheads="1"/>
            </p:cNvSpPr>
            <p:nvPr userDrawn="1"/>
          </p:nvSpPr>
          <p:spPr bwMode="auto">
            <a:xfrm>
              <a:off x="-75664663" y="1320878"/>
              <a:ext cx="86775906" cy="610894"/>
            </a:xfrm>
            <a:prstGeom prst="roundRect">
              <a:avLst>
                <a:gd name="adj" fmla="val 0"/>
              </a:avLst>
            </a:prstGeom>
            <a:gradFill>
              <a:gsLst>
                <a:gs pos="21000">
                  <a:srgbClr val="006032"/>
                </a:gs>
                <a:gs pos="0">
                  <a:srgbClr val="006032">
                    <a:alpha val="0"/>
                  </a:srgbClr>
                </a:gs>
              </a:gsLst>
              <a:lin ang="3000000" scaled="0"/>
            </a:gradFill>
            <a:ln>
              <a:noFill/>
            </a:ln>
            <a:extLst/>
          </p:spPr>
          <p:txBody>
            <a:bodyPr wrap="none" anchor="ct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defTabSz="913760" eaLnBrk="0" fontAlgn="base" hangingPunct="0">
                <a:spcBef>
                  <a:spcPct val="0"/>
                </a:spcBef>
                <a:spcAft>
                  <a:spcPct val="0"/>
                </a:spcAft>
                <a:defRPr/>
              </a:pPr>
              <a:endParaRPr lang="en-US" altLang="en-US" sz="1200" dirty="0">
                <a:solidFill>
                  <a:srgbClr val="003366"/>
                </a:solidFill>
                <a:ea typeface="ＭＳ Ｐゴシック" charset="-128"/>
              </a:endParaRPr>
            </a:p>
          </p:txBody>
        </p:sp>
      </p:grpSp>
      <p:pic>
        <p:nvPicPr>
          <p:cNvPr id="23" name="Picture 22"/>
          <p:cNvPicPr>
            <a:picLocks/>
          </p:cNvPicPr>
          <p:nvPr userDrawn="1"/>
        </p:nvPicPr>
        <p:blipFill>
          <a:blip r:embed="rId7" cstate="print">
            <a:extLst>
              <a:ext uri="{28A0092B-C50C-407E-A947-70E740481C1C}">
                <a14:useLocalDpi xmlns:a14="http://schemas.microsoft.com/office/drawing/2010/main" val="0"/>
              </a:ext>
            </a:extLst>
          </a:blip>
          <a:stretch>
            <a:fillRect/>
          </a:stretch>
        </p:blipFill>
        <p:spPr>
          <a:xfrm>
            <a:off x="41270" y="6557918"/>
            <a:ext cx="985106" cy="300082"/>
          </a:xfrm>
          <a:prstGeom prst="rect">
            <a:avLst/>
          </a:prstGeom>
        </p:spPr>
      </p:pic>
    </p:spTree>
    <p:extLst>
      <p:ext uri="{BB962C8B-B14F-4D97-AF65-F5344CB8AC3E}">
        <p14:creationId xmlns:p14="http://schemas.microsoft.com/office/powerpoint/2010/main" val="667153853"/>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Lst>
  <p:txStyles>
    <p:titleStyle>
      <a:lvl1pPr algn="l" defTabSz="685800" rtl="0" eaLnBrk="1" latinLnBrk="0" hangingPunct="1">
        <a:lnSpc>
          <a:spcPct val="90000"/>
        </a:lnSpc>
        <a:spcBef>
          <a:spcPct val="0"/>
        </a:spcBef>
        <a:buNone/>
        <a:defRPr sz="3000" b="1" kern="1200">
          <a:solidFill>
            <a:schemeClr val="tx1"/>
          </a:solidFill>
          <a:effectLst>
            <a:outerShdw blurRad="38100" dist="38100" dir="2700000" algn="tl">
              <a:srgbClr val="000000">
                <a:alpha val="43137"/>
              </a:srgbClr>
            </a:outerShdw>
          </a:effectLst>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8B1F6CFC-C6DC-4DA0-8026-D3781A9FACDE}"/>
              </a:ext>
            </a:extLst>
          </p:cNvPr>
          <p:cNvGrpSpPr/>
          <p:nvPr userDrawn="1"/>
        </p:nvGrpSpPr>
        <p:grpSpPr>
          <a:xfrm>
            <a:off x="8422648" y="6550224"/>
            <a:ext cx="721352" cy="307777"/>
            <a:chOff x="6638924" y="-1908840"/>
            <a:chExt cx="342900" cy="109728"/>
          </a:xfrm>
          <a:solidFill>
            <a:srgbClr val="F6FAF2"/>
          </a:solidFill>
        </p:grpSpPr>
        <p:sp>
          <p:nvSpPr>
            <p:cNvPr id="16" name="Rectangle 15">
              <a:extLst>
                <a:ext uri="{FF2B5EF4-FFF2-40B4-BE49-F238E27FC236}">
                  <a16:creationId xmlns:a16="http://schemas.microsoft.com/office/drawing/2014/main" id="{1EC7E49F-4BEC-4590-956A-8AA180BAE1D1}"/>
                </a:ext>
              </a:extLst>
            </p:cNvPr>
            <p:cNvSpPr/>
            <p:nvPr userDrawn="1"/>
          </p:nvSpPr>
          <p:spPr>
            <a:xfrm>
              <a:off x="6748652" y="-1908583"/>
              <a:ext cx="233172" cy="109471"/>
            </a:xfrm>
            <a:prstGeom prst="rect">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7" name="Right Triangle 16">
              <a:extLst>
                <a:ext uri="{FF2B5EF4-FFF2-40B4-BE49-F238E27FC236}">
                  <a16:creationId xmlns:a16="http://schemas.microsoft.com/office/drawing/2014/main" id="{C5A679C3-1FC2-4505-AF75-64D8AEE4CBD2}"/>
                </a:ext>
              </a:extLst>
            </p:cNvPr>
            <p:cNvSpPr/>
            <p:nvPr userDrawn="1"/>
          </p:nvSpPr>
          <p:spPr>
            <a:xfrm flipH="1">
              <a:off x="6638924" y="-1908840"/>
              <a:ext cx="109728" cy="109728"/>
            </a:xfrm>
            <a:prstGeom prst="rtTriangle">
              <a:avLst/>
            </a:prstGeom>
            <a:gr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3" name="Text Placeholder 2">
            <a:extLst>
              <a:ext uri="{FF2B5EF4-FFF2-40B4-BE49-F238E27FC236}">
                <a16:creationId xmlns:a16="http://schemas.microsoft.com/office/drawing/2014/main" id="{5F1F47D5-2E05-4785-A6CA-F995B407E103}"/>
              </a:ext>
            </a:extLst>
          </p:cNvPr>
          <p:cNvSpPr>
            <a:spLocks noGrp="1"/>
          </p:cNvSpPr>
          <p:nvPr>
            <p:ph type="body" idx="1"/>
          </p:nvPr>
        </p:nvSpPr>
        <p:spPr>
          <a:xfrm>
            <a:off x="200025" y="1365219"/>
            <a:ext cx="8829675" cy="46926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94887E6F-DE4F-4BC4-9AA7-5699E90C4A10}"/>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4D587C"/>
                </a:solidFill>
              </a:rPr>
              <a:pPr algn="r"/>
              <a:t>‹#›</a:t>
            </a:fld>
            <a:endParaRPr lang="en-US" altLang="zh-CN" sz="1050" b="1" dirty="0">
              <a:solidFill>
                <a:srgbClr val="4D587C"/>
              </a:solidFill>
            </a:endParaRPr>
          </a:p>
        </p:txBody>
      </p:sp>
      <p:grpSp>
        <p:nvGrpSpPr>
          <p:cNvPr id="8" name="Group 7">
            <a:extLst>
              <a:ext uri="{FF2B5EF4-FFF2-40B4-BE49-F238E27FC236}">
                <a16:creationId xmlns:a16="http://schemas.microsoft.com/office/drawing/2014/main" id="{46FDD082-9E19-413E-AC6E-59E1395E78D5}"/>
              </a:ext>
            </a:extLst>
          </p:cNvPr>
          <p:cNvGrpSpPr/>
          <p:nvPr userDrawn="1"/>
        </p:nvGrpSpPr>
        <p:grpSpPr>
          <a:xfrm>
            <a:off x="0" y="1"/>
            <a:ext cx="2514600" cy="221265"/>
            <a:chOff x="122821" y="-726698"/>
            <a:chExt cx="3352800" cy="221265"/>
          </a:xfrm>
        </p:grpSpPr>
        <p:sp>
          <p:nvSpPr>
            <p:cNvPr id="9" name="Rectangle 8">
              <a:extLst>
                <a:ext uri="{FF2B5EF4-FFF2-40B4-BE49-F238E27FC236}">
                  <a16:creationId xmlns:a16="http://schemas.microsoft.com/office/drawing/2014/main" id="{765CF1B2-6313-4E6A-9B38-5E04BE979BA7}"/>
                </a:ext>
              </a:extLst>
            </p:cNvPr>
            <p:cNvSpPr/>
            <p:nvPr userDrawn="1"/>
          </p:nvSpPr>
          <p:spPr>
            <a:xfrm>
              <a:off x="122821" y="-724889"/>
              <a:ext cx="3352800" cy="219456"/>
            </a:xfrm>
            <a:prstGeom prst="rect">
              <a:avLst/>
            </a:prstGeom>
            <a:gradFill>
              <a:gsLst>
                <a:gs pos="41000">
                  <a:srgbClr val="8381A3"/>
                </a:gs>
                <a:gs pos="100000">
                  <a:schemeClr val="bg1"/>
                </a:gs>
                <a:gs pos="0">
                  <a:srgbClr val="4D587C"/>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ectangle 9">
              <a:extLst>
                <a:ext uri="{FF2B5EF4-FFF2-40B4-BE49-F238E27FC236}">
                  <a16:creationId xmlns:a16="http://schemas.microsoft.com/office/drawing/2014/main" id="{358E1BAC-F832-45AF-90E3-C27B05B95646}"/>
                </a:ext>
              </a:extLst>
            </p:cNvPr>
            <p:cNvSpPr/>
            <p:nvPr userDrawn="1"/>
          </p:nvSpPr>
          <p:spPr>
            <a:xfrm>
              <a:off x="231605" y="-615161"/>
              <a:ext cx="3015416" cy="109728"/>
            </a:xfrm>
            <a:prstGeom prst="rect">
              <a:avLst/>
            </a:prstGeom>
            <a:gradFill>
              <a:gsLst>
                <a:gs pos="59000">
                  <a:srgbClr val="FDF8C9">
                    <a:alpha val="61000"/>
                  </a:srgbClr>
                </a:gs>
                <a:gs pos="0">
                  <a:srgbClr val="FDF8C9">
                    <a:alpha val="48000"/>
                  </a:srgbClr>
                </a:gs>
                <a:gs pos="45000">
                  <a:srgbClr val="FDF8C9">
                    <a:alpha val="4700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1" name="Rectangle 10">
              <a:extLst>
                <a:ext uri="{FF2B5EF4-FFF2-40B4-BE49-F238E27FC236}">
                  <a16:creationId xmlns:a16="http://schemas.microsoft.com/office/drawing/2014/main" id="{E69B58D1-E546-4F36-8A9D-ECAE5CB3F7C7}"/>
                </a:ext>
              </a:extLst>
            </p:cNvPr>
            <p:cNvSpPr/>
            <p:nvPr userDrawn="1"/>
          </p:nvSpPr>
          <p:spPr>
            <a:xfrm>
              <a:off x="3242448" y="-614904"/>
              <a:ext cx="233172" cy="109471"/>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2" name="Right Triangle 11">
              <a:extLst>
                <a:ext uri="{FF2B5EF4-FFF2-40B4-BE49-F238E27FC236}">
                  <a16:creationId xmlns:a16="http://schemas.microsoft.com/office/drawing/2014/main" id="{74E4E845-23D4-4974-B615-B7B2F90A6F63}"/>
                </a:ext>
              </a:extLst>
            </p:cNvPr>
            <p:cNvSpPr/>
            <p:nvPr userDrawn="1"/>
          </p:nvSpPr>
          <p:spPr>
            <a:xfrm flipH="1">
              <a:off x="3132720" y="-615161"/>
              <a:ext cx="109728" cy="109728"/>
            </a:xfrm>
            <a:prstGeom prst="rtTriangle">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3" name="Right Triangle 12">
              <a:extLst>
                <a:ext uri="{FF2B5EF4-FFF2-40B4-BE49-F238E27FC236}">
                  <a16:creationId xmlns:a16="http://schemas.microsoft.com/office/drawing/2014/main" id="{4828CA36-4720-4494-A69C-73A1707378AB}"/>
                </a:ext>
              </a:extLst>
            </p:cNvPr>
            <p:cNvSpPr/>
            <p:nvPr userDrawn="1"/>
          </p:nvSpPr>
          <p:spPr>
            <a:xfrm flipH="1">
              <a:off x="3361320" y="-726698"/>
              <a:ext cx="109728" cy="109728"/>
            </a:xfrm>
            <a:prstGeom prst="rtTriangle">
              <a:avLst/>
            </a:prstGeom>
            <a:solidFill>
              <a:schemeClr val="bg1"/>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pic>
        <p:nvPicPr>
          <p:cNvPr id="14" name="Picture 13">
            <a:extLst>
              <a:ext uri="{FF2B5EF4-FFF2-40B4-BE49-F238E27FC236}">
                <a16:creationId xmlns:a16="http://schemas.microsoft.com/office/drawing/2014/main" id="{13759E40-67C5-41E1-8ECA-65DC25D8D5A1}"/>
              </a:ext>
            </a:extLst>
          </p:cNvPr>
          <p:cNvPicPr>
            <a:picLocks noChangeAspect="1"/>
          </p:cNvPicPr>
          <p:nvPr userDrawn="1"/>
        </p:nvPicPr>
        <p:blipFill rotWithShape="1">
          <a:blip r:embed="rId10">
            <a:extLst>
              <a:ext uri="{28A0092B-C50C-407E-A947-70E740481C1C}">
                <a14:useLocalDpi xmlns:a14="http://schemas.microsoft.com/office/drawing/2010/main" val="0"/>
              </a:ext>
            </a:extLst>
          </a:blip>
          <a:srcRect r="20146" b="14486"/>
          <a:stretch/>
        </p:blipFill>
        <p:spPr>
          <a:xfrm>
            <a:off x="46559" y="6397774"/>
            <a:ext cx="1075844" cy="378176"/>
          </a:xfrm>
          <a:prstGeom prst="rect">
            <a:avLst/>
          </a:prstGeom>
        </p:spPr>
      </p:pic>
      <p:sp>
        <p:nvSpPr>
          <p:cNvPr id="2" name="Title Placeholder 1">
            <a:extLst>
              <a:ext uri="{FF2B5EF4-FFF2-40B4-BE49-F238E27FC236}">
                <a16:creationId xmlns:a16="http://schemas.microsoft.com/office/drawing/2014/main" id="{50BA476B-F8DE-42AD-A223-319696A59153}"/>
              </a:ext>
            </a:extLst>
          </p:cNvPr>
          <p:cNvSpPr>
            <a:spLocks noGrp="1"/>
          </p:cNvSpPr>
          <p:nvPr>
            <p:ph type="title"/>
          </p:nvPr>
        </p:nvSpPr>
        <p:spPr>
          <a:xfrm>
            <a:off x="200025" y="200460"/>
            <a:ext cx="8829675" cy="94711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40320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7D0E1A0-C19A-4DB8-BA1F-3D71830D1A93}"/>
              </a:ext>
            </a:extLst>
          </p:cNvPr>
          <p:cNvSpPr txBox="1"/>
          <p:nvPr userDrawn="1"/>
        </p:nvSpPr>
        <p:spPr>
          <a:xfrm>
            <a:off x="755776" y="6462273"/>
            <a:ext cx="1800000" cy="123111"/>
          </a:xfrm>
          <a:prstGeom prst="rect">
            <a:avLst/>
          </a:prstGeom>
          <a:noFill/>
        </p:spPr>
        <p:txBody>
          <a:bodyPr wrap="square" lIns="0" tIns="0" rIns="0" bIns="0" anchor="b">
            <a:spAutoFit/>
          </a:bodyPr>
          <a:lstStyle/>
          <a:p>
            <a:r>
              <a:rPr lang="en-US"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12" name="Slide Number Placeholder 5">
            <a:extLst>
              <a:ext uri="{FF2B5EF4-FFF2-40B4-BE49-F238E27FC236}">
                <a16:creationId xmlns:a16="http://schemas.microsoft.com/office/drawing/2014/main" id="{7920C8E0-2BA3-45B9-8A9F-1B9E59157439}"/>
              </a:ext>
            </a:extLst>
          </p:cNvPr>
          <p:cNvSpPr txBox="1">
            <a:spLocks/>
          </p:cNvSpPr>
          <p:nvPr userDrawn="1"/>
        </p:nvSpPr>
        <p:spPr>
          <a:xfrm>
            <a:off x="419102" y="6462489"/>
            <a:ext cx="252000"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Footer Placeholder 14">
            <a:extLst>
              <a:ext uri="{FF2B5EF4-FFF2-40B4-BE49-F238E27FC236}">
                <a16:creationId xmlns:a16="http://schemas.microsoft.com/office/drawing/2014/main" id="{141D57DB-1EB7-4DFA-9100-436A54579F68}"/>
              </a:ext>
            </a:extLst>
          </p:cNvPr>
          <p:cNvSpPr>
            <a:spLocks noGrp="1"/>
          </p:cNvSpPr>
          <p:nvPr>
            <p:ph type="ftr" sz="quarter" idx="3"/>
          </p:nvPr>
        </p:nvSpPr>
        <p:spPr>
          <a:xfrm>
            <a:off x="2304000" y="6422400"/>
            <a:ext cx="4536000" cy="163200"/>
          </a:xfrm>
          <a:prstGeom prst="rect">
            <a:avLst/>
          </a:prstGeom>
        </p:spPr>
        <p:txBody>
          <a:bodyPr vert="horz" lIns="0" tIns="0" rIns="0" bIns="0" rtlCol="0" anchor="ctr"/>
          <a:lstStyle>
            <a:lvl1pPr algn="ctr">
              <a:defRPr sz="800">
                <a:solidFill>
                  <a:schemeClr val="tx2"/>
                </a:solidFill>
              </a:defRPr>
            </a:lvl1pPr>
          </a:lstStyle>
          <a:p>
            <a:r>
              <a:rPr lang="en-GB"/>
              <a:t>&lt;Document ID: change ID in footer or remove&gt; &lt;Change information classification in footer&gt;</a:t>
            </a:r>
            <a:endParaRPr lang="en-US" dirty="0"/>
          </a:p>
        </p:txBody>
      </p:sp>
      <p:pic>
        <p:nvPicPr>
          <p:cNvPr id="7" name="Picture 6">
            <a:extLst>
              <a:ext uri="{FF2B5EF4-FFF2-40B4-BE49-F238E27FC236}">
                <a16:creationId xmlns:a16="http://schemas.microsoft.com/office/drawing/2014/main" id="{A8C5FB64-385A-4093-B8B2-2F00FF978275}"/>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7877226" y="6201334"/>
            <a:ext cx="1008112" cy="565817"/>
          </a:xfrm>
          <a:prstGeom prst="rect">
            <a:avLst/>
          </a:prstGeom>
        </p:spPr>
      </p:pic>
    </p:spTree>
    <p:extLst>
      <p:ext uri="{BB962C8B-B14F-4D97-AF65-F5344CB8AC3E}">
        <p14:creationId xmlns:p14="http://schemas.microsoft.com/office/powerpoint/2010/main" val="50330838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155" name="Title Placeholder 1"/>
          <p:cNvSpPr>
            <a:spLocks noGrp="1"/>
          </p:cNvSpPr>
          <p:nvPr>
            <p:ph type="title"/>
          </p:nvPr>
        </p:nvSpPr>
        <p:spPr bwMode="auto">
          <a:xfrm>
            <a:off x="417513" y="374400"/>
            <a:ext cx="8308800" cy="412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6156" name="Text Placeholder 2"/>
          <p:cNvSpPr>
            <a:spLocks noGrp="1"/>
          </p:cNvSpPr>
          <p:nvPr>
            <p:ph type="body" idx="1"/>
          </p:nvPr>
        </p:nvSpPr>
        <p:spPr bwMode="auto">
          <a:xfrm>
            <a:off x="417513" y="1440000"/>
            <a:ext cx="8308800" cy="4747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a:extLst>
              <a:ext uri="{FF2B5EF4-FFF2-40B4-BE49-F238E27FC236}">
                <a16:creationId xmlns:a16="http://schemas.microsoft.com/office/drawing/2014/main" id="{1E4B0BB3-4C6C-4B68-828C-DD208CDF077C}"/>
              </a:ext>
            </a:extLst>
          </p:cNvPr>
          <p:cNvSpPr txBox="1">
            <a:spLocks/>
          </p:cNvSpPr>
          <p:nvPr userDrawn="1"/>
        </p:nvSpPr>
        <p:spPr>
          <a:xfrm>
            <a:off x="419102" y="6462489"/>
            <a:ext cx="144462"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bg1"/>
                </a:solidFill>
                <a:latin typeface="+mn-lt"/>
                <a:cs typeface="Arial" panose="020B0604020202020204" pitchFamily="34" charset="0"/>
              </a:rPr>
              <a:pPr>
                <a:defRPr/>
              </a:pPr>
              <a:t>‹#›</a:t>
            </a:fld>
            <a:endParaRPr lang="en-GB" sz="1000" dirty="0">
              <a:solidFill>
                <a:schemeClr val="bg1"/>
              </a:solidFill>
              <a:latin typeface="+mn-lt"/>
              <a:cs typeface="Arial" panose="020B0604020202020204" pitchFamily="34" charset="0"/>
            </a:endParaRPr>
          </a:p>
        </p:txBody>
      </p:sp>
      <p:sp>
        <p:nvSpPr>
          <p:cNvPr id="5" name="TextBox 4">
            <a:extLst>
              <a:ext uri="{FF2B5EF4-FFF2-40B4-BE49-F238E27FC236}">
                <a16:creationId xmlns:a16="http://schemas.microsoft.com/office/drawing/2014/main" id="{811890EF-42CA-417D-9527-D631F5996115}"/>
              </a:ext>
            </a:extLst>
          </p:cNvPr>
          <p:cNvSpPr txBox="1"/>
          <p:nvPr userDrawn="1"/>
        </p:nvSpPr>
        <p:spPr>
          <a:xfrm>
            <a:off x="657000" y="6462273"/>
            <a:ext cx="1800000" cy="123111"/>
          </a:xfrm>
          <a:prstGeom prst="rect">
            <a:avLst/>
          </a:prstGeom>
          <a:noFill/>
        </p:spPr>
        <p:txBody>
          <a:bodyPr wrap="square" lIns="0" tIns="0" rIns="0" bIns="0" anchor="b">
            <a:spAutoFit/>
          </a:bodyPr>
          <a:lstStyle/>
          <a:p>
            <a:r>
              <a:rPr lang="en-GB" sz="800" dirty="0">
                <a:solidFill>
                  <a:schemeClr val="bg1"/>
                </a:solidFill>
                <a:latin typeface="+mn-lt"/>
                <a:cs typeface="Arial" charset="0"/>
              </a:rPr>
              <a:t>© 2018 Nokia</a:t>
            </a:r>
          </a:p>
        </p:txBody>
      </p:sp>
    </p:spTree>
    <p:extLst>
      <p:ext uri="{BB962C8B-B14F-4D97-AF65-F5344CB8AC3E}">
        <p14:creationId xmlns:p14="http://schemas.microsoft.com/office/powerpoint/2010/main" val="308702542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Lst>
  <p:hf sldNum="0" hdr="0" dt="0"/>
  <p:txStyles>
    <p:titleStyle>
      <a:lvl1pPr algn="l" defTabSz="457200" rtl="0" eaLnBrk="0" fontAlgn="base" hangingPunct="0">
        <a:spcBef>
          <a:spcPct val="0"/>
        </a:spcBef>
        <a:spcAft>
          <a:spcPct val="0"/>
        </a:spcAft>
        <a:defRPr sz="2000" b="0" kern="1200">
          <a:solidFill>
            <a:schemeClr val="bg1"/>
          </a:solidFill>
          <a:latin typeface="+mj-lt"/>
          <a:ea typeface="Nokia Pure Headline Ultra Light" panose="020B0204020202020204" pitchFamily="34" charset="0"/>
          <a:cs typeface="Arial"/>
        </a:defRPr>
      </a:lvl1pPr>
      <a:lvl2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2pPr>
      <a:lvl3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3pPr>
      <a:lvl4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4pPr>
      <a:lvl5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0" fontAlgn="base" hangingPunct="0">
        <a:spcBef>
          <a:spcPct val="0"/>
        </a:spcBef>
        <a:spcAft>
          <a:spcPts val="600"/>
        </a:spcAft>
        <a:buFont typeface="Arial" charset="0"/>
        <a:buChar char="•"/>
        <a:defRPr sz="3200" kern="1200">
          <a:solidFill>
            <a:schemeClr val="bg1"/>
          </a:solidFill>
          <a:latin typeface="+mn-lt"/>
          <a:ea typeface="ヒラギノ角ゴ Pro W3" charset="0"/>
          <a:cs typeface="ヒラギノ角ゴ Pro W3" charset="0"/>
        </a:defRPr>
      </a:lvl1pPr>
      <a:lvl2pPr marL="458788" indent="-228600" algn="l" defTabSz="457200" rtl="0" eaLnBrk="0" fontAlgn="base" hangingPunct="0">
        <a:spcBef>
          <a:spcPct val="0"/>
        </a:spcBef>
        <a:spcAft>
          <a:spcPts val="600"/>
        </a:spcAft>
        <a:buFont typeface="Lucida Grande"/>
        <a:buChar char="-"/>
        <a:defRPr sz="2800" kern="1200">
          <a:solidFill>
            <a:schemeClr val="bg1"/>
          </a:solidFill>
          <a:latin typeface="+mn-lt"/>
          <a:ea typeface="ヒラギノ角ゴ Pro W3" charset="0"/>
          <a:cs typeface="ヒラギノ角ゴ Pro W3"/>
        </a:defRPr>
      </a:lvl2pPr>
      <a:lvl3pPr marL="684213" indent="-225425" algn="l" defTabSz="457200" rtl="0" eaLnBrk="0" fontAlgn="base" hangingPunct="0">
        <a:spcBef>
          <a:spcPct val="0"/>
        </a:spcBef>
        <a:spcAft>
          <a:spcPts val="600"/>
        </a:spcAft>
        <a:buFont typeface="Arial" charset="0"/>
        <a:buChar char="•"/>
        <a:defRPr sz="2400" kern="1200">
          <a:solidFill>
            <a:schemeClr val="bg1"/>
          </a:solidFill>
          <a:latin typeface="+mn-lt"/>
          <a:ea typeface="ヒラギノ角ゴ Pro W3" charset="0"/>
          <a:cs typeface="ヒラギノ角ゴ Pro W3"/>
        </a:defRPr>
      </a:lvl3pPr>
      <a:lvl4pPr marL="912813" indent="-228600" algn="l" defTabSz="457200" rtl="0" eaLnBrk="0" fontAlgn="base" hangingPunct="0">
        <a:spcBef>
          <a:spcPct val="0"/>
        </a:spcBef>
        <a:spcAft>
          <a:spcPts val="600"/>
        </a:spcAft>
        <a:buFont typeface="Lucida Grande"/>
        <a:buChar char="-"/>
        <a:defRPr sz="2000" kern="1200">
          <a:solidFill>
            <a:schemeClr val="bg1"/>
          </a:solidFill>
          <a:latin typeface="+mn-lt"/>
          <a:ea typeface="ヒラギノ角ゴ Pro W3" charset="0"/>
          <a:cs typeface="ヒラギノ角ゴ Pro W3"/>
        </a:defRPr>
      </a:lvl4pPr>
      <a:lvl5pPr marL="1143000" indent="-230188" algn="l" defTabSz="457200" rtl="0" eaLnBrk="0" fontAlgn="base" hangingPunct="0">
        <a:spcBef>
          <a:spcPct val="0"/>
        </a:spcBef>
        <a:spcAft>
          <a:spcPts val="600"/>
        </a:spcAft>
        <a:buFont typeface="Arial" charset="0"/>
        <a:buChar char="•"/>
        <a:defRPr sz="2000" kern="1200">
          <a:solidFill>
            <a:schemeClr val="bg1"/>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17600" y="374651"/>
            <a:ext cx="8308800" cy="41246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37" name="Slide Number Placeholder 5"/>
          <p:cNvSpPr txBox="1">
            <a:spLocks/>
          </p:cNvSpPr>
          <p:nvPr/>
        </p:nvSpPr>
        <p:spPr>
          <a:xfrm>
            <a:off x="419102" y="6462489"/>
            <a:ext cx="144462"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tx2"/>
                </a:solidFill>
                <a:latin typeface="+mn-lt"/>
                <a:cs typeface="Arial" panose="020B0604020202020204" pitchFamily="34" charset="0"/>
              </a:rPr>
              <a:pPr>
                <a:defRPr/>
              </a:pPr>
              <a:t>‹#›</a:t>
            </a:fld>
            <a:endParaRPr lang="en-GB" sz="1000" dirty="0">
              <a:solidFill>
                <a:schemeClr val="tx2"/>
              </a:solidFill>
              <a:latin typeface="+mn-lt"/>
              <a:cs typeface="Arial" panose="020B0604020202020204" pitchFamily="34" charset="0"/>
            </a:endParaRPr>
          </a:p>
        </p:txBody>
      </p:sp>
      <p:sp>
        <p:nvSpPr>
          <p:cNvPr id="38" name="TextBox 37"/>
          <p:cNvSpPr txBox="1"/>
          <p:nvPr userDrawn="1"/>
        </p:nvSpPr>
        <p:spPr>
          <a:xfrm>
            <a:off x="657000" y="6462273"/>
            <a:ext cx="1800000" cy="123111"/>
          </a:xfrm>
          <a:prstGeom prst="rect">
            <a:avLst/>
          </a:prstGeom>
          <a:noFill/>
        </p:spPr>
        <p:txBody>
          <a:bodyPr wrap="square" lIns="0" tIns="0" rIns="0" bIns="0" anchor="b">
            <a:spAutoFit/>
          </a:bodyPr>
          <a:lstStyle/>
          <a:p>
            <a:r>
              <a:rPr lang="en-GB" sz="800" dirty="0">
                <a:solidFill>
                  <a:schemeClr val="tx2"/>
                </a:solidFill>
                <a:latin typeface="+mn-lt"/>
                <a:cs typeface="Arial" charset="0"/>
              </a:rPr>
              <a:t>© 2018 Nokia</a:t>
            </a:r>
          </a:p>
        </p:txBody>
      </p:sp>
      <p:pic>
        <p:nvPicPr>
          <p:cNvPr id="3" name="Picture 2"/>
          <p:cNvPicPr>
            <a:picLocks/>
          </p:cNvPicPr>
          <p:nvPr/>
        </p:nvPicPr>
        <p:blipFill>
          <a:blip r:embed="rId17" cstate="screen">
            <a:extLst>
              <a:ext uri="{28A0092B-C50C-407E-A947-70E740481C1C}">
                <a14:useLocalDpi xmlns:a14="http://schemas.microsoft.com/office/drawing/2010/main"/>
              </a:ext>
            </a:extLst>
          </a:blip>
          <a:stretch>
            <a:fillRect/>
          </a:stretch>
        </p:blipFill>
        <p:spPr>
          <a:xfrm>
            <a:off x="8035200" y="6408001"/>
            <a:ext cx="691200" cy="148796"/>
          </a:xfrm>
          <a:prstGeom prst="rect">
            <a:avLst/>
          </a:prstGeom>
        </p:spPr>
      </p:pic>
    </p:spTree>
    <p:extLst>
      <p:ext uri="{BB962C8B-B14F-4D97-AF65-F5344CB8AC3E}">
        <p14:creationId xmlns:p14="http://schemas.microsoft.com/office/powerpoint/2010/main" val="15811947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1" r:id="rId13"/>
    <p:sldLayoutId id="2147483722" r:id="rId14"/>
    <p:sldLayoutId id="2147483723" r:id="rId15"/>
  </p:sldLayoutIdLst>
  <p:hf sldNum="0" hdr="0" dt="0"/>
  <p:txStyles>
    <p:titleStyle>
      <a:lvl1pPr algn="l" defTabSz="457200" rtl="0" eaLnBrk="1" fontAlgn="base" hangingPunct="1">
        <a:spcBef>
          <a:spcPct val="0"/>
        </a:spcBef>
        <a:spcAft>
          <a:spcPct val="0"/>
        </a:spcAft>
        <a:defRPr sz="2000" b="0" kern="1200">
          <a:solidFill>
            <a:schemeClr val="tx1"/>
          </a:solidFill>
          <a:latin typeface="+mj-lt"/>
          <a:ea typeface="Nokia Pure Headline Ultra Light" panose="020B0204020202020204" pitchFamily="34"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1" fontAlgn="base" hangingPunct="1">
        <a:spcBef>
          <a:spcPct val="0"/>
        </a:spcBef>
        <a:spcAft>
          <a:spcPts val="600"/>
        </a:spcAft>
        <a:buFont typeface="Arial" charset="0"/>
        <a:buChar char="•"/>
        <a:defRPr sz="3200" kern="1200">
          <a:solidFill>
            <a:schemeClr val="tx2"/>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Char char="-"/>
        <a:defRPr sz="2800" kern="1200">
          <a:solidFill>
            <a:schemeClr val="tx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Char char="•"/>
        <a:defRPr sz="2400" kern="1200">
          <a:solidFill>
            <a:schemeClr val="tx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Char char="-"/>
        <a:defRPr sz="2000" kern="1200">
          <a:solidFill>
            <a:schemeClr val="tx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Char char="•"/>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7D0E1A0-C19A-4DB8-BA1F-3D71830D1A93}"/>
              </a:ext>
            </a:extLst>
          </p:cNvPr>
          <p:cNvSpPr txBox="1"/>
          <p:nvPr/>
        </p:nvSpPr>
        <p:spPr>
          <a:xfrm>
            <a:off x="755776" y="6462273"/>
            <a:ext cx="1800000" cy="123111"/>
          </a:xfrm>
          <a:prstGeom prst="rect">
            <a:avLst/>
          </a:prstGeom>
          <a:noFill/>
        </p:spPr>
        <p:txBody>
          <a:bodyPr wrap="square" lIns="0" tIns="0" rIns="0" bIns="0" anchor="b">
            <a:spAutoFit/>
          </a:bodyPr>
          <a:lstStyle/>
          <a:p>
            <a:r>
              <a:rPr lang="en-US"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12" name="Slide Number Placeholder 5">
            <a:extLst>
              <a:ext uri="{FF2B5EF4-FFF2-40B4-BE49-F238E27FC236}">
                <a16:creationId xmlns:a16="http://schemas.microsoft.com/office/drawing/2014/main" id="{7920C8E0-2BA3-45B9-8A9F-1B9E59157439}"/>
              </a:ext>
            </a:extLst>
          </p:cNvPr>
          <p:cNvSpPr txBox="1">
            <a:spLocks/>
          </p:cNvSpPr>
          <p:nvPr/>
        </p:nvSpPr>
        <p:spPr>
          <a:xfrm>
            <a:off x="419102" y="6462489"/>
            <a:ext cx="252000"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Footer Placeholder 14">
            <a:extLst>
              <a:ext uri="{FF2B5EF4-FFF2-40B4-BE49-F238E27FC236}">
                <a16:creationId xmlns:a16="http://schemas.microsoft.com/office/drawing/2014/main" id="{141D57DB-1EB7-4DFA-9100-436A54579F68}"/>
              </a:ext>
            </a:extLst>
          </p:cNvPr>
          <p:cNvSpPr>
            <a:spLocks noGrp="1"/>
          </p:cNvSpPr>
          <p:nvPr>
            <p:ph type="ftr" sz="quarter" idx="3"/>
          </p:nvPr>
        </p:nvSpPr>
        <p:spPr>
          <a:xfrm>
            <a:off x="2304000" y="6422400"/>
            <a:ext cx="4536000" cy="163200"/>
          </a:xfrm>
          <a:prstGeom prst="rect">
            <a:avLst/>
          </a:prstGeom>
        </p:spPr>
        <p:txBody>
          <a:bodyPr vert="horz" lIns="0" tIns="0" rIns="0" bIns="0" rtlCol="0" anchor="ctr"/>
          <a:lstStyle>
            <a:lvl1pPr algn="ctr">
              <a:defRPr sz="800">
                <a:solidFill>
                  <a:schemeClr val="tx2"/>
                </a:solidFill>
              </a:defRPr>
            </a:lvl1pPr>
          </a:lstStyle>
          <a:p>
            <a:r>
              <a:rPr lang="en-GB" dirty="0"/>
              <a:t>&lt;Document ID: change ID in footer or remove&gt; &lt;Change information classification in footer&gt;</a:t>
            </a:r>
            <a:endParaRPr lang="en-US" dirty="0"/>
          </a:p>
        </p:txBody>
      </p:sp>
      <p:sp>
        <p:nvSpPr>
          <p:cNvPr id="6" name="TextBox 5">
            <a:extLst>
              <a:ext uri="{FF2B5EF4-FFF2-40B4-BE49-F238E27FC236}">
                <a16:creationId xmlns:a16="http://schemas.microsoft.com/office/drawing/2014/main" id="{AE2AA385-0038-4284-8413-CF697BBC8CBE}"/>
              </a:ext>
            </a:extLst>
          </p:cNvPr>
          <p:cNvSpPr txBox="1"/>
          <p:nvPr userDrawn="1"/>
        </p:nvSpPr>
        <p:spPr>
          <a:xfrm>
            <a:off x="755776" y="6462273"/>
            <a:ext cx="1800000" cy="123111"/>
          </a:xfrm>
          <a:prstGeom prst="rect">
            <a:avLst/>
          </a:prstGeom>
          <a:noFill/>
        </p:spPr>
        <p:txBody>
          <a:bodyPr wrap="square" lIns="0" tIns="0" rIns="0" bIns="0" anchor="b">
            <a:spAutoFit/>
          </a:bodyPr>
          <a:lstStyle/>
          <a:p>
            <a:r>
              <a:rPr lang="en-US" sz="800" noProof="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2018 Nokia</a:t>
            </a:r>
          </a:p>
        </p:txBody>
      </p:sp>
      <p:sp>
        <p:nvSpPr>
          <p:cNvPr id="8" name="Slide Number Placeholder 5">
            <a:extLst>
              <a:ext uri="{FF2B5EF4-FFF2-40B4-BE49-F238E27FC236}">
                <a16:creationId xmlns:a16="http://schemas.microsoft.com/office/drawing/2014/main" id="{B20BA402-4DCA-4D3B-A03B-98DA80BAB253}"/>
              </a:ext>
            </a:extLst>
          </p:cNvPr>
          <p:cNvSpPr txBox="1">
            <a:spLocks/>
          </p:cNvSpPr>
          <p:nvPr userDrawn="1"/>
        </p:nvSpPr>
        <p:spPr>
          <a:xfrm>
            <a:off x="419102" y="6462489"/>
            <a:ext cx="252000"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noProof="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031633348"/>
      </p:ext>
    </p:extLst>
  </p:cSld>
  <p:clrMap bg1="lt1" tx1="dk1" bg2="lt2" tx2="dk2" accent1="accent1" accent2="accent2" accent3="accent3" accent4="accent4" accent5="accent5" accent6="accent6" hlink="hlink" folHlink="folHlink"/>
  <p:sldLayoutIdLst>
    <p:sldLayoutId id="2147483725" r:id="rId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Title Placeholder 6"/>
          <p:cNvSpPr>
            <a:spLocks noGrp="1"/>
          </p:cNvSpPr>
          <p:nvPr>
            <p:ph type="title"/>
          </p:nvPr>
        </p:nvSpPr>
        <p:spPr>
          <a:xfrm>
            <a:off x="417600" y="374400"/>
            <a:ext cx="8308800" cy="412800"/>
          </a:xfrm>
          <a:prstGeom prst="rect">
            <a:avLst/>
          </a:prstGeom>
        </p:spPr>
        <p:txBody>
          <a:bodyPr vert="horz" lIns="0" tIns="0" rIns="0" bIns="0" rtlCol="0" anchor="t" anchorCtr="0">
            <a:noAutofit/>
          </a:bodyPr>
          <a:lstStyle/>
          <a:p>
            <a:r>
              <a:rPr lang="en-US" noProof="0"/>
              <a:t>Click</a:t>
            </a:r>
            <a:r>
              <a:rPr lang="en-US"/>
              <a:t> to edit Master title slide</a:t>
            </a:r>
          </a:p>
        </p:txBody>
      </p:sp>
      <p:sp>
        <p:nvSpPr>
          <p:cNvPr id="19" name="TextBox 18"/>
          <p:cNvSpPr txBox="1"/>
          <p:nvPr userDrawn="1"/>
        </p:nvSpPr>
        <p:spPr>
          <a:xfrm>
            <a:off x="755776" y="6462273"/>
            <a:ext cx="1800000" cy="123111"/>
          </a:xfrm>
          <a:prstGeom prst="rect">
            <a:avLst/>
          </a:prstGeom>
          <a:noFill/>
        </p:spPr>
        <p:txBody>
          <a:bodyPr wrap="square" lIns="0" tIns="0" rIns="0" bIns="0" anchor="b">
            <a:spAutoFit/>
          </a:bodyPr>
          <a:lstStyle/>
          <a:p>
            <a:r>
              <a:rPr lang="en-US"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2017 Nokia</a:t>
            </a:r>
          </a:p>
        </p:txBody>
      </p:sp>
      <p:sp>
        <p:nvSpPr>
          <p:cNvPr id="21" name="Slide Number Placeholder 5"/>
          <p:cNvSpPr txBox="1">
            <a:spLocks/>
          </p:cNvSpPr>
          <p:nvPr userDrawn="1"/>
        </p:nvSpPr>
        <p:spPr>
          <a:xfrm>
            <a:off x="419102" y="6462489"/>
            <a:ext cx="252000"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3" name="Footer Placeholder 27"/>
          <p:cNvSpPr>
            <a:spLocks noGrp="1"/>
          </p:cNvSpPr>
          <p:nvPr>
            <p:ph type="ftr" sz="quarter" idx="3"/>
          </p:nvPr>
        </p:nvSpPr>
        <p:spPr>
          <a:xfrm>
            <a:off x="2304000" y="6422400"/>
            <a:ext cx="4536000" cy="163200"/>
          </a:xfrm>
          <a:prstGeom prst="rect">
            <a:avLst/>
          </a:prstGeom>
        </p:spPr>
        <p:txBody>
          <a:bodyPr vert="horz" lIns="0" tIns="0" rIns="0" bIns="0" rtlCol="0" anchor="b"/>
          <a:lstStyle>
            <a:lvl1pPr algn="l">
              <a:defRPr sz="8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877226" y="6201334"/>
            <a:ext cx="1008112" cy="565817"/>
          </a:xfrm>
          <a:prstGeom prst="rect">
            <a:avLst/>
          </a:prstGeom>
        </p:spPr>
      </p:pic>
    </p:spTree>
    <p:extLst>
      <p:ext uri="{BB962C8B-B14F-4D97-AF65-F5344CB8AC3E}">
        <p14:creationId xmlns:p14="http://schemas.microsoft.com/office/powerpoint/2010/main" val="280953916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sldNum="0" hdr="0" dt="0"/>
  <p:txStyles>
    <p:titleStyle>
      <a:lvl1pPr algn="l" defTabSz="914400" rtl="0" eaLnBrk="1" latinLnBrk="0" hangingPunct="1">
        <a:spcBef>
          <a:spcPct val="0"/>
        </a:spcBef>
        <a:buNone/>
        <a:defRPr sz="2000"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7D0E1A0-C19A-4DB8-BA1F-3D71830D1A93}"/>
              </a:ext>
            </a:extLst>
          </p:cNvPr>
          <p:cNvSpPr txBox="1"/>
          <p:nvPr userDrawn="1"/>
        </p:nvSpPr>
        <p:spPr>
          <a:xfrm>
            <a:off x="755776" y="6462273"/>
            <a:ext cx="1800000" cy="123111"/>
          </a:xfrm>
          <a:prstGeom prst="rect">
            <a:avLst/>
          </a:prstGeom>
          <a:noFill/>
        </p:spPr>
        <p:txBody>
          <a:bodyPr wrap="square" lIns="0" tIns="0" rIns="0" bIns="0" anchor="b">
            <a:spAutoFit/>
          </a:bodyPr>
          <a:lstStyle/>
          <a:p>
            <a:r>
              <a:rPr lang="en-US" sz="8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2019 Nokia</a:t>
            </a:r>
          </a:p>
        </p:txBody>
      </p:sp>
      <p:sp>
        <p:nvSpPr>
          <p:cNvPr id="12" name="Slide Number Placeholder 5">
            <a:extLst>
              <a:ext uri="{FF2B5EF4-FFF2-40B4-BE49-F238E27FC236}">
                <a16:creationId xmlns:a16="http://schemas.microsoft.com/office/drawing/2014/main" id="{7920C8E0-2BA3-45B9-8A9F-1B9E59157439}"/>
              </a:ext>
            </a:extLst>
          </p:cNvPr>
          <p:cNvSpPr txBox="1">
            <a:spLocks/>
          </p:cNvSpPr>
          <p:nvPr userDrawn="1"/>
        </p:nvSpPr>
        <p:spPr>
          <a:xfrm>
            <a:off x="419102" y="6462489"/>
            <a:ext cx="252000" cy="123111"/>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dirty="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Footer Placeholder 14">
            <a:extLst>
              <a:ext uri="{FF2B5EF4-FFF2-40B4-BE49-F238E27FC236}">
                <a16:creationId xmlns:a16="http://schemas.microsoft.com/office/drawing/2014/main" id="{141D57DB-1EB7-4DFA-9100-436A54579F68}"/>
              </a:ext>
            </a:extLst>
          </p:cNvPr>
          <p:cNvSpPr>
            <a:spLocks noGrp="1"/>
          </p:cNvSpPr>
          <p:nvPr>
            <p:ph type="ftr" sz="quarter" idx="3"/>
          </p:nvPr>
        </p:nvSpPr>
        <p:spPr>
          <a:xfrm>
            <a:off x="2304000" y="6422400"/>
            <a:ext cx="4536000" cy="163200"/>
          </a:xfrm>
          <a:prstGeom prst="rect">
            <a:avLst/>
          </a:prstGeom>
        </p:spPr>
        <p:txBody>
          <a:bodyPr vert="horz" lIns="0" tIns="0" rIns="0" bIns="0" rtlCol="0" anchor="ctr"/>
          <a:lstStyle>
            <a:lvl1pPr algn="ctr">
              <a:defRPr sz="800">
                <a:solidFill>
                  <a:schemeClr val="tx2"/>
                </a:solidFill>
              </a:defRPr>
            </a:lvl1pPr>
          </a:lstStyle>
          <a:p>
            <a:r>
              <a:rPr lang="en-GB"/>
              <a:t>&lt;Document ID: change ID in footer or remove&gt; &lt;Change information classification in footer&gt;</a:t>
            </a:r>
            <a:endParaRPr lang="en-US" dirty="0"/>
          </a:p>
        </p:txBody>
      </p:sp>
      <p:pic>
        <p:nvPicPr>
          <p:cNvPr id="7" name="Picture 6">
            <a:extLst>
              <a:ext uri="{FF2B5EF4-FFF2-40B4-BE49-F238E27FC236}">
                <a16:creationId xmlns:a16="http://schemas.microsoft.com/office/drawing/2014/main" id="{A8C5FB64-385A-4093-B8B2-2F00FF97827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877226" y="6201334"/>
            <a:ext cx="1008112" cy="565817"/>
          </a:xfrm>
          <a:prstGeom prst="rect">
            <a:avLst/>
          </a:prstGeom>
        </p:spPr>
      </p:pic>
    </p:spTree>
    <p:extLst>
      <p:ext uri="{BB962C8B-B14F-4D97-AF65-F5344CB8AC3E}">
        <p14:creationId xmlns:p14="http://schemas.microsoft.com/office/powerpoint/2010/main" val="1639553855"/>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A35C743-F278-4E86-8ED7-E93E2B5A4B88}"/>
              </a:ext>
            </a:extLst>
          </p:cNvPr>
          <p:cNvSpPr/>
          <p:nvPr userDrawn="1"/>
        </p:nvSpPr>
        <p:spPr>
          <a:xfrm>
            <a:off x="7649163" y="1"/>
            <a:ext cx="1494838" cy="1059506"/>
          </a:xfrm>
          <a:prstGeom prst="rect">
            <a:avLst/>
          </a:prstGeom>
          <a:pattFill prst="dkUpDiag">
            <a:fgClr>
              <a:srgbClr val="00703C"/>
            </a:fgClr>
            <a:bgClr>
              <a:srgbClr val="7BC143"/>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5" name="Rectangle 24">
            <a:extLst>
              <a:ext uri="{FF2B5EF4-FFF2-40B4-BE49-F238E27FC236}">
                <a16:creationId xmlns:a16="http://schemas.microsoft.com/office/drawing/2014/main" id="{C372985F-5F78-481F-AB16-AAF656E240DA}"/>
              </a:ext>
            </a:extLst>
          </p:cNvPr>
          <p:cNvSpPr/>
          <p:nvPr userDrawn="1"/>
        </p:nvSpPr>
        <p:spPr>
          <a:xfrm flipH="1" flipV="1">
            <a:off x="7649161" y="1"/>
            <a:ext cx="1494838" cy="1059506"/>
          </a:xfrm>
          <a:prstGeom prst="rect">
            <a:avLst/>
          </a:prstGeom>
          <a:gradFill>
            <a:gsLst>
              <a:gs pos="95361">
                <a:srgbClr val="ECF6E2"/>
              </a:gs>
              <a:gs pos="59000">
                <a:srgbClr val="ECF6E2">
                  <a:alpha val="67000"/>
                </a:srgbClr>
              </a:gs>
              <a:gs pos="15000">
                <a:schemeClr val="bg1">
                  <a:alpha val="44000"/>
                </a:schemeClr>
              </a:gs>
            </a:gsLst>
            <a:lin ang="30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Rectangle 25">
            <a:extLst>
              <a:ext uri="{FF2B5EF4-FFF2-40B4-BE49-F238E27FC236}">
                <a16:creationId xmlns:a16="http://schemas.microsoft.com/office/drawing/2014/main" id="{E6A4D26F-9E32-4040-AFE5-8FFA726817F1}"/>
              </a:ext>
            </a:extLst>
          </p:cNvPr>
          <p:cNvSpPr/>
          <p:nvPr userDrawn="1"/>
        </p:nvSpPr>
        <p:spPr>
          <a:xfrm flipH="1" flipV="1">
            <a:off x="-6" y="-1"/>
            <a:ext cx="9129713" cy="1059501"/>
          </a:xfrm>
          <a:prstGeom prst="rect">
            <a:avLst/>
          </a:prstGeom>
          <a:gradFill>
            <a:gsLst>
              <a:gs pos="100000">
                <a:srgbClr val="ECF6E2"/>
              </a:gs>
              <a:gs pos="16000">
                <a:srgbClr val="ECF6E2"/>
              </a:gs>
              <a:gs pos="0">
                <a:srgbClr val="ECF6E2">
                  <a:alpha val="0"/>
                </a:srgbClr>
              </a:gs>
            </a:gsLst>
            <a:lin ang="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29" name="Straight Connector 28">
            <a:extLst>
              <a:ext uri="{FF2B5EF4-FFF2-40B4-BE49-F238E27FC236}">
                <a16:creationId xmlns:a16="http://schemas.microsoft.com/office/drawing/2014/main" id="{D9F4FBAC-A21E-440C-8350-5E68EA9A67D8}"/>
              </a:ext>
            </a:extLst>
          </p:cNvPr>
          <p:cNvCxnSpPr>
            <a:cxnSpLocks/>
          </p:cNvCxnSpPr>
          <p:nvPr userDrawn="1"/>
        </p:nvCxnSpPr>
        <p:spPr>
          <a:xfrm>
            <a:off x="-5" y="1066800"/>
            <a:ext cx="9144001" cy="0"/>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0CE4CCD2-364A-4018-AC09-17F524A44828}"/>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5858" y="6547279"/>
            <a:ext cx="944923" cy="287677"/>
          </a:xfrm>
          <a:prstGeom prst="rect">
            <a:avLst/>
          </a:prstGeom>
        </p:spPr>
      </p:pic>
      <p:sp>
        <p:nvSpPr>
          <p:cNvPr id="2" name="Title Placeholder 1"/>
          <p:cNvSpPr>
            <a:spLocks noGrp="1"/>
          </p:cNvSpPr>
          <p:nvPr userDrawn="1">
            <p:ph type="title"/>
          </p:nvPr>
        </p:nvSpPr>
        <p:spPr>
          <a:xfrm>
            <a:off x="285750" y="289952"/>
            <a:ext cx="8686800" cy="697244"/>
          </a:xfrm>
          <a:prstGeom prst="rect">
            <a:avLst/>
          </a:prstGeom>
        </p:spPr>
        <p:txBody>
          <a:bodyPr vert="horz" lIns="121835" tIns="60917" rIns="121835" bIns="60917" rtlCol="0" anchor="ctr">
            <a:noAutofit/>
          </a:bodyPr>
          <a:lstStyle/>
          <a:p>
            <a:r>
              <a:rPr lang="en-US"/>
              <a:t>Click to edit Master title style</a:t>
            </a:r>
            <a:endParaRPr lang="en-US" dirty="0"/>
          </a:p>
        </p:txBody>
      </p:sp>
      <p:sp>
        <p:nvSpPr>
          <p:cNvPr id="6" name="Rectangle 5"/>
          <p:cNvSpPr/>
          <p:nvPr userDrawn="1"/>
        </p:nvSpPr>
        <p:spPr>
          <a:xfrm>
            <a:off x="3866421" y="6324599"/>
            <a:ext cx="1543781" cy="5334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userDrawn="1">
            <p:ph type="body" idx="1"/>
          </p:nvPr>
        </p:nvSpPr>
        <p:spPr>
          <a:xfrm>
            <a:off x="285750" y="1165987"/>
            <a:ext cx="8686800" cy="52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57175" lvl="0" indent="-257175" eaLnBrk="0" fontAlgn="base" hangingPunct="0">
              <a:spcAft>
                <a:spcPct val="0"/>
              </a:spcAft>
              <a:buClr>
                <a:srgbClr val="006032"/>
              </a:buClr>
              <a:buSzPct val="75000"/>
              <a:buFont typeface="Wingdings" charset="2"/>
              <a:buChar char="l"/>
            </a:pPr>
            <a:r>
              <a:rPr lang="en-US"/>
              <a:t>Edit Master text styles</a:t>
            </a:r>
          </a:p>
          <a:p>
            <a:pPr marL="257175" lvl="1" indent="-257175" eaLnBrk="0" fontAlgn="base" hangingPunct="0">
              <a:spcAft>
                <a:spcPct val="0"/>
              </a:spcAft>
              <a:buClr>
                <a:srgbClr val="006032"/>
              </a:buClr>
              <a:buSzPct val="75000"/>
              <a:buFont typeface="Wingdings" charset="2"/>
              <a:buChar char="l"/>
            </a:pPr>
            <a:r>
              <a:rPr lang="en-US"/>
              <a:t>Second level</a:t>
            </a:r>
          </a:p>
          <a:p>
            <a:pPr marL="257175" lvl="2" indent="-257175" eaLnBrk="0" fontAlgn="base" hangingPunct="0">
              <a:spcAft>
                <a:spcPct val="0"/>
              </a:spcAft>
              <a:buClr>
                <a:srgbClr val="006032"/>
              </a:buClr>
              <a:buSzPct val="75000"/>
              <a:buFont typeface="Wingdings" charset="2"/>
              <a:buChar char="l"/>
            </a:pPr>
            <a:r>
              <a:rPr lang="en-US"/>
              <a:t>Third level</a:t>
            </a:r>
          </a:p>
          <a:p>
            <a:pPr marL="257175" lvl="3" indent="-257175" eaLnBrk="0" fontAlgn="base" hangingPunct="0">
              <a:spcAft>
                <a:spcPct val="0"/>
              </a:spcAft>
              <a:buClr>
                <a:srgbClr val="006032"/>
              </a:buClr>
              <a:buSzPct val="75000"/>
              <a:buFont typeface="Wingdings" charset="2"/>
              <a:buChar char="l"/>
            </a:pPr>
            <a:r>
              <a:rPr lang="en-US"/>
              <a:t>Fourth level</a:t>
            </a:r>
          </a:p>
          <a:p>
            <a:pPr marL="257175" lvl="4" indent="-257175" eaLnBrk="0" fontAlgn="base" hangingPunct="0">
              <a:spcAft>
                <a:spcPct val="0"/>
              </a:spcAft>
              <a:buClr>
                <a:srgbClr val="006032"/>
              </a:buClr>
              <a:buSzPct val="75000"/>
              <a:buFont typeface="Wingdings" charset="2"/>
              <a:buChar char="l"/>
            </a:pPr>
            <a:r>
              <a:rPr lang="en-US"/>
              <a:t>Fifth level</a:t>
            </a:r>
            <a:endParaRPr lang="en-US" dirty="0"/>
          </a:p>
        </p:txBody>
      </p:sp>
      <p:pic>
        <p:nvPicPr>
          <p:cNvPr id="18" name="Picture 1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5858" y="6547279"/>
            <a:ext cx="944923" cy="287677"/>
          </a:xfrm>
          <a:prstGeom prst="rect">
            <a:avLst/>
          </a:prstGeom>
        </p:spPr>
      </p:pic>
      <p:grpSp>
        <p:nvGrpSpPr>
          <p:cNvPr id="45" name="Group 44">
            <a:extLst>
              <a:ext uri="{FF2B5EF4-FFF2-40B4-BE49-F238E27FC236}">
                <a16:creationId xmlns:a16="http://schemas.microsoft.com/office/drawing/2014/main" id="{45067284-4D37-4981-98A0-C4CBD012BE3C}"/>
              </a:ext>
            </a:extLst>
          </p:cNvPr>
          <p:cNvGrpSpPr/>
          <p:nvPr userDrawn="1"/>
        </p:nvGrpSpPr>
        <p:grpSpPr>
          <a:xfrm>
            <a:off x="0" y="1"/>
            <a:ext cx="2514600" cy="221265"/>
            <a:chOff x="1" y="-1809"/>
            <a:chExt cx="3352800" cy="221265"/>
          </a:xfrm>
        </p:grpSpPr>
        <p:sp>
          <p:nvSpPr>
            <p:cNvPr id="4" name="Rectangle 3">
              <a:extLst>
                <a:ext uri="{FF2B5EF4-FFF2-40B4-BE49-F238E27FC236}">
                  <a16:creationId xmlns:a16="http://schemas.microsoft.com/office/drawing/2014/main" id="{0C539AF9-C035-4A6C-89D7-FF9122888815}"/>
                </a:ext>
              </a:extLst>
            </p:cNvPr>
            <p:cNvSpPr/>
            <p:nvPr userDrawn="1"/>
          </p:nvSpPr>
          <p:spPr>
            <a:xfrm>
              <a:off x="1" y="0"/>
              <a:ext cx="3352800" cy="219456"/>
            </a:xfrm>
            <a:prstGeom prst="rect">
              <a:avLst/>
            </a:prstGeom>
            <a:gradFill>
              <a:gsLst>
                <a:gs pos="98953">
                  <a:srgbClr val="C9E2A0"/>
                </a:gs>
                <a:gs pos="0">
                  <a:srgbClr val="006032"/>
                </a:gs>
                <a:gs pos="88478">
                  <a:srgbClr val="AFD36F"/>
                </a:gs>
                <a:gs pos="46000">
                  <a:srgbClr val="97C642"/>
                </a:gs>
              </a:gsLst>
              <a:lin ang="30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7" name="Rectangle 16">
              <a:extLst>
                <a:ext uri="{FF2B5EF4-FFF2-40B4-BE49-F238E27FC236}">
                  <a16:creationId xmlns:a16="http://schemas.microsoft.com/office/drawing/2014/main" id="{166E2E8E-531B-4D85-A555-CD14DD34913C}"/>
                </a:ext>
              </a:extLst>
            </p:cNvPr>
            <p:cNvSpPr/>
            <p:nvPr userDrawn="1"/>
          </p:nvSpPr>
          <p:spPr>
            <a:xfrm>
              <a:off x="108785" y="109728"/>
              <a:ext cx="3015416" cy="109728"/>
            </a:xfrm>
            <a:prstGeom prst="rect">
              <a:avLst/>
            </a:prstGeom>
            <a:gradFill>
              <a:gsLst>
                <a:gs pos="0">
                  <a:srgbClr val="C9E2A0">
                    <a:alpha val="91000"/>
                  </a:srgbClr>
                </a:gs>
                <a:gs pos="26000">
                  <a:schemeClr val="bg1">
                    <a:lumMod val="95000"/>
                    <a:alpha val="50000"/>
                  </a:schemeClr>
                </a:gs>
                <a:gs pos="95000">
                  <a:srgbClr val="BFE0A4"/>
                </a:gs>
                <a:gs pos="84000">
                  <a:srgbClr val="ECF6E2"/>
                </a:gs>
                <a:gs pos="45000">
                  <a:schemeClr val="bg1">
                    <a:alpha val="48000"/>
                  </a:schemeClr>
                </a:gs>
              </a:gsLst>
              <a:lin ang="84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10" name="Rectangle 9">
              <a:extLst>
                <a:ext uri="{FF2B5EF4-FFF2-40B4-BE49-F238E27FC236}">
                  <a16:creationId xmlns:a16="http://schemas.microsoft.com/office/drawing/2014/main" id="{6C4F8C3D-4B2D-4476-A5FE-77104035E395}"/>
                </a:ext>
              </a:extLst>
            </p:cNvPr>
            <p:cNvSpPr/>
            <p:nvPr userDrawn="1"/>
          </p:nvSpPr>
          <p:spPr>
            <a:xfrm>
              <a:off x="3119628" y="109985"/>
              <a:ext cx="233172" cy="109471"/>
            </a:xfrm>
            <a:prstGeom prst="rect">
              <a:avLst/>
            </a:prstGeom>
            <a:solidFill>
              <a:srgbClr val="ECF6E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24" name="Right Triangle 23">
              <a:extLst>
                <a:ext uri="{FF2B5EF4-FFF2-40B4-BE49-F238E27FC236}">
                  <a16:creationId xmlns:a16="http://schemas.microsoft.com/office/drawing/2014/main" id="{2768EADB-A3BB-4A2A-92C4-7C341ECBA653}"/>
                </a:ext>
              </a:extLst>
            </p:cNvPr>
            <p:cNvSpPr/>
            <p:nvPr userDrawn="1"/>
          </p:nvSpPr>
          <p:spPr>
            <a:xfrm flipH="1">
              <a:off x="3009900" y="109728"/>
              <a:ext cx="109728" cy="109728"/>
            </a:xfrm>
            <a:prstGeom prst="rtTriangle">
              <a:avLst/>
            </a:prstGeom>
            <a:solidFill>
              <a:srgbClr val="ECF6E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35" name="Right Triangle 34">
              <a:extLst>
                <a:ext uri="{FF2B5EF4-FFF2-40B4-BE49-F238E27FC236}">
                  <a16:creationId xmlns:a16="http://schemas.microsoft.com/office/drawing/2014/main" id="{2F1D53B4-A084-430B-BD3A-01AA0D961B05}"/>
                </a:ext>
              </a:extLst>
            </p:cNvPr>
            <p:cNvSpPr/>
            <p:nvPr userDrawn="1"/>
          </p:nvSpPr>
          <p:spPr>
            <a:xfrm flipH="1">
              <a:off x="3238500" y="-1809"/>
              <a:ext cx="109728" cy="109728"/>
            </a:xfrm>
            <a:prstGeom prst="rtTriangle">
              <a:avLst/>
            </a:prstGeom>
            <a:solidFill>
              <a:srgbClr val="ECF6E2"/>
            </a:solidFill>
            <a:ln w="9525">
              <a:solidFill>
                <a:srgbClr val="ECF6E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grpSp>
      <p:sp>
        <p:nvSpPr>
          <p:cNvPr id="19" name="Rectangle 18">
            <a:extLst>
              <a:ext uri="{FF2B5EF4-FFF2-40B4-BE49-F238E27FC236}">
                <a16:creationId xmlns:a16="http://schemas.microsoft.com/office/drawing/2014/main" id="{C08254E2-DCBE-452B-A3AC-42DA7CA94201}"/>
              </a:ext>
            </a:extLst>
          </p:cNvPr>
          <p:cNvSpPr/>
          <p:nvPr userDrawn="1"/>
        </p:nvSpPr>
        <p:spPr>
          <a:xfrm>
            <a:off x="8608219" y="6547278"/>
            <a:ext cx="535781" cy="310722"/>
          </a:xfrm>
          <a:custGeom>
            <a:avLst/>
            <a:gdLst>
              <a:gd name="connsiteX0" fmla="*/ 0 w 3015416"/>
              <a:gd name="connsiteY0" fmla="*/ 0 h 759715"/>
              <a:gd name="connsiteX1" fmla="*/ 3015416 w 3015416"/>
              <a:gd name="connsiteY1" fmla="*/ 0 h 759715"/>
              <a:gd name="connsiteX2" fmla="*/ 3015416 w 3015416"/>
              <a:gd name="connsiteY2" fmla="*/ 759715 h 759715"/>
              <a:gd name="connsiteX3" fmla="*/ 0 w 3015416"/>
              <a:gd name="connsiteY3" fmla="*/ 759715 h 759715"/>
              <a:gd name="connsiteX4" fmla="*/ 0 w 3015416"/>
              <a:gd name="connsiteY4" fmla="*/ 0 h 759715"/>
              <a:gd name="connsiteX0" fmla="*/ 559837 w 3015416"/>
              <a:gd name="connsiteY0" fmla="*/ 0 h 759715"/>
              <a:gd name="connsiteX1" fmla="*/ 3015416 w 3015416"/>
              <a:gd name="connsiteY1" fmla="*/ 0 h 759715"/>
              <a:gd name="connsiteX2" fmla="*/ 3015416 w 3015416"/>
              <a:gd name="connsiteY2" fmla="*/ 759715 h 759715"/>
              <a:gd name="connsiteX3" fmla="*/ 0 w 3015416"/>
              <a:gd name="connsiteY3" fmla="*/ 759715 h 759715"/>
              <a:gd name="connsiteX4" fmla="*/ 559837 w 3015416"/>
              <a:gd name="connsiteY4" fmla="*/ 0 h 759715"/>
              <a:gd name="connsiteX0" fmla="*/ 1274721 w 3015416"/>
              <a:gd name="connsiteY0" fmla="*/ 0 h 759715"/>
              <a:gd name="connsiteX1" fmla="*/ 3015416 w 3015416"/>
              <a:gd name="connsiteY1" fmla="*/ 0 h 759715"/>
              <a:gd name="connsiteX2" fmla="*/ 3015416 w 3015416"/>
              <a:gd name="connsiteY2" fmla="*/ 759715 h 759715"/>
              <a:gd name="connsiteX3" fmla="*/ 0 w 3015416"/>
              <a:gd name="connsiteY3" fmla="*/ 759715 h 759715"/>
              <a:gd name="connsiteX4" fmla="*/ 1274721 w 3015416"/>
              <a:gd name="connsiteY4" fmla="*/ 0 h 759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5416" h="759715">
                <a:moveTo>
                  <a:pt x="1274721" y="0"/>
                </a:moveTo>
                <a:lnTo>
                  <a:pt x="3015416" y="0"/>
                </a:lnTo>
                <a:lnTo>
                  <a:pt x="3015416" y="759715"/>
                </a:lnTo>
                <a:lnTo>
                  <a:pt x="0" y="759715"/>
                </a:lnTo>
                <a:lnTo>
                  <a:pt x="1274721" y="0"/>
                </a:lnTo>
                <a:close/>
              </a:path>
            </a:pathLst>
          </a:custGeom>
          <a:gradFill>
            <a:gsLst>
              <a:gs pos="37000">
                <a:srgbClr val="E7F3DC">
                  <a:alpha val="62000"/>
                </a:srgbClr>
              </a:gs>
              <a:gs pos="81000">
                <a:srgbClr val="E7F3DC">
                  <a:alpha val="62000"/>
                </a:srgbClr>
              </a:gs>
              <a:gs pos="95000">
                <a:srgbClr val="BFE0A4"/>
              </a:gs>
            </a:gsLst>
            <a:lin ang="24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p>
        </p:txBody>
      </p:sp>
      <p:sp>
        <p:nvSpPr>
          <p:cNvPr id="21" name="Rectangle 20">
            <a:extLst>
              <a:ext uri="{FF2B5EF4-FFF2-40B4-BE49-F238E27FC236}">
                <a16:creationId xmlns:a16="http://schemas.microsoft.com/office/drawing/2014/main" id="{BD32BFF4-7C75-4896-A4CA-9D7F0EE7E504}"/>
              </a:ext>
            </a:extLst>
          </p:cNvPr>
          <p:cNvSpPr>
            <a:spLocks noChangeArrowheads="1"/>
          </p:cNvSpPr>
          <p:nvPr userDrawn="1"/>
        </p:nvSpPr>
        <p:spPr bwMode="auto">
          <a:xfrm>
            <a:off x="8752475" y="6550223"/>
            <a:ext cx="344967" cy="253916"/>
          </a:xfrm>
          <a:prstGeom prst="rect">
            <a:avLst/>
          </a:prstGeom>
          <a:noFill/>
          <a:ln>
            <a:noFill/>
          </a:ln>
          <a:extLst/>
        </p:spPr>
        <p:txBody>
          <a:bodyPr wrap="none">
            <a:spAutoFit/>
          </a:bodyPr>
          <a:lstStyle/>
          <a:p>
            <a:pPr algn="r"/>
            <a:fld id="{137707FA-DA0D-44A4-94B1-8EAC83670A87}" type="slidenum">
              <a:rPr lang="zh-CN" altLang="en-US" sz="1050" b="1">
                <a:solidFill>
                  <a:srgbClr val="006032"/>
                </a:solidFill>
              </a:rPr>
              <a:pPr algn="r"/>
              <a:t>‹#›</a:t>
            </a:fld>
            <a:endParaRPr lang="en-US" altLang="zh-CN" sz="1050" b="1" dirty="0">
              <a:solidFill>
                <a:srgbClr val="006032"/>
              </a:solidFill>
            </a:endParaRPr>
          </a:p>
        </p:txBody>
      </p:sp>
    </p:spTree>
    <p:extLst>
      <p:ext uri="{BB962C8B-B14F-4D97-AF65-F5344CB8AC3E}">
        <p14:creationId xmlns:p14="http://schemas.microsoft.com/office/powerpoint/2010/main" val="2076295823"/>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txStyles>
    <p:titleStyle>
      <a:lvl1pPr algn="l" defTabSz="913760" rtl="0" eaLnBrk="1" latinLnBrk="0" hangingPunct="1">
        <a:spcBef>
          <a:spcPct val="0"/>
        </a:spcBef>
        <a:buNone/>
        <a:defRPr sz="3600" kern="1200">
          <a:solidFill>
            <a:schemeClr val="tx1"/>
          </a:solidFill>
          <a:effectLst>
            <a:outerShdw blurRad="38100" dist="38100" dir="2700000" algn="tl">
              <a:srgbClr val="000000">
                <a:alpha val="43137"/>
              </a:srgbClr>
            </a:outerShdw>
          </a:effectLst>
          <a:latin typeface="Calibri Light" panose="020F0302020204030204" pitchFamily="34" charset="0"/>
          <a:ea typeface="+mj-ea"/>
          <a:cs typeface="Calibri Light" panose="020F0302020204030204" pitchFamily="34" charset="0"/>
        </a:defRPr>
      </a:lvl1pPr>
    </p:titleStyle>
    <p:bodyStyle>
      <a:lvl1pPr marL="342660" indent="-342660" algn="l" defTabSz="913760" rtl="0" eaLnBrk="1" latinLnBrk="0" hangingPunct="1">
        <a:spcBef>
          <a:spcPct val="20000"/>
        </a:spcBef>
        <a:buFont typeface="Arial" panose="020B0604020202020204" pitchFamily="34" charset="0"/>
        <a:buChar char="•"/>
        <a:defRPr lang="en-US" sz="2100" kern="1200" smtClean="0">
          <a:solidFill>
            <a:srgbClr val="000000"/>
          </a:solidFill>
          <a:latin typeface="Calibri Light" panose="020F0302020204030204" pitchFamily="34" charset="0"/>
          <a:ea typeface="ＭＳ Ｐゴシック" charset="-128"/>
          <a:cs typeface="Calibri Light" panose="020F0302020204030204" pitchFamily="34" charset="0"/>
        </a:defRPr>
      </a:lvl1pPr>
      <a:lvl2pPr marL="742430" indent="-285550" algn="l" defTabSz="913760" rtl="0" eaLnBrk="1" latinLnBrk="0" hangingPunct="1">
        <a:spcBef>
          <a:spcPct val="20000"/>
        </a:spcBef>
        <a:buFont typeface="Arial" panose="020B0604020202020204" pitchFamily="34" charset="0"/>
        <a:buChar char="–"/>
        <a:defRPr lang="en-US" sz="1800" kern="1200" smtClean="0">
          <a:solidFill>
            <a:srgbClr val="000000"/>
          </a:solidFill>
          <a:latin typeface="Calibri Light" panose="020F0302020204030204" pitchFamily="34" charset="0"/>
          <a:ea typeface="ＭＳ Ｐゴシック" charset="-128"/>
          <a:cs typeface="Calibri Light" panose="020F0302020204030204" pitchFamily="34" charset="0"/>
        </a:defRPr>
      </a:lvl2pPr>
      <a:lvl3pPr marL="1142200" indent="-228440" algn="l" defTabSz="913760" rtl="0" eaLnBrk="1" latinLnBrk="0" hangingPunct="1">
        <a:spcBef>
          <a:spcPct val="20000"/>
        </a:spcBef>
        <a:buFont typeface="Arial" panose="020B0604020202020204" pitchFamily="34" charset="0"/>
        <a:buChar char="•"/>
        <a:defRPr lang="en-US" sz="1500" kern="1200" smtClean="0">
          <a:solidFill>
            <a:srgbClr val="000000"/>
          </a:solidFill>
          <a:latin typeface="Calibri Light" panose="020F0302020204030204" pitchFamily="34" charset="0"/>
          <a:ea typeface="ＭＳ Ｐゴシック" charset="-128"/>
          <a:cs typeface="Calibri Light" panose="020F0302020204030204" pitchFamily="34" charset="0"/>
        </a:defRPr>
      </a:lvl3pPr>
      <a:lvl4pPr marL="1599080" indent="-228440" algn="l" defTabSz="913760" rtl="0" eaLnBrk="1" latinLnBrk="0" hangingPunct="1">
        <a:spcBef>
          <a:spcPct val="20000"/>
        </a:spcBef>
        <a:buFont typeface="Arial" panose="020B0604020202020204" pitchFamily="34" charset="0"/>
        <a:buChar char="–"/>
        <a:defRPr lang="en-US" sz="2025" kern="1200" smtClean="0">
          <a:solidFill>
            <a:srgbClr val="000000"/>
          </a:solidFill>
          <a:latin typeface="Calibri Light" panose="020F0302020204030204" pitchFamily="34" charset="0"/>
          <a:ea typeface="ＭＳ Ｐゴシック" charset="-128"/>
          <a:cs typeface="Calibri Light" panose="020F0302020204030204" pitchFamily="34" charset="0"/>
        </a:defRPr>
      </a:lvl4pPr>
      <a:lvl5pPr marL="2055960" indent="-228440" algn="l" defTabSz="913760" rtl="0" eaLnBrk="1" latinLnBrk="0" hangingPunct="1">
        <a:spcBef>
          <a:spcPct val="20000"/>
        </a:spcBef>
        <a:buFont typeface="Arial" panose="020B0604020202020204" pitchFamily="34" charset="0"/>
        <a:buChar char="»"/>
        <a:defRPr lang="en-US" sz="2025" kern="1200">
          <a:solidFill>
            <a:srgbClr val="000000"/>
          </a:solidFill>
          <a:latin typeface="Calibri Light" panose="020F0302020204030204" pitchFamily="34" charset="0"/>
          <a:ea typeface="ＭＳ Ｐゴシック" charset="-128"/>
          <a:cs typeface="Calibri Light" panose="020F0302020204030204" pitchFamily="34" charset="0"/>
        </a:defRPr>
      </a:lvl5pPr>
      <a:lvl6pPr marL="2512840" indent="-228440" algn="l" defTabSz="913760" rtl="0" eaLnBrk="1" latinLnBrk="0" hangingPunct="1">
        <a:spcBef>
          <a:spcPct val="20000"/>
        </a:spcBef>
        <a:buFont typeface="Arial" panose="020B0604020202020204" pitchFamily="34" charset="0"/>
        <a:buChar char="•"/>
        <a:defRPr sz="2025" kern="1200">
          <a:solidFill>
            <a:schemeClr val="tx1"/>
          </a:solidFill>
          <a:latin typeface="+mn-lt"/>
          <a:ea typeface="+mn-ea"/>
          <a:cs typeface="+mn-cs"/>
        </a:defRPr>
      </a:lvl6pPr>
      <a:lvl7pPr marL="2969720" indent="-228440" algn="l" defTabSz="913760" rtl="0" eaLnBrk="1" latinLnBrk="0" hangingPunct="1">
        <a:spcBef>
          <a:spcPct val="20000"/>
        </a:spcBef>
        <a:buFont typeface="Arial" panose="020B0604020202020204" pitchFamily="34" charset="0"/>
        <a:buChar char="•"/>
        <a:defRPr sz="2025" kern="1200">
          <a:solidFill>
            <a:schemeClr val="tx1"/>
          </a:solidFill>
          <a:latin typeface="+mn-lt"/>
          <a:ea typeface="+mn-ea"/>
          <a:cs typeface="+mn-cs"/>
        </a:defRPr>
      </a:lvl7pPr>
      <a:lvl8pPr marL="3426600" indent="-228440" algn="l" defTabSz="913760" rtl="0" eaLnBrk="1" latinLnBrk="0" hangingPunct="1">
        <a:spcBef>
          <a:spcPct val="20000"/>
        </a:spcBef>
        <a:buFont typeface="Arial" panose="020B0604020202020204" pitchFamily="34" charset="0"/>
        <a:buChar char="•"/>
        <a:defRPr sz="2025" kern="1200">
          <a:solidFill>
            <a:schemeClr val="tx1"/>
          </a:solidFill>
          <a:latin typeface="+mn-lt"/>
          <a:ea typeface="+mn-ea"/>
          <a:cs typeface="+mn-cs"/>
        </a:defRPr>
      </a:lvl8pPr>
      <a:lvl9pPr marL="3883480" indent="-228440" algn="l" defTabSz="913760" rtl="0" eaLnBrk="1" latinLnBrk="0" hangingPunct="1">
        <a:spcBef>
          <a:spcPct val="20000"/>
        </a:spcBef>
        <a:buFont typeface="Arial" panose="020B0604020202020204" pitchFamily="34" charset="0"/>
        <a:buChar char="•"/>
        <a:defRPr sz="2025" kern="1200">
          <a:solidFill>
            <a:schemeClr val="tx1"/>
          </a:solidFill>
          <a:latin typeface="+mn-lt"/>
          <a:ea typeface="+mn-ea"/>
          <a:cs typeface="+mn-cs"/>
        </a:defRPr>
      </a:lvl9pPr>
    </p:bodyStyle>
    <p:otherStyle>
      <a:defPPr>
        <a:defRPr lang="en-US"/>
      </a:defPPr>
      <a:lvl1pPr marL="0" algn="l" defTabSz="913760" rtl="0" eaLnBrk="1" latinLnBrk="0" hangingPunct="1">
        <a:defRPr sz="1800" kern="1200">
          <a:solidFill>
            <a:schemeClr val="tx1"/>
          </a:solidFill>
          <a:latin typeface="+mn-lt"/>
          <a:ea typeface="+mn-ea"/>
          <a:cs typeface="+mn-cs"/>
        </a:defRPr>
      </a:lvl1pPr>
      <a:lvl2pPr marL="456880" algn="l" defTabSz="913760" rtl="0" eaLnBrk="1" latinLnBrk="0" hangingPunct="1">
        <a:defRPr sz="1800" kern="1200">
          <a:solidFill>
            <a:schemeClr val="tx1"/>
          </a:solidFill>
          <a:latin typeface="+mn-lt"/>
          <a:ea typeface="+mn-ea"/>
          <a:cs typeface="+mn-cs"/>
        </a:defRPr>
      </a:lvl2pPr>
      <a:lvl3pPr marL="913760" algn="l" defTabSz="913760" rtl="0" eaLnBrk="1" latinLnBrk="0" hangingPunct="1">
        <a:defRPr sz="1800" kern="1200">
          <a:solidFill>
            <a:schemeClr val="tx1"/>
          </a:solidFill>
          <a:latin typeface="+mn-lt"/>
          <a:ea typeface="+mn-ea"/>
          <a:cs typeface="+mn-cs"/>
        </a:defRPr>
      </a:lvl3pPr>
      <a:lvl4pPr marL="1370640" algn="l" defTabSz="913760" rtl="0" eaLnBrk="1" latinLnBrk="0" hangingPunct="1">
        <a:defRPr sz="1800" kern="1200">
          <a:solidFill>
            <a:schemeClr val="tx1"/>
          </a:solidFill>
          <a:latin typeface="+mn-lt"/>
          <a:ea typeface="+mn-ea"/>
          <a:cs typeface="+mn-cs"/>
        </a:defRPr>
      </a:lvl4pPr>
      <a:lvl5pPr marL="1827520" algn="l" defTabSz="913760" rtl="0" eaLnBrk="1" latinLnBrk="0" hangingPunct="1">
        <a:defRPr sz="1800" kern="1200">
          <a:solidFill>
            <a:schemeClr val="tx1"/>
          </a:solidFill>
          <a:latin typeface="+mn-lt"/>
          <a:ea typeface="+mn-ea"/>
          <a:cs typeface="+mn-cs"/>
        </a:defRPr>
      </a:lvl5pPr>
      <a:lvl6pPr marL="2284400" algn="l" defTabSz="913760" rtl="0" eaLnBrk="1" latinLnBrk="0" hangingPunct="1">
        <a:defRPr sz="1800" kern="1200">
          <a:solidFill>
            <a:schemeClr val="tx1"/>
          </a:solidFill>
          <a:latin typeface="+mn-lt"/>
          <a:ea typeface="+mn-ea"/>
          <a:cs typeface="+mn-cs"/>
        </a:defRPr>
      </a:lvl6pPr>
      <a:lvl7pPr marL="2741280" algn="l" defTabSz="913760" rtl="0" eaLnBrk="1" latinLnBrk="0" hangingPunct="1">
        <a:defRPr sz="1800" kern="1200">
          <a:solidFill>
            <a:schemeClr val="tx1"/>
          </a:solidFill>
          <a:latin typeface="+mn-lt"/>
          <a:ea typeface="+mn-ea"/>
          <a:cs typeface="+mn-cs"/>
        </a:defRPr>
      </a:lvl7pPr>
      <a:lvl8pPr marL="3198160" algn="l" defTabSz="913760" rtl="0" eaLnBrk="1" latinLnBrk="0" hangingPunct="1">
        <a:defRPr sz="1800" kern="1200">
          <a:solidFill>
            <a:schemeClr val="tx1"/>
          </a:solidFill>
          <a:latin typeface="+mn-lt"/>
          <a:ea typeface="+mn-ea"/>
          <a:cs typeface="+mn-cs"/>
        </a:defRPr>
      </a:lvl8pPr>
      <a:lvl9pPr marL="3655040" algn="l" defTabSz="9137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4.jpg"/><Relationship Id="rId5" Type="http://schemas.openxmlformats.org/officeDocument/2006/relationships/image" Target="../media/image43.jpg"/><Relationship Id="rId4" Type="http://schemas.openxmlformats.org/officeDocument/2006/relationships/image" Target="../media/image42.jpg"/><Relationship Id="rId9" Type="http://schemas.openxmlformats.org/officeDocument/2006/relationships/image" Target="../media/image47.png"/></Relationships>
</file>

<file path=ppt/slides/_rels/slide12.xml.rels><?xml version="1.0" encoding="UTF-8" standalone="yes"?>
<Relationships xmlns="http://schemas.openxmlformats.org/package/2006/relationships"><Relationship Id="rId2" Type="http://schemas.openxmlformats.org/officeDocument/2006/relationships/hyperlink" Target="http://wiki.broadband-forum.org/pages/viewpage.action?pageId=5226546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12"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83.xml"/><Relationship Id="rId6" Type="http://schemas.openxmlformats.org/officeDocument/2006/relationships/image" Target="../media/image37.png"/><Relationship Id="rId11" Type="http://schemas.openxmlformats.org/officeDocument/2006/relationships/image" Target="../media/image32.jpeg"/><Relationship Id="rId5" Type="http://schemas.openxmlformats.org/officeDocument/2006/relationships/image" Target="../media/image36.jpeg"/><Relationship Id="rId10" Type="http://schemas.openxmlformats.org/officeDocument/2006/relationships/image" Target="../media/image31.png"/><Relationship Id="rId4" Type="http://schemas.openxmlformats.org/officeDocument/2006/relationships/image" Target="../media/image35.jpeg"/><Relationship Id="rId9" Type="http://schemas.openxmlformats.org/officeDocument/2006/relationships/image" Target="../media/image30.jpeg"/></Relationships>
</file>

<file path=ppt/slides/_rels/slide15.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12"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83.xml"/><Relationship Id="rId6" Type="http://schemas.openxmlformats.org/officeDocument/2006/relationships/image" Target="../media/image37.png"/><Relationship Id="rId11" Type="http://schemas.openxmlformats.org/officeDocument/2006/relationships/image" Target="../media/image32.jpeg"/><Relationship Id="rId5" Type="http://schemas.openxmlformats.org/officeDocument/2006/relationships/image" Target="../media/image36.jpeg"/><Relationship Id="rId10" Type="http://schemas.openxmlformats.org/officeDocument/2006/relationships/image" Target="../media/image31.png"/><Relationship Id="rId4" Type="http://schemas.openxmlformats.org/officeDocument/2006/relationships/image" Target="../media/image35.jpeg"/><Relationship Id="rId9" Type="http://schemas.openxmlformats.org/officeDocument/2006/relationships/image" Target="../media/image30.jpeg"/></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12"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83.xml"/><Relationship Id="rId6" Type="http://schemas.openxmlformats.org/officeDocument/2006/relationships/image" Target="../media/image37.png"/><Relationship Id="rId11" Type="http://schemas.openxmlformats.org/officeDocument/2006/relationships/image" Target="../media/image32.jpeg"/><Relationship Id="rId5" Type="http://schemas.openxmlformats.org/officeDocument/2006/relationships/image" Target="../media/image36.jpeg"/><Relationship Id="rId10" Type="http://schemas.openxmlformats.org/officeDocument/2006/relationships/image" Target="../media/image31.png"/><Relationship Id="rId4" Type="http://schemas.openxmlformats.org/officeDocument/2006/relationships/image" Target="../media/image35.jpeg"/><Relationship Id="rId9"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png"/><Relationship Id="rId7" Type="http://schemas.openxmlformats.org/officeDocument/2006/relationships/image" Target="../media/image28.jpeg"/><Relationship Id="rId12" Type="http://schemas.openxmlformats.org/officeDocument/2006/relationships/image" Target="../media/image33.jpeg"/><Relationship Id="rId2" Type="http://schemas.openxmlformats.org/officeDocument/2006/relationships/image" Target="../media/image23.jpeg"/><Relationship Id="rId1" Type="http://schemas.openxmlformats.org/officeDocument/2006/relationships/slideLayout" Target="../slideLayouts/slideLayout81.xml"/><Relationship Id="rId6" Type="http://schemas.openxmlformats.org/officeDocument/2006/relationships/image" Target="../media/image27.png"/><Relationship Id="rId11" Type="http://schemas.openxmlformats.org/officeDocument/2006/relationships/image" Target="../media/image32.jpeg"/><Relationship Id="rId5" Type="http://schemas.openxmlformats.org/officeDocument/2006/relationships/image" Target="../media/image26.jpeg"/><Relationship Id="rId10" Type="http://schemas.openxmlformats.org/officeDocument/2006/relationships/image" Target="../media/image31.png"/><Relationship Id="rId4" Type="http://schemas.openxmlformats.org/officeDocument/2006/relationships/image" Target="../media/image25.jpeg"/><Relationship Id="rId9" Type="http://schemas.openxmlformats.org/officeDocument/2006/relationships/image" Target="../media/image3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12"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83.xml"/><Relationship Id="rId6" Type="http://schemas.openxmlformats.org/officeDocument/2006/relationships/image" Target="../media/image37.png"/><Relationship Id="rId11" Type="http://schemas.openxmlformats.org/officeDocument/2006/relationships/image" Target="../media/image32.jpeg"/><Relationship Id="rId5" Type="http://schemas.openxmlformats.org/officeDocument/2006/relationships/image" Target="../media/image36.jpeg"/><Relationship Id="rId10" Type="http://schemas.openxmlformats.org/officeDocument/2006/relationships/image" Target="../media/image31.png"/><Relationship Id="rId4" Type="http://schemas.openxmlformats.org/officeDocument/2006/relationships/image" Target="../media/image35.jpeg"/><Relationship Id="rId9" Type="http://schemas.openxmlformats.org/officeDocument/2006/relationships/image" Target="../media/image30.jpeg"/></Relationships>
</file>

<file path=ppt/slides/_rels/slide8.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eg"/><Relationship Id="rId12"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83.xml"/><Relationship Id="rId6" Type="http://schemas.openxmlformats.org/officeDocument/2006/relationships/image" Target="../media/image37.png"/><Relationship Id="rId11" Type="http://schemas.openxmlformats.org/officeDocument/2006/relationships/image" Target="../media/image32.jpeg"/><Relationship Id="rId5" Type="http://schemas.openxmlformats.org/officeDocument/2006/relationships/image" Target="../media/image36.jpeg"/><Relationship Id="rId10" Type="http://schemas.openxmlformats.org/officeDocument/2006/relationships/image" Target="../media/image31.png"/><Relationship Id="rId4" Type="http://schemas.openxmlformats.org/officeDocument/2006/relationships/image" Target="../media/image35.jpeg"/><Relationship Id="rId9" Type="http://schemas.openxmlformats.org/officeDocument/2006/relationships/image" Target="../media/image30.jpeg"/></Relationships>
</file>

<file path=ppt/slides/_rels/slide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326631" y="3307000"/>
            <a:ext cx="8488525" cy="2114441"/>
          </a:xfrm>
          <a:prstGeom prst="rect">
            <a:avLst/>
          </a:prstGeom>
        </p:spPr>
        <p:txBody>
          <a:bodyPr>
            <a:noAutofit/>
          </a:bodyPr>
          <a:lstStyle/>
          <a:p>
            <a:r>
              <a:rPr lang="en-US" altLang="zh-CN" sz="2400" dirty="0"/>
              <a:t>Broadband Forum: </a:t>
            </a:r>
            <a:r>
              <a:rPr lang="en-US" altLang="zh-CN" sz="2400" dirty="0" err="1"/>
              <a:t>OpenBroadband</a:t>
            </a:r>
            <a:r>
              <a:rPr lang="en-US" altLang="zh-CN" sz="2400" dirty="0"/>
              <a:t> and ONAP</a:t>
            </a:r>
            <a:br>
              <a:rPr lang="en-US" altLang="zh-CN" sz="2400" dirty="0"/>
            </a:br>
            <a:br>
              <a:rPr lang="en-US" sz="1800" i="1" dirty="0">
                <a:solidFill>
                  <a:schemeClr val="tx1"/>
                </a:solidFill>
              </a:rPr>
            </a:br>
            <a:br>
              <a:rPr lang="en-US" sz="900" b="1" dirty="0">
                <a:solidFill>
                  <a:schemeClr val="tx1"/>
                </a:solidFill>
              </a:rPr>
            </a:br>
            <a:br>
              <a:rPr lang="en-US" sz="900" b="1">
                <a:solidFill>
                  <a:schemeClr val="tx1"/>
                </a:solidFill>
              </a:rPr>
            </a:br>
            <a:r>
              <a:rPr lang="en-US" sz="1600"/>
              <a:t>Author: </a:t>
            </a:r>
            <a:r>
              <a:rPr lang="en-US" sz="1600" dirty="0"/>
              <a:t>Tim Carey (Nokia)</a:t>
            </a:r>
          </a:p>
        </p:txBody>
      </p:sp>
    </p:spTree>
    <p:extLst>
      <p:ext uri="{BB962C8B-B14F-4D97-AF65-F5344CB8AC3E}">
        <p14:creationId xmlns:p14="http://schemas.microsoft.com/office/powerpoint/2010/main" val="124023069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C091F4-9CF4-4A76-A26B-99B86C960ABA}"/>
              </a:ext>
            </a:extLst>
          </p:cNvPr>
          <p:cNvSpPr>
            <a:spLocks noGrp="1"/>
          </p:cNvSpPr>
          <p:nvPr>
            <p:ph type="ctrTitle"/>
          </p:nvPr>
        </p:nvSpPr>
        <p:spPr/>
        <p:txBody>
          <a:bodyPr/>
          <a:lstStyle/>
          <a:p>
            <a:r>
              <a:rPr lang="en-US" dirty="0"/>
              <a:t>BBF and BBS Use Case Collaboration</a:t>
            </a:r>
          </a:p>
        </p:txBody>
      </p:sp>
      <p:sp>
        <p:nvSpPr>
          <p:cNvPr id="6" name="Subtitle 5">
            <a:extLst>
              <a:ext uri="{FF2B5EF4-FFF2-40B4-BE49-F238E27FC236}">
                <a16:creationId xmlns:a16="http://schemas.microsoft.com/office/drawing/2014/main" id="{06293230-6225-4553-B3B2-80BA75F5108A}"/>
              </a:ext>
            </a:extLst>
          </p:cNvPr>
          <p:cNvSpPr>
            <a:spLocks noGrp="1"/>
          </p:cNvSpPr>
          <p:nvPr>
            <p:ph type="subTitle" idx="1"/>
          </p:nvPr>
        </p:nvSpPr>
        <p:spPr/>
        <p:txBody>
          <a:bodyPr/>
          <a:lstStyle/>
          <a:p>
            <a:endParaRPr lang="en-US"/>
          </a:p>
        </p:txBody>
      </p:sp>
      <p:sp>
        <p:nvSpPr>
          <p:cNvPr id="2" name="Slide Number Placeholder 1">
            <a:extLst>
              <a:ext uri="{FF2B5EF4-FFF2-40B4-BE49-F238E27FC236}">
                <a16:creationId xmlns:a16="http://schemas.microsoft.com/office/drawing/2014/main" id="{F1DC09CB-B5C0-4B24-8995-1AB3143C9EB6}"/>
              </a:ext>
            </a:extLst>
          </p:cNvPr>
          <p:cNvSpPr>
            <a:spLocks noGrp="1"/>
          </p:cNvSpPr>
          <p:nvPr>
            <p:ph type="sldNum" sz="quarter" idx="4294967295"/>
          </p:nvPr>
        </p:nvSpPr>
        <p:spPr>
          <a:xfrm>
            <a:off x="8689975" y="6503988"/>
            <a:ext cx="454025" cy="365125"/>
          </a:xfrm>
        </p:spPr>
        <p:txBody>
          <a:bodyPr/>
          <a:lstStyle/>
          <a:p>
            <a:fld id="{6C9CD605-947A-3C4E-98CB-B055F943FEBA}" type="slidenum">
              <a:rPr lang="en-US" smtClean="0"/>
              <a:pPr/>
              <a:t>10</a:t>
            </a:fld>
            <a:endParaRPr lang="en-US" dirty="0"/>
          </a:p>
        </p:txBody>
      </p:sp>
    </p:spTree>
    <p:extLst>
      <p:ext uri="{BB962C8B-B14F-4D97-AF65-F5344CB8AC3E}">
        <p14:creationId xmlns:p14="http://schemas.microsoft.com/office/powerpoint/2010/main" val="427892812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F0EDE22-2466-422E-A46A-40A25CE60AA4}"/>
              </a:ext>
            </a:extLst>
          </p:cNvPr>
          <p:cNvSpPr>
            <a:spLocks noGrp="1"/>
          </p:cNvSpPr>
          <p:nvPr>
            <p:ph type="title"/>
          </p:nvPr>
        </p:nvSpPr>
        <p:spPr/>
        <p:txBody>
          <a:bodyPr/>
          <a:lstStyle/>
          <a:p>
            <a:r>
              <a:rPr lang="en-US" dirty="0"/>
              <a:t>Using Open Source and Standardization in BBS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6401" y="2194782"/>
            <a:ext cx="1328336" cy="28337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862" y="2590083"/>
            <a:ext cx="1146452" cy="1146452"/>
          </a:xfrm>
          <a:prstGeom prst="rect">
            <a:avLst/>
          </a:prstGeom>
        </p:spPr>
      </p:pic>
      <p:grpSp>
        <p:nvGrpSpPr>
          <p:cNvPr id="36" name="Group 35">
            <a:extLst>
              <a:ext uri="{FF2B5EF4-FFF2-40B4-BE49-F238E27FC236}">
                <a16:creationId xmlns:a16="http://schemas.microsoft.com/office/drawing/2014/main" id="{AC6AD417-5D22-4D62-A3E7-EFEB7EA26E9B}"/>
              </a:ext>
            </a:extLst>
          </p:cNvPr>
          <p:cNvGrpSpPr/>
          <p:nvPr/>
        </p:nvGrpSpPr>
        <p:grpSpPr>
          <a:xfrm>
            <a:off x="3851428" y="2215502"/>
            <a:ext cx="1216152" cy="2893274"/>
            <a:chOff x="3963924" y="1888561"/>
            <a:chExt cx="1216152" cy="2893274"/>
          </a:xfrm>
        </p:grpSpPr>
        <p:cxnSp>
          <p:nvCxnSpPr>
            <p:cNvPr id="22" name="Straight Connector 21"/>
            <p:cNvCxnSpPr/>
            <p:nvPr/>
          </p:nvCxnSpPr>
          <p:spPr>
            <a:xfrm>
              <a:off x="4572000" y="1888561"/>
              <a:ext cx="0" cy="2893274"/>
            </a:xfrm>
            <a:prstGeom prst="line">
              <a:avLst/>
            </a:prstGeom>
            <a:ln w="12700">
              <a:solidFill>
                <a:schemeClr val="tx1">
                  <a:alpha val="54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Quad Arrow Callout 8"/>
            <p:cNvSpPr/>
            <p:nvPr/>
          </p:nvSpPr>
          <p:spPr>
            <a:xfrm>
              <a:off x="3963924" y="2569503"/>
              <a:ext cx="1216152" cy="1216152"/>
            </a:xfrm>
            <a:prstGeom prst="quadArrowCallout">
              <a:avLst>
                <a:gd name="adj1" fmla="val 18515"/>
                <a:gd name="adj2" fmla="val 18515"/>
                <a:gd name="adj3" fmla="val 18515"/>
                <a:gd name="adj4" fmla="val 29598"/>
              </a:avLst>
            </a:prstGeom>
            <a:solidFill>
              <a:schemeClr val="accent1"/>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defTabSz="914400"/>
              <a:endParaRPr lang="en-US" sz="1200">
                <a:solidFill>
                  <a:srgbClr val="FFFFFF"/>
                </a:solidFill>
                <a:latin typeface="Nokia Pure Text Light" panose="020B0403020202020204" pitchFamily="34" charset="0"/>
                <a:ea typeface="Nokia Pure Text Light" panose="020B0403020202020204" pitchFamily="34" charset="0"/>
              </a:endParaRPr>
            </a:p>
          </p:txBody>
        </p:sp>
        <p:sp>
          <p:nvSpPr>
            <p:cNvPr id="10" name="Quad Arrow Callout 9"/>
            <p:cNvSpPr/>
            <p:nvPr/>
          </p:nvSpPr>
          <p:spPr>
            <a:xfrm rot="2700000">
              <a:off x="3963924" y="2579802"/>
              <a:ext cx="1216152" cy="1216152"/>
            </a:xfrm>
            <a:prstGeom prst="quadArrowCallout">
              <a:avLst>
                <a:gd name="adj1" fmla="val 18515"/>
                <a:gd name="adj2" fmla="val 18515"/>
                <a:gd name="adj3" fmla="val 18515"/>
                <a:gd name="adj4" fmla="val 29598"/>
              </a:avLst>
            </a:prstGeom>
            <a:solidFill>
              <a:schemeClr val="tx1"/>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defTabSz="914400"/>
              <a:endParaRPr lang="en-US" sz="1200">
                <a:solidFill>
                  <a:srgbClr val="FFFFFF"/>
                </a:solidFill>
                <a:latin typeface="Nokia Pure Text Light" panose="020B0403020202020204" pitchFamily="34" charset="0"/>
                <a:ea typeface="Nokia Pure Text Light" panose="020B0403020202020204" pitchFamily="34" charset="0"/>
              </a:endParaRPr>
            </a:p>
          </p:txBody>
        </p:sp>
      </p:grpSp>
      <p:sp>
        <p:nvSpPr>
          <p:cNvPr id="13" name="TextBox 12"/>
          <p:cNvSpPr txBox="1"/>
          <p:nvPr/>
        </p:nvSpPr>
        <p:spPr>
          <a:xfrm>
            <a:off x="6718310" y="2495326"/>
            <a:ext cx="2080003" cy="841466"/>
          </a:xfrm>
          <a:prstGeom prst="rect">
            <a:avLst/>
          </a:prstGeom>
          <a:noFill/>
        </p:spPr>
        <p:txBody>
          <a:bodyPr wrap="square" lIns="72000" tIns="72000" rIns="72000" bIns="72000" rtlCol="0">
            <a:noAutofit/>
          </a:bodyPr>
          <a:lstStyle/>
          <a:p>
            <a:pPr defTabSz="360000">
              <a:lnSpc>
                <a:spcPct val="130000"/>
              </a:lnSpc>
              <a:spcBef>
                <a:spcPts val="300"/>
              </a:spcBef>
              <a:spcAft>
                <a:spcPts val="600"/>
              </a:spcAft>
              <a:tabLst>
                <a:tab pos="360000" algn="l"/>
              </a:tabLst>
            </a:pPr>
            <a:r>
              <a:rPr lang="en-US" sz="1200" dirty="0">
                <a:solidFill>
                  <a:srgbClr val="124191"/>
                </a:solidFill>
              </a:rPr>
              <a:t>Architecture and solutions for the management of 3GPP based networks and services</a:t>
            </a:r>
            <a:r>
              <a:rPr lang="en-US" sz="1200" dirty="0">
                <a:solidFill>
                  <a:srgbClr val="001135"/>
                </a:solidFill>
                <a:ea typeface="Nokia Pure Text Light" panose="020B0403020202020204" pitchFamily="34" charset="0"/>
              </a:rPr>
              <a:t> </a:t>
            </a:r>
          </a:p>
        </p:txBody>
      </p:sp>
      <p:sp>
        <p:nvSpPr>
          <p:cNvPr id="14" name="TextBox 13"/>
          <p:cNvSpPr txBox="1"/>
          <p:nvPr/>
        </p:nvSpPr>
        <p:spPr>
          <a:xfrm>
            <a:off x="4957520" y="3744277"/>
            <a:ext cx="1685107" cy="1162258"/>
          </a:xfrm>
          <a:prstGeom prst="rect">
            <a:avLst/>
          </a:prstGeom>
          <a:noFill/>
        </p:spPr>
        <p:txBody>
          <a:bodyPr wrap="square" lIns="72000" tIns="72000" rIns="72000" bIns="72000" rtlCol="0">
            <a:noAutofit/>
          </a:bodyPr>
          <a:lstStyle/>
          <a:p>
            <a:pPr defTabSz="360000">
              <a:lnSpc>
                <a:spcPct val="110000"/>
              </a:lnSpc>
              <a:spcBef>
                <a:spcPts val="300"/>
              </a:spcBef>
              <a:spcAft>
                <a:spcPts val="600"/>
              </a:spcAft>
              <a:tabLst>
                <a:tab pos="360000" algn="l"/>
              </a:tabLst>
            </a:pPr>
            <a:r>
              <a:rPr lang="en-US" sz="1200" dirty="0">
                <a:solidFill>
                  <a:srgbClr val="124191"/>
                </a:solidFill>
              </a:rPr>
              <a:t>Architecture and solutions for the automated management and orchestration of VNFs</a:t>
            </a:r>
          </a:p>
        </p:txBody>
      </p:sp>
      <p:sp>
        <p:nvSpPr>
          <p:cNvPr id="15" name="TextBox 14"/>
          <p:cNvSpPr txBox="1"/>
          <p:nvPr/>
        </p:nvSpPr>
        <p:spPr>
          <a:xfrm>
            <a:off x="1980981" y="2487104"/>
            <a:ext cx="2303841" cy="716119"/>
          </a:xfrm>
          <a:prstGeom prst="rect">
            <a:avLst/>
          </a:prstGeom>
          <a:noFill/>
        </p:spPr>
        <p:txBody>
          <a:bodyPr wrap="square" lIns="72000" tIns="72000" rIns="72000" bIns="72000" rtlCol="0">
            <a:noAutofit/>
          </a:bodyPr>
          <a:lstStyle/>
          <a:p>
            <a:pPr defTabSz="360000">
              <a:lnSpc>
                <a:spcPct val="130000"/>
              </a:lnSpc>
              <a:spcBef>
                <a:spcPts val="300"/>
              </a:spcBef>
              <a:spcAft>
                <a:spcPts val="600"/>
              </a:spcAft>
              <a:tabLst>
                <a:tab pos="360000" algn="l"/>
              </a:tabLst>
            </a:pPr>
            <a:r>
              <a:rPr lang="en-US" sz="1200" dirty="0">
                <a:solidFill>
                  <a:srgbClr val="124191"/>
                </a:solidFill>
              </a:rPr>
              <a:t>Provide uniform, comprehensive platform for orchestration and automation</a:t>
            </a:r>
          </a:p>
        </p:txBody>
      </p:sp>
      <p:sp>
        <p:nvSpPr>
          <p:cNvPr id="16" name="TextBox 15"/>
          <p:cNvSpPr txBox="1"/>
          <p:nvPr/>
        </p:nvSpPr>
        <p:spPr>
          <a:xfrm>
            <a:off x="614125" y="3336991"/>
            <a:ext cx="2183102" cy="888375"/>
          </a:xfrm>
          <a:prstGeom prst="rect">
            <a:avLst/>
          </a:prstGeom>
          <a:noFill/>
        </p:spPr>
        <p:txBody>
          <a:bodyPr wrap="square" lIns="72000" tIns="72000" rIns="72000" bIns="72000" rtlCol="0">
            <a:noAutofit/>
          </a:bodyPr>
          <a:lstStyle/>
          <a:p>
            <a:pPr defTabSz="360000">
              <a:lnSpc>
                <a:spcPct val="140000"/>
              </a:lnSpc>
              <a:spcBef>
                <a:spcPts val="300"/>
              </a:spcBef>
              <a:spcAft>
                <a:spcPts val="600"/>
              </a:spcAft>
              <a:tabLst>
                <a:tab pos="360000" algn="l"/>
              </a:tabLst>
            </a:pPr>
            <a:r>
              <a:rPr lang="en-US" sz="1200" dirty="0">
                <a:solidFill>
                  <a:srgbClr val="124191"/>
                </a:solidFill>
              </a:rPr>
              <a:t>Provide integrated and compatible NFV-I reference platform. Integrate together with ONAP</a:t>
            </a:r>
          </a:p>
        </p:txBody>
      </p:sp>
      <p:sp>
        <p:nvSpPr>
          <p:cNvPr id="17" name="Donut 16"/>
          <p:cNvSpPr/>
          <p:nvPr/>
        </p:nvSpPr>
        <p:spPr>
          <a:xfrm>
            <a:off x="0" y="1215482"/>
            <a:ext cx="9144000" cy="4492411"/>
          </a:xfrm>
          <a:prstGeom prst="donut">
            <a:avLst>
              <a:gd name="adj" fmla="val 1121"/>
            </a:avLst>
          </a:prstGeom>
          <a:solidFill>
            <a:schemeClr val="tx1">
              <a:alpha val="53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defTabSz="914400"/>
            <a:endParaRPr lang="en-US" sz="1200">
              <a:solidFill>
                <a:srgbClr val="FFFFFF"/>
              </a:solidFill>
              <a:latin typeface="Nokia Pure Text Light" panose="020B0403020202020204" pitchFamily="34" charset="0"/>
              <a:ea typeface="Nokia Pure Text Light" panose="020B0403020202020204" pitchFamily="34" charset="0"/>
            </a:endParaRPr>
          </a:p>
        </p:txBody>
      </p:sp>
      <p:sp>
        <p:nvSpPr>
          <p:cNvPr id="18" name="Rectangle 17">
            <a:extLst>
              <a:ext uri="{FF2B5EF4-FFF2-40B4-BE49-F238E27FC236}">
                <a16:creationId xmlns:a16="http://schemas.microsoft.com/office/drawing/2014/main" id="{5DE30D13-BF8C-4147-8E26-3E87A42D24E7}"/>
              </a:ext>
            </a:extLst>
          </p:cNvPr>
          <p:cNvSpPr/>
          <p:nvPr/>
        </p:nvSpPr>
        <p:spPr>
          <a:xfrm>
            <a:off x="236221" y="5765813"/>
            <a:ext cx="8629649" cy="5810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1" forceAA="0" compatLnSpc="1">
            <a:prstTxWarp prst="textNoShape">
              <a:avLst/>
            </a:prstTxWarp>
            <a:noAutofit/>
          </a:bodyPr>
          <a:lstStyle/>
          <a:p>
            <a:r>
              <a:rPr lang="en-US" sz="1600" b="1" dirty="0">
                <a:latin typeface="Nokia Pure Headline Light"/>
              </a:rPr>
              <a:t>Open source standardizes implementations, standards define interfaces and ensure compatibility between implementations</a:t>
            </a:r>
            <a:endParaRPr lang="en-US" sz="1600" b="1" dirty="0"/>
          </a:p>
        </p:txBody>
      </p:sp>
      <p:sp>
        <p:nvSpPr>
          <p:cNvPr id="19" name="TextBox 18"/>
          <p:cNvSpPr txBox="1"/>
          <p:nvPr/>
        </p:nvSpPr>
        <p:spPr>
          <a:xfrm>
            <a:off x="2722951" y="1367329"/>
            <a:ext cx="1481734" cy="453183"/>
          </a:xfrm>
          <a:prstGeom prst="rect">
            <a:avLst/>
          </a:prstGeom>
          <a:noFill/>
        </p:spPr>
        <p:txBody>
          <a:bodyPr wrap="none" lIns="72000" tIns="72000" rIns="72000" bIns="72000" rtlCol="0">
            <a:spAutoFit/>
          </a:bodyPr>
          <a:lstStyle/>
          <a:p>
            <a:pPr defTabSz="360000">
              <a:spcAft>
                <a:spcPts val="600"/>
              </a:spcAft>
              <a:tabLst>
                <a:tab pos="360000" algn="l"/>
              </a:tabLst>
            </a:pPr>
            <a:r>
              <a:rPr lang="en-US" sz="2000" dirty="0">
                <a:solidFill>
                  <a:srgbClr val="124191"/>
                </a:solidFill>
                <a:ea typeface="Nokia Pure Text Light" panose="020B0403020202020204" pitchFamily="34" charset="0"/>
              </a:rPr>
              <a:t>Open Source</a:t>
            </a:r>
          </a:p>
        </p:txBody>
      </p:sp>
      <p:sp>
        <p:nvSpPr>
          <p:cNvPr id="20" name="TextBox 19"/>
          <p:cNvSpPr txBox="1"/>
          <p:nvPr/>
        </p:nvSpPr>
        <p:spPr>
          <a:xfrm>
            <a:off x="4865814" y="1344103"/>
            <a:ext cx="1776815" cy="453183"/>
          </a:xfrm>
          <a:prstGeom prst="rect">
            <a:avLst/>
          </a:prstGeom>
          <a:noFill/>
        </p:spPr>
        <p:txBody>
          <a:bodyPr wrap="none" lIns="72000" tIns="72000" rIns="72000" bIns="72000" rtlCol="0">
            <a:spAutoFit/>
          </a:bodyPr>
          <a:lstStyle/>
          <a:p>
            <a:pPr defTabSz="360000">
              <a:spcAft>
                <a:spcPts val="600"/>
              </a:spcAft>
              <a:tabLst>
                <a:tab pos="360000" algn="l"/>
              </a:tabLst>
            </a:pPr>
            <a:r>
              <a:rPr lang="en-US" sz="2000" dirty="0">
                <a:solidFill>
                  <a:srgbClr val="124191"/>
                </a:solidFill>
                <a:ea typeface="Nokia Pure Text Light" panose="020B0403020202020204" pitchFamily="34" charset="0"/>
              </a:rPr>
              <a:t>Standardization</a:t>
            </a:r>
          </a:p>
        </p:txBody>
      </p:sp>
      <p:grpSp>
        <p:nvGrpSpPr>
          <p:cNvPr id="37" name="Group 36">
            <a:extLst>
              <a:ext uri="{FF2B5EF4-FFF2-40B4-BE49-F238E27FC236}">
                <a16:creationId xmlns:a16="http://schemas.microsoft.com/office/drawing/2014/main" id="{A6D006F8-4487-4D36-BD45-EAAC0025FE53}"/>
              </a:ext>
            </a:extLst>
          </p:cNvPr>
          <p:cNvGrpSpPr/>
          <p:nvPr/>
        </p:nvGrpSpPr>
        <p:grpSpPr>
          <a:xfrm>
            <a:off x="5057960" y="3401249"/>
            <a:ext cx="1056712" cy="357506"/>
            <a:chOff x="7721561" y="5032235"/>
            <a:chExt cx="1056712" cy="357506"/>
          </a:xfrm>
        </p:grpSpPr>
        <p:pic>
          <p:nvPicPr>
            <p:cNvPr id="23" name="Picture 22">
              <a:extLst>
                <a:ext uri="{FF2B5EF4-FFF2-40B4-BE49-F238E27FC236}">
                  <a16:creationId xmlns:a16="http://schemas.microsoft.com/office/drawing/2014/main" id="{F1EF2430-2E8D-4BF9-BAC9-64F87646D1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1561" y="5055392"/>
              <a:ext cx="690987" cy="334349"/>
            </a:xfrm>
            <a:prstGeom prst="rect">
              <a:avLst/>
            </a:prstGeom>
          </p:spPr>
        </p:pic>
        <p:sp>
          <p:nvSpPr>
            <p:cNvPr id="24" name="TextBox 23">
              <a:extLst>
                <a:ext uri="{FF2B5EF4-FFF2-40B4-BE49-F238E27FC236}">
                  <a16:creationId xmlns:a16="http://schemas.microsoft.com/office/drawing/2014/main" id="{04A4BD33-78EF-433C-B482-A6EFB317E620}"/>
                </a:ext>
              </a:extLst>
            </p:cNvPr>
            <p:cNvSpPr txBox="1"/>
            <p:nvPr/>
          </p:nvSpPr>
          <p:spPr>
            <a:xfrm>
              <a:off x="8369974" y="5032235"/>
              <a:ext cx="408299" cy="314683"/>
            </a:xfrm>
            <a:prstGeom prst="rect">
              <a:avLst/>
            </a:prstGeom>
            <a:noFill/>
          </p:spPr>
          <p:txBody>
            <a:bodyPr wrap="none" lIns="72000" tIns="72000" rIns="72000" bIns="72000" rtlCol="0">
              <a:spAutoFit/>
            </a:bodyPr>
            <a:lstStyle/>
            <a:p>
              <a:pPr defTabSz="360000">
                <a:spcAft>
                  <a:spcPts val="600"/>
                </a:spcAft>
                <a:tabLst>
                  <a:tab pos="360000" algn="l"/>
                </a:tabLst>
              </a:pPr>
              <a:r>
                <a:rPr lang="en-US" sz="1100" b="1" dirty="0">
                  <a:solidFill>
                    <a:srgbClr val="124191"/>
                  </a:solidFill>
                  <a:latin typeface="Nokia Pure Text Light" panose="020B0403020202020204" pitchFamily="34" charset="0"/>
                  <a:ea typeface="Nokia Pure Text Light" panose="020B0403020202020204" pitchFamily="34" charset="0"/>
                </a:rPr>
                <a:t>NFV</a:t>
              </a:r>
            </a:p>
          </p:txBody>
        </p:sp>
      </p:grpSp>
      <p:sp>
        <p:nvSpPr>
          <p:cNvPr id="32" name="TextBox 31">
            <a:extLst>
              <a:ext uri="{FF2B5EF4-FFF2-40B4-BE49-F238E27FC236}">
                <a16:creationId xmlns:a16="http://schemas.microsoft.com/office/drawing/2014/main" id="{0F28A2AB-69B1-4401-8311-36999767792E}"/>
              </a:ext>
            </a:extLst>
          </p:cNvPr>
          <p:cNvSpPr txBox="1"/>
          <p:nvPr/>
        </p:nvSpPr>
        <p:spPr>
          <a:xfrm>
            <a:off x="1991583" y="1701237"/>
            <a:ext cx="2450781" cy="360850"/>
          </a:xfrm>
          <a:prstGeom prst="rect">
            <a:avLst/>
          </a:prstGeom>
          <a:noFill/>
        </p:spPr>
        <p:txBody>
          <a:bodyPr wrap="none" lIns="72000" tIns="72000" rIns="72000" bIns="72000" rtlCol="0">
            <a:spAutoFit/>
          </a:bodyPr>
          <a:lstStyle/>
          <a:p>
            <a:pPr defTabSz="360000">
              <a:spcAft>
                <a:spcPts val="600"/>
              </a:spcAft>
              <a:tabLst>
                <a:tab pos="360000" algn="l"/>
              </a:tabLst>
            </a:pPr>
            <a:r>
              <a:rPr lang="en-US" sz="1400" b="1" dirty="0">
                <a:solidFill>
                  <a:srgbClr val="4D5766"/>
                </a:solidFill>
                <a:ea typeface="Nokia Pure Text Light" panose="020B0403020202020204" pitchFamily="34" charset="0"/>
              </a:rPr>
              <a:t>Implementation and validation</a:t>
            </a:r>
          </a:p>
        </p:txBody>
      </p:sp>
      <p:sp>
        <p:nvSpPr>
          <p:cNvPr id="33" name="TextBox 32">
            <a:extLst>
              <a:ext uri="{FF2B5EF4-FFF2-40B4-BE49-F238E27FC236}">
                <a16:creationId xmlns:a16="http://schemas.microsoft.com/office/drawing/2014/main" id="{110CCA68-61E1-4A76-93B2-2243D6A06BB6}"/>
              </a:ext>
            </a:extLst>
          </p:cNvPr>
          <p:cNvSpPr txBox="1"/>
          <p:nvPr/>
        </p:nvSpPr>
        <p:spPr>
          <a:xfrm>
            <a:off x="4582998" y="1690140"/>
            <a:ext cx="3194511" cy="360850"/>
          </a:xfrm>
          <a:prstGeom prst="rect">
            <a:avLst/>
          </a:prstGeom>
          <a:noFill/>
        </p:spPr>
        <p:txBody>
          <a:bodyPr wrap="none" lIns="72000" tIns="72000" rIns="72000" bIns="72000" rtlCol="0">
            <a:spAutoFit/>
          </a:bodyPr>
          <a:lstStyle/>
          <a:p>
            <a:pPr defTabSz="360000">
              <a:spcAft>
                <a:spcPts val="600"/>
              </a:spcAft>
              <a:tabLst>
                <a:tab pos="360000" algn="l"/>
              </a:tabLst>
            </a:pPr>
            <a:r>
              <a:rPr lang="en-US" sz="1400" b="1" dirty="0">
                <a:solidFill>
                  <a:srgbClr val="4D5766"/>
                </a:solidFill>
                <a:ea typeface="Nokia Pure Text Light" panose="020B0403020202020204" pitchFamily="34" charset="0"/>
              </a:rPr>
              <a:t>Specification (architecture and solutions)</a:t>
            </a:r>
          </a:p>
        </p:txBody>
      </p:sp>
      <p:grpSp>
        <p:nvGrpSpPr>
          <p:cNvPr id="30" name="Group 29">
            <a:extLst>
              <a:ext uri="{FF2B5EF4-FFF2-40B4-BE49-F238E27FC236}">
                <a16:creationId xmlns:a16="http://schemas.microsoft.com/office/drawing/2014/main" id="{05BB19F3-4B13-4647-98C9-C01A0AB9D1DA}"/>
              </a:ext>
            </a:extLst>
          </p:cNvPr>
          <p:cNvGrpSpPr/>
          <p:nvPr/>
        </p:nvGrpSpPr>
        <p:grpSpPr>
          <a:xfrm>
            <a:off x="6777188" y="2247286"/>
            <a:ext cx="906192" cy="314683"/>
            <a:chOff x="6800392" y="2517720"/>
            <a:chExt cx="906192" cy="314683"/>
          </a:xfrm>
        </p:grpSpPr>
        <p:sp>
          <p:nvSpPr>
            <p:cNvPr id="25" name="TextBox 24">
              <a:extLst>
                <a:ext uri="{FF2B5EF4-FFF2-40B4-BE49-F238E27FC236}">
                  <a16:creationId xmlns:a16="http://schemas.microsoft.com/office/drawing/2014/main" id="{0F7BA244-AC26-405E-8C03-3EBA5ECA9ED9}"/>
                </a:ext>
              </a:extLst>
            </p:cNvPr>
            <p:cNvSpPr txBox="1"/>
            <p:nvPr/>
          </p:nvSpPr>
          <p:spPr>
            <a:xfrm>
              <a:off x="7307903" y="2517720"/>
              <a:ext cx="398681" cy="314683"/>
            </a:xfrm>
            <a:prstGeom prst="rect">
              <a:avLst/>
            </a:prstGeom>
            <a:noFill/>
          </p:spPr>
          <p:txBody>
            <a:bodyPr wrap="none" lIns="72000" tIns="72000" rIns="72000" bIns="72000" rtlCol="0">
              <a:spAutoFit/>
            </a:bodyPr>
            <a:lstStyle/>
            <a:p>
              <a:pPr defTabSz="360000">
                <a:spcAft>
                  <a:spcPts val="600"/>
                </a:spcAft>
                <a:tabLst>
                  <a:tab pos="360000" algn="l"/>
                </a:tabLst>
              </a:pPr>
              <a:r>
                <a:rPr lang="en-US" sz="1100" b="1" dirty="0">
                  <a:solidFill>
                    <a:srgbClr val="001135"/>
                  </a:solidFill>
                  <a:latin typeface="Nokia Pure Text Light" panose="020B0403020202020204" pitchFamily="34" charset="0"/>
                  <a:ea typeface="Nokia Pure Text Light" panose="020B0403020202020204" pitchFamily="34" charset="0"/>
                </a:rPr>
                <a:t>SA5</a:t>
              </a: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0392" y="2524100"/>
              <a:ext cx="529274" cy="308302"/>
            </a:xfrm>
            <a:prstGeom prst="rect">
              <a:avLst/>
            </a:prstGeom>
          </p:spPr>
        </p:pic>
      </p:grpSp>
      <p:pic>
        <p:nvPicPr>
          <p:cNvPr id="28" name="Picture 27">
            <a:extLst>
              <a:ext uri="{FF2B5EF4-FFF2-40B4-BE49-F238E27FC236}">
                <a16:creationId xmlns:a16="http://schemas.microsoft.com/office/drawing/2014/main" id="{1A396B67-82E6-4A5A-B409-F65D42E05908}"/>
              </a:ext>
            </a:extLst>
          </p:cNvPr>
          <p:cNvPicPr>
            <a:picLocks noChangeAspect="1"/>
          </p:cNvPicPr>
          <p:nvPr/>
        </p:nvPicPr>
        <p:blipFill>
          <a:blip r:embed="rId7"/>
          <a:stretch>
            <a:fillRect/>
          </a:stretch>
        </p:blipFill>
        <p:spPr>
          <a:xfrm>
            <a:off x="6723844" y="3429001"/>
            <a:ext cx="1273148" cy="290340"/>
          </a:xfrm>
          <a:prstGeom prst="rect">
            <a:avLst/>
          </a:prstGeom>
        </p:spPr>
      </p:pic>
      <p:sp>
        <p:nvSpPr>
          <p:cNvPr id="29" name="Rectangle 28">
            <a:extLst>
              <a:ext uri="{FF2B5EF4-FFF2-40B4-BE49-F238E27FC236}">
                <a16:creationId xmlns:a16="http://schemas.microsoft.com/office/drawing/2014/main" id="{AF30ABCB-EEE1-424C-83B6-79C9C56DA0AC}"/>
              </a:ext>
            </a:extLst>
          </p:cNvPr>
          <p:cNvSpPr/>
          <p:nvPr/>
        </p:nvSpPr>
        <p:spPr>
          <a:xfrm>
            <a:off x="6672457" y="3744442"/>
            <a:ext cx="2461767" cy="793166"/>
          </a:xfrm>
          <a:prstGeom prst="rect">
            <a:avLst/>
          </a:prstGeom>
        </p:spPr>
        <p:txBody>
          <a:bodyPr wrap="square">
            <a:spAutoFit/>
          </a:bodyPr>
          <a:lstStyle/>
          <a:p>
            <a:pPr defTabSz="360000">
              <a:lnSpc>
                <a:spcPct val="130000"/>
              </a:lnSpc>
              <a:spcBef>
                <a:spcPts val="300"/>
              </a:spcBef>
              <a:spcAft>
                <a:spcPts val="600"/>
              </a:spcAft>
              <a:tabLst>
                <a:tab pos="360000" algn="l"/>
              </a:tabLst>
            </a:pPr>
            <a:r>
              <a:rPr lang="en-US" sz="1200" dirty="0">
                <a:solidFill>
                  <a:srgbClr val="124191"/>
                </a:solidFill>
              </a:rPr>
              <a:t>Architecture and solutions for the management of broadband networks and services</a:t>
            </a:r>
            <a:r>
              <a:rPr lang="en-US" sz="1200" dirty="0">
                <a:solidFill>
                  <a:srgbClr val="001135"/>
                </a:solidFill>
                <a:ea typeface="Nokia Pure Text Light" panose="020B0403020202020204" pitchFamily="34" charset="0"/>
              </a:rPr>
              <a:t> </a:t>
            </a:r>
          </a:p>
        </p:txBody>
      </p:sp>
      <p:pic>
        <p:nvPicPr>
          <p:cNvPr id="31" name="Picture 30">
            <a:extLst>
              <a:ext uri="{FF2B5EF4-FFF2-40B4-BE49-F238E27FC236}">
                <a16:creationId xmlns:a16="http://schemas.microsoft.com/office/drawing/2014/main" id="{6C1FB217-0C2F-4C92-A713-713CE0EB69B7}"/>
              </a:ext>
            </a:extLst>
          </p:cNvPr>
          <p:cNvPicPr>
            <a:picLocks noChangeAspect="1"/>
          </p:cNvPicPr>
          <p:nvPr/>
        </p:nvPicPr>
        <p:blipFill>
          <a:blip r:embed="rId8"/>
          <a:stretch>
            <a:fillRect/>
          </a:stretch>
        </p:blipFill>
        <p:spPr>
          <a:xfrm>
            <a:off x="5065533" y="2243307"/>
            <a:ext cx="945556" cy="207272"/>
          </a:xfrm>
          <a:prstGeom prst="rect">
            <a:avLst/>
          </a:prstGeom>
        </p:spPr>
      </p:pic>
      <p:sp>
        <p:nvSpPr>
          <p:cNvPr id="34" name="TextBox 33">
            <a:extLst>
              <a:ext uri="{FF2B5EF4-FFF2-40B4-BE49-F238E27FC236}">
                <a16:creationId xmlns:a16="http://schemas.microsoft.com/office/drawing/2014/main" id="{8B1DCA52-D887-4116-9839-E9783DCB4AB9}"/>
              </a:ext>
            </a:extLst>
          </p:cNvPr>
          <p:cNvSpPr txBox="1"/>
          <p:nvPr/>
        </p:nvSpPr>
        <p:spPr>
          <a:xfrm>
            <a:off x="4957520" y="2447225"/>
            <a:ext cx="1587698" cy="716084"/>
          </a:xfrm>
          <a:prstGeom prst="rect">
            <a:avLst/>
          </a:prstGeom>
          <a:noFill/>
        </p:spPr>
        <p:txBody>
          <a:bodyPr wrap="square" lIns="72000" tIns="72000" rIns="72000" bIns="72000" rtlCol="0">
            <a:noAutofit/>
          </a:bodyPr>
          <a:lstStyle/>
          <a:p>
            <a:pPr defTabSz="360000">
              <a:lnSpc>
                <a:spcPct val="110000"/>
              </a:lnSpc>
              <a:spcBef>
                <a:spcPts val="300"/>
              </a:spcBef>
              <a:tabLst>
                <a:tab pos="360000" algn="l"/>
              </a:tabLst>
            </a:pPr>
            <a:r>
              <a:rPr lang="en-US" sz="1200" dirty="0">
                <a:solidFill>
                  <a:srgbClr val="124191"/>
                </a:solidFill>
              </a:rPr>
              <a:t>Definition of service APIs for OSS/BSS external interfaces</a:t>
            </a:r>
          </a:p>
        </p:txBody>
      </p:sp>
      <p:pic>
        <p:nvPicPr>
          <p:cNvPr id="39" name="Picture 38">
            <a:extLst>
              <a:ext uri="{FF2B5EF4-FFF2-40B4-BE49-F238E27FC236}">
                <a16:creationId xmlns:a16="http://schemas.microsoft.com/office/drawing/2014/main" id="{8E53C80C-E122-482F-9519-0E0B476B1ABF}"/>
              </a:ext>
            </a:extLst>
          </p:cNvPr>
          <p:cNvPicPr>
            <a:picLocks noChangeAspect="1"/>
          </p:cNvPicPr>
          <p:nvPr/>
        </p:nvPicPr>
        <p:blipFill>
          <a:blip r:embed="rId9"/>
          <a:stretch>
            <a:fillRect/>
          </a:stretch>
        </p:blipFill>
        <p:spPr>
          <a:xfrm>
            <a:off x="2616402" y="3559966"/>
            <a:ext cx="718958" cy="504271"/>
          </a:xfrm>
          <a:prstGeom prst="rect">
            <a:avLst/>
          </a:prstGeom>
        </p:spPr>
      </p:pic>
      <p:sp>
        <p:nvSpPr>
          <p:cNvPr id="41" name="TextBox 40">
            <a:extLst>
              <a:ext uri="{FF2B5EF4-FFF2-40B4-BE49-F238E27FC236}">
                <a16:creationId xmlns:a16="http://schemas.microsoft.com/office/drawing/2014/main" id="{75697160-AED5-4F45-BF14-0BD7F655A976}"/>
              </a:ext>
            </a:extLst>
          </p:cNvPr>
          <p:cNvSpPr txBox="1"/>
          <p:nvPr/>
        </p:nvSpPr>
        <p:spPr>
          <a:xfrm>
            <a:off x="2537307" y="4057795"/>
            <a:ext cx="1893352" cy="914479"/>
          </a:xfrm>
          <a:prstGeom prst="rect">
            <a:avLst/>
          </a:prstGeom>
          <a:noFill/>
        </p:spPr>
        <p:txBody>
          <a:bodyPr wrap="square" lIns="72000" tIns="72000" rIns="72000" bIns="72000" rtlCol="0">
            <a:noAutofit/>
          </a:bodyPr>
          <a:lstStyle/>
          <a:p>
            <a:pPr defTabSz="360000">
              <a:lnSpc>
                <a:spcPct val="140000"/>
              </a:lnSpc>
              <a:spcBef>
                <a:spcPts val="300"/>
              </a:spcBef>
              <a:spcAft>
                <a:spcPts val="600"/>
              </a:spcAft>
              <a:tabLst>
                <a:tab pos="360000" algn="l"/>
              </a:tabLst>
            </a:pPr>
            <a:r>
              <a:rPr lang="en-US" sz="1200" dirty="0">
                <a:solidFill>
                  <a:srgbClr val="124191"/>
                </a:solidFill>
              </a:rPr>
              <a:t>Provide a policy engine used to configure and monitor services</a:t>
            </a:r>
          </a:p>
        </p:txBody>
      </p:sp>
    </p:spTree>
    <p:extLst>
      <p:ext uri="{BB962C8B-B14F-4D97-AF65-F5344CB8AC3E}">
        <p14:creationId xmlns:p14="http://schemas.microsoft.com/office/powerpoint/2010/main" val="182122150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556F7C-331B-47DB-8FC4-6958B9584422}"/>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id="{06FE6C5A-FD7F-4360-9542-E6C10B2E6325}"/>
              </a:ext>
            </a:extLst>
          </p:cNvPr>
          <p:cNvSpPr>
            <a:spLocks noGrp="1"/>
          </p:cNvSpPr>
          <p:nvPr>
            <p:ph type="title"/>
          </p:nvPr>
        </p:nvSpPr>
        <p:spPr/>
        <p:txBody>
          <a:bodyPr/>
          <a:lstStyle/>
          <a:p>
            <a:r>
              <a:rPr lang="en-US" dirty="0"/>
              <a:t>BBS: BBF Standardization Objectives</a:t>
            </a:r>
          </a:p>
        </p:txBody>
      </p:sp>
      <p:sp>
        <p:nvSpPr>
          <p:cNvPr id="4" name="Text Placeholder 3">
            <a:extLst>
              <a:ext uri="{FF2B5EF4-FFF2-40B4-BE49-F238E27FC236}">
                <a16:creationId xmlns:a16="http://schemas.microsoft.com/office/drawing/2014/main" id="{72ABFB6A-FC57-4757-8A07-09A5E244F3F3}"/>
              </a:ext>
            </a:extLst>
          </p:cNvPr>
          <p:cNvSpPr>
            <a:spLocks noGrp="1"/>
          </p:cNvSpPr>
          <p:nvPr>
            <p:ph type="body" sz="quarter" idx="10"/>
          </p:nvPr>
        </p:nvSpPr>
        <p:spPr/>
        <p:txBody>
          <a:bodyPr>
            <a:normAutofit/>
          </a:bodyPr>
          <a:lstStyle/>
          <a:p>
            <a:r>
              <a:rPr lang="en-US" sz="2400" dirty="0"/>
              <a:t>Uses the BBF’s Open Broadband Model 3 and 4 </a:t>
            </a:r>
          </a:p>
          <a:p>
            <a:r>
              <a:rPr lang="en-US" sz="2400" dirty="0"/>
              <a:t>Use the Broadband Forum’s TR-384 </a:t>
            </a:r>
            <a:r>
              <a:rPr lang="en-US" sz="2400" dirty="0" err="1"/>
              <a:t>CloudCO</a:t>
            </a:r>
            <a:r>
              <a:rPr lang="en-US" sz="2400" dirty="0"/>
              <a:t> Framework based on Application Note: </a:t>
            </a:r>
            <a:r>
              <a:rPr lang="en-US" sz="2400" dirty="0">
                <a:hlinkClick r:id="rId2"/>
              </a:rPr>
              <a:t>Cloud-CO-APPN-446 : ONAP Integration for HSIA Service (Access)</a:t>
            </a:r>
            <a:endParaRPr lang="en-US" sz="2400" dirty="0"/>
          </a:p>
          <a:p>
            <a:pPr lvl="2"/>
            <a:r>
              <a:rPr lang="en-US" sz="2400" dirty="0"/>
              <a:t>Use the design pattern of the Application Note as basis (i.e., use of Domain Specific Management and Control elements)</a:t>
            </a:r>
          </a:p>
          <a:p>
            <a:pPr lvl="2"/>
            <a:r>
              <a:rPr lang="en-US" sz="2400" dirty="0"/>
              <a:t>Vary the use case based on an operator’s actual deployment scenarios that highlight advantages of an automation platform like ONAP (Zero touch service activation, ONT Relocation)</a:t>
            </a:r>
          </a:p>
          <a:p>
            <a:pPr lvl="2"/>
            <a:r>
              <a:rPr lang="en-US" sz="2400" dirty="0"/>
              <a:t>Feedback the APIs for the relevant interfaces for standardization</a:t>
            </a:r>
          </a:p>
        </p:txBody>
      </p:sp>
    </p:spTree>
    <p:extLst>
      <p:ext uri="{BB962C8B-B14F-4D97-AF65-F5344CB8AC3E}">
        <p14:creationId xmlns:p14="http://schemas.microsoft.com/office/powerpoint/2010/main" val="593652083"/>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C091F4-9CF4-4A76-A26B-99B86C960ABA}"/>
              </a:ext>
            </a:extLst>
          </p:cNvPr>
          <p:cNvSpPr>
            <a:spLocks noGrp="1"/>
          </p:cNvSpPr>
          <p:nvPr>
            <p:ph type="ctrTitle"/>
          </p:nvPr>
        </p:nvSpPr>
        <p:spPr/>
        <p:txBody>
          <a:bodyPr/>
          <a:lstStyle/>
          <a:p>
            <a:r>
              <a:rPr lang="en-US" dirty="0"/>
              <a:t>Backup</a:t>
            </a:r>
          </a:p>
        </p:txBody>
      </p:sp>
      <p:sp>
        <p:nvSpPr>
          <p:cNvPr id="6" name="Subtitle 5">
            <a:extLst>
              <a:ext uri="{FF2B5EF4-FFF2-40B4-BE49-F238E27FC236}">
                <a16:creationId xmlns:a16="http://schemas.microsoft.com/office/drawing/2014/main" id="{06293230-6225-4553-B3B2-80BA75F5108A}"/>
              </a:ext>
            </a:extLst>
          </p:cNvPr>
          <p:cNvSpPr>
            <a:spLocks noGrp="1"/>
          </p:cNvSpPr>
          <p:nvPr>
            <p:ph type="subTitle" idx="1"/>
          </p:nvPr>
        </p:nvSpPr>
        <p:spPr/>
        <p:txBody>
          <a:bodyPr/>
          <a:lstStyle/>
          <a:p>
            <a:endParaRPr lang="en-US"/>
          </a:p>
        </p:txBody>
      </p:sp>
      <p:sp>
        <p:nvSpPr>
          <p:cNvPr id="2" name="Slide Number Placeholder 1">
            <a:extLst>
              <a:ext uri="{FF2B5EF4-FFF2-40B4-BE49-F238E27FC236}">
                <a16:creationId xmlns:a16="http://schemas.microsoft.com/office/drawing/2014/main" id="{F1DC09CB-B5C0-4B24-8995-1AB3143C9EB6}"/>
              </a:ext>
            </a:extLst>
          </p:cNvPr>
          <p:cNvSpPr>
            <a:spLocks noGrp="1"/>
          </p:cNvSpPr>
          <p:nvPr>
            <p:ph type="sldNum" sz="quarter" idx="4294967295"/>
          </p:nvPr>
        </p:nvSpPr>
        <p:spPr>
          <a:xfrm>
            <a:off x="8689975" y="6503988"/>
            <a:ext cx="454025" cy="365125"/>
          </a:xfrm>
        </p:spPr>
        <p:txBody>
          <a:bodyPr/>
          <a:lstStyle/>
          <a:p>
            <a:fld id="{6C9CD605-947A-3C4E-98CB-B055F943FEBA}" type="slidenum">
              <a:rPr lang="en-US" smtClean="0"/>
              <a:pPr/>
              <a:t>13</a:t>
            </a:fld>
            <a:endParaRPr lang="en-US" dirty="0"/>
          </a:p>
        </p:txBody>
      </p:sp>
    </p:spTree>
    <p:extLst>
      <p:ext uri="{BB962C8B-B14F-4D97-AF65-F5344CB8AC3E}">
        <p14:creationId xmlns:p14="http://schemas.microsoft.com/office/powerpoint/2010/main" val="413336825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Oval 292"/>
          <p:cNvSpPr/>
          <p:nvPr/>
        </p:nvSpPr>
        <p:spPr>
          <a:xfrm>
            <a:off x="3162842" y="3209636"/>
            <a:ext cx="2820683" cy="2820682"/>
          </a:xfrm>
          <a:prstGeom prst="ellipse">
            <a:avLst/>
          </a:prstGeom>
          <a:solidFill>
            <a:srgbClr val="F2F2F2">
              <a:alpha val="69804"/>
            </a:srgb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294" name="Oval 293"/>
          <p:cNvSpPr/>
          <p:nvPr/>
        </p:nvSpPr>
        <p:spPr>
          <a:xfrm>
            <a:off x="1060475" y="3209636"/>
            <a:ext cx="2820683" cy="2820682"/>
          </a:xfrm>
          <a:prstGeom prst="ellipse">
            <a:avLst/>
          </a:prstGeom>
          <a:pattFill prst="dkUpDiag">
            <a:fgClr>
              <a:srgbClr val="00703C"/>
            </a:fgClr>
            <a:bgClr>
              <a:srgbClr val="7BC043"/>
            </a:bgClr>
          </a:patt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295" name="Group 294"/>
          <p:cNvGrpSpPr/>
          <p:nvPr/>
        </p:nvGrpSpPr>
        <p:grpSpPr>
          <a:xfrm>
            <a:off x="5260366" y="3209636"/>
            <a:ext cx="2820683" cy="2820682"/>
            <a:chOff x="7991684" y="1818751"/>
            <a:chExt cx="5105400" cy="5105400"/>
          </a:xfrm>
        </p:grpSpPr>
        <p:grpSp>
          <p:nvGrpSpPr>
            <p:cNvPr id="296" name="Group 295"/>
            <p:cNvGrpSpPr/>
            <p:nvPr/>
          </p:nvGrpSpPr>
          <p:grpSpPr>
            <a:xfrm>
              <a:off x="8591968" y="2327414"/>
              <a:ext cx="4285832" cy="3788021"/>
              <a:chOff x="7441995" y="1946915"/>
              <a:chExt cx="2601595" cy="2263668"/>
            </a:xfrm>
          </p:grpSpPr>
          <p:grpSp>
            <p:nvGrpSpPr>
              <p:cNvPr id="298" name="Group 297"/>
              <p:cNvGrpSpPr/>
              <p:nvPr/>
            </p:nvGrpSpPr>
            <p:grpSpPr>
              <a:xfrm>
                <a:off x="9087726" y="2045928"/>
                <a:ext cx="574636" cy="669607"/>
                <a:chOff x="4437045" y="4412791"/>
                <a:chExt cx="574636" cy="669607"/>
              </a:xfrm>
            </p:grpSpPr>
            <p:grpSp>
              <p:nvGrpSpPr>
                <p:cNvPr id="547" name="Group 546"/>
                <p:cNvGrpSpPr/>
                <p:nvPr/>
              </p:nvGrpSpPr>
              <p:grpSpPr>
                <a:xfrm>
                  <a:off x="4437045" y="4412791"/>
                  <a:ext cx="551584" cy="580158"/>
                  <a:chOff x="7127270" y="2863519"/>
                  <a:chExt cx="791805" cy="832823"/>
                </a:xfrm>
              </p:grpSpPr>
              <p:sp>
                <p:nvSpPr>
                  <p:cNvPr id="549" name="Oval 548"/>
                  <p:cNvSpPr/>
                  <p:nvPr/>
                </p:nvSpPr>
                <p:spPr>
                  <a:xfrm>
                    <a:off x="7184161" y="2919755"/>
                    <a:ext cx="710680" cy="710680"/>
                  </a:xfrm>
                  <a:prstGeom prst="ellipse">
                    <a:avLst/>
                  </a:prstGeom>
                  <a:gradFill>
                    <a:gsLst>
                      <a:gs pos="0">
                        <a:schemeClr val="tx1">
                          <a:lumMod val="50000"/>
                          <a:lumOff val="50000"/>
                        </a:schemeClr>
                      </a:gs>
                      <a:gs pos="90000">
                        <a:schemeClr val="tx1">
                          <a:lumMod val="50000"/>
                          <a:lumOff val="50000"/>
                        </a:schemeClr>
                      </a:gs>
                      <a:gs pos="59000">
                        <a:schemeClr val="bg1">
                          <a:lumMod val="75000"/>
                        </a:schemeClr>
                      </a:gs>
                      <a:gs pos="49000">
                        <a:schemeClr val="bg1">
                          <a:lumMod val="75000"/>
                        </a:schemeClr>
                      </a:gs>
                      <a:gs pos="26000">
                        <a:srgbClr val="989898"/>
                      </a:gs>
                      <a:gs pos="53000">
                        <a:srgbClr val="7BC043">
                          <a:shade val="100000"/>
                          <a:satMod val="115000"/>
                        </a:srgbClr>
                      </a:gs>
                    </a:gsLst>
                    <a:lin ang="14400000" scaled="0"/>
                  </a:gradFill>
                  <a:ln w="9525">
                    <a:solidFill>
                      <a:schemeClr val="tx1"/>
                    </a:solidFill>
                  </a:ln>
                  <a:effectLst/>
                  <a:scene3d>
                    <a:camera prst="orthographicFront"/>
                    <a:lightRig rig="threePt" dir="t"/>
                  </a:scene3d>
                  <a:sp3d>
                    <a:bevelT w="127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a:endParaRPr>
                  </a:p>
                </p:txBody>
              </p:sp>
              <p:grpSp>
                <p:nvGrpSpPr>
                  <p:cNvPr id="550" name="Group 549"/>
                  <p:cNvGrpSpPr/>
                  <p:nvPr/>
                </p:nvGrpSpPr>
                <p:grpSpPr>
                  <a:xfrm rot="2700000">
                    <a:off x="7106761" y="2884028"/>
                    <a:ext cx="832823" cy="791805"/>
                    <a:chOff x="9177799" y="3740298"/>
                    <a:chExt cx="832823" cy="791805"/>
                  </a:xfrm>
                </p:grpSpPr>
                <p:grpSp>
                  <p:nvGrpSpPr>
                    <p:cNvPr id="551" name="Group 550"/>
                    <p:cNvGrpSpPr/>
                    <p:nvPr/>
                  </p:nvGrpSpPr>
                  <p:grpSpPr>
                    <a:xfrm>
                      <a:off x="9177799" y="4002035"/>
                      <a:ext cx="832823" cy="268896"/>
                      <a:chOff x="9166913" y="3991149"/>
                      <a:chExt cx="832823" cy="268896"/>
                    </a:xfrm>
                  </p:grpSpPr>
                  <p:sp>
                    <p:nvSpPr>
                      <p:cNvPr id="555" name="Right Arrow 554"/>
                      <p:cNvSpPr/>
                      <p:nvPr/>
                    </p:nvSpPr>
                    <p:spPr>
                      <a:xfrm>
                        <a:off x="9645215" y="3991149"/>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6" name="Right Arrow 555"/>
                      <p:cNvSpPr/>
                      <p:nvPr/>
                    </p:nvSpPr>
                    <p:spPr>
                      <a:xfrm flipH="1">
                        <a:off x="9166913" y="3991150"/>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nvGrpSpPr>
                    <p:cNvPr id="552" name="Group 551"/>
                    <p:cNvGrpSpPr/>
                    <p:nvPr/>
                  </p:nvGrpSpPr>
                  <p:grpSpPr>
                    <a:xfrm>
                      <a:off x="9460119" y="3740298"/>
                      <a:ext cx="268895" cy="791805"/>
                      <a:chOff x="9460119" y="3740298"/>
                      <a:chExt cx="268895" cy="791805"/>
                    </a:xfrm>
                  </p:grpSpPr>
                  <p:sp>
                    <p:nvSpPr>
                      <p:cNvPr id="553" name="Right Arrow 552"/>
                      <p:cNvSpPr/>
                      <p:nvPr/>
                    </p:nvSpPr>
                    <p:spPr>
                      <a:xfrm rot="16200000">
                        <a:off x="9417306" y="4220395"/>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4" name="Right Arrow 553"/>
                      <p:cNvSpPr/>
                      <p:nvPr/>
                    </p:nvSpPr>
                    <p:spPr>
                      <a:xfrm rot="16200000" flipH="1">
                        <a:off x="9417306" y="3783111"/>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grpSp>
            <p:sp>
              <p:nvSpPr>
                <p:cNvPr id="548" name="TextBox 547"/>
                <p:cNvSpPr txBox="1"/>
                <p:nvPr/>
              </p:nvSpPr>
              <p:spPr>
                <a:xfrm>
                  <a:off x="4456208" y="4825115"/>
                  <a:ext cx="555473" cy="257283"/>
                </a:xfrm>
                <a:prstGeom prst="rect">
                  <a:avLst/>
                </a:prstGeom>
                <a:noFill/>
              </p:spPr>
              <p:txBody>
                <a:bodyPr wrap="square" rtlCol="0">
                  <a:prstTxWarp prst="textArchDown">
                    <a:avLst/>
                  </a:prstTxWarp>
                  <a:spAutoFit/>
                </a:bodyPr>
                <a:lstStyle/>
                <a:p>
                  <a:pPr algn="ctr" defTabSz="685800"/>
                  <a:r>
                    <a:rPr lang="en-US" sz="788" dirty="0">
                      <a:solidFill>
                        <a:prstClr val="black"/>
                      </a:solidFill>
                      <a:latin typeface="Calibri" panose="020F0502020204030204"/>
                    </a:rPr>
                    <a:t>router</a:t>
                  </a:r>
                </a:p>
              </p:txBody>
            </p:sp>
          </p:grpSp>
          <p:sp>
            <p:nvSpPr>
              <p:cNvPr id="299" name="Rounded Rectangle 298"/>
              <p:cNvSpPr/>
              <p:nvPr/>
            </p:nvSpPr>
            <p:spPr>
              <a:xfrm>
                <a:off x="8166275" y="2366563"/>
                <a:ext cx="88709" cy="236662"/>
              </a:xfrm>
              <a:prstGeom prst="roundRect">
                <a:avLst/>
              </a:prstGeom>
              <a:pattFill prst="lgGrid">
                <a:fgClr>
                  <a:schemeClr val="bg1">
                    <a:lumMod val="65000"/>
                  </a:schemeClr>
                </a:fgClr>
                <a:bgClr>
                  <a:schemeClr val="tx1">
                    <a:lumMod val="65000"/>
                    <a:lumOff val="35000"/>
                  </a:schemeClr>
                </a:bgClr>
              </a:patt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00" name="Group 299"/>
              <p:cNvGrpSpPr/>
              <p:nvPr/>
            </p:nvGrpSpPr>
            <p:grpSpPr>
              <a:xfrm>
                <a:off x="8319640" y="2404257"/>
                <a:ext cx="623211" cy="306649"/>
                <a:chOff x="-2535633" y="4852891"/>
                <a:chExt cx="1711044" cy="873802"/>
              </a:xfrm>
              <a:effectLst>
                <a:outerShdw blurRad="50800" dist="38100" dir="2700000" algn="tl" rotWithShape="0">
                  <a:prstClr val="black">
                    <a:alpha val="40000"/>
                  </a:prstClr>
                </a:outerShdw>
              </a:effectLst>
            </p:grpSpPr>
            <p:sp>
              <p:nvSpPr>
                <p:cNvPr id="545" name="L-Shape 165"/>
                <p:cNvSpPr/>
                <p:nvPr/>
              </p:nvSpPr>
              <p:spPr>
                <a:xfrm>
                  <a:off x="-1680111" y="4852891"/>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65000"/>
                        <a:lumOff val="35000"/>
                      </a:schemeClr>
                    </a:gs>
                    <a:gs pos="49000">
                      <a:schemeClr val="tx1">
                        <a:lumMod val="85000"/>
                        <a:lumOff val="15000"/>
                      </a:schemeClr>
                    </a:gs>
                    <a:gs pos="23000">
                      <a:schemeClr val="bg1">
                        <a:lumMod val="75000"/>
                      </a:schemeClr>
                    </a:gs>
                  </a:gsLst>
                  <a:lin ang="18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6" name="L-Shape 165"/>
                <p:cNvSpPr/>
                <p:nvPr/>
              </p:nvSpPr>
              <p:spPr>
                <a:xfrm flipH="1">
                  <a:off x="-2535633" y="4853872"/>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85000"/>
                        <a:lumOff val="15000"/>
                      </a:schemeClr>
                    </a:gs>
                    <a:gs pos="80000">
                      <a:schemeClr val="tx1">
                        <a:lumMod val="85000"/>
                        <a:lumOff val="15000"/>
                      </a:schemeClr>
                    </a:gs>
                    <a:gs pos="23000">
                      <a:schemeClr val="bg1">
                        <a:lumMod val="75000"/>
                      </a:schemeClr>
                    </a:gs>
                  </a:gsLst>
                  <a:lin ang="72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sp>
            <p:nvSpPr>
              <p:cNvPr id="301" name="Rectangle 300"/>
              <p:cNvSpPr/>
              <p:nvPr/>
            </p:nvSpPr>
            <p:spPr>
              <a:xfrm>
                <a:off x="8256428" y="1957880"/>
                <a:ext cx="776991" cy="45952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US" sz="900" dirty="0">
                  <a:solidFill>
                    <a:prstClr val="white"/>
                  </a:solidFill>
                  <a:latin typeface="Calibri" panose="020F0502020204030204"/>
                </a:endParaRPr>
              </a:p>
            </p:txBody>
          </p:sp>
          <p:grpSp>
            <p:nvGrpSpPr>
              <p:cNvPr id="302" name="Group 301"/>
              <p:cNvGrpSpPr/>
              <p:nvPr/>
            </p:nvGrpSpPr>
            <p:grpSpPr>
              <a:xfrm>
                <a:off x="7617556" y="2675680"/>
                <a:ext cx="782387" cy="377423"/>
                <a:chOff x="13987391" y="3810940"/>
                <a:chExt cx="782387" cy="377423"/>
              </a:xfrm>
            </p:grpSpPr>
            <p:sp>
              <p:nvSpPr>
                <p:cNvPr id="537" name="Parallelogram 536"/>
                <p:cNvSpPr/>
                <p:nvPr/>
              </p:nvSpPr>
              <p:spPr>
                <a:xfrm>
                  <a:off x="13987391" y="4130070"/>
                  <a:ext cx="701066" cy="58293"/>
                </a:xfrm>
                <a:prstGeom prst="parallelogram">
                  <a:avLst>
                    <a:gd name="adj" fmla="val 298726"/>
                  </a:avLst>
                </a:prstGeom>
                <a:pattFill prst="ltHorz">
                  <a:fgClr>
                    <a:schemeClr val="bg1">
                      <a:lumMod val="75000"/>
                    </a:schemeClr>
                  </a:fgClr>
                  <a:bgClr>
                    <a:schemeClr val="tx1">
                      <a:lumMod val="50000"/>
                      <a:lumOff val="50000"/>
                    </a:schemeClr>
                  </a:bgClr>
                </a:patt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38" name="Group 537"/>
                <p:cNvGrpSpPr/>
                <p:nvPr/>
              </p:nvGrpSpPr>
              <p:grpSpPr>
                <a:xfrm>
                  <a:off x="14173200" y="3810940"/>
                  <a:ext cx="596578" cy="316236"/>
                  <a:chOff x="14173200" y="3810940"/>
                  <a:chExt cx="480553" cy="316236"/>
                </a:xfrm>
              </p:grpSpPr>
              <p:sp>
                <p:nvSpPr>
                  <p:cNvPr id="539" name="Parallelogram 538"/>
                  <p:cNvSpPr/>
                  <p:nvPr/>
                </p:nvSpPr>
                <p:spPr>
                  <a:xfrm>
                    <a:off x="14173200" y="3810940"/>
                    <a:ext cx="480553" cy="316236"/>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40" name="Group 539"/>
                  <p:cNvGrpSpPr/>
                  <p:nvPr/>
                </p:nvGrpSpPr>
                <p:grpSpPr>
                  <a:xfrm>
                    <a:off x="14218822" y="3842981"/>
                    <a:ext cx="107813" cy="200725"/>
                    <a:chOff x="14173200" y="3866223"/>
                    <a:chExt cx="122004" cy="227146"/>
                  </a:xfrm>
                </p:grpSpPr>
                <p:sp>
                  <p:nvSpPr>
                    <p:cNvPr id="541" name="Parallelogram 540"/>
                    <p:cNvSpPr/>
                    <p:nvPr/>
                  </p:nvSpPr>
                  <p:spPr>
                    <a:xfrm>
                      <a:off x="14225729" y="3866223"/>
                      <a:ext cx="69475" cy="45719"/>
                    </a:xfrm>
                    <a:prstGeom prst="parallelogram">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2" name="Parallelogram 541"/>
                    <p:cNvSpPr/>
                    <p:nvPr/>
                  </p:nvSpPr>
                  <p:spPr>
                    <a:xfrm>
                      <a:off x="14208704" y="392499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3" name="Parallelogram 542"/>
                    <p:cNvSpPr/>
                    <p:nvPr/>
                  </p:nvSpPr>
                  <p:spPr>
                    <a:xfrm>
                      <a:off x="14190225" y="3988883"/>
                      <a:ext cx="69475" cy="45719"/>
                    </a:xfrm>
                    <a:prstGeom prst="parallelogram">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4" name="Parallelogram 543"/>
                    <p:cNvSpPr/>
                    <p:nvPr/>
                  </p:nvSpPr>
                  <p:spPr>
                    <a:xfrm>
                      <a:off x="14173200" y="404765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grpSp>
            <p:nvGrpSpPr>
              <p:cNvPr id="303" name="Group 302"/>
              <p:cNvGrpSpPr/>
              <p:nvPr/>
            </p:nvGrpSpPr>
            <p:grpSpPr>
              <a:xfrm>
                <a:off x="7446357" y="1946915"/>
                <a:ext cx="1204622" cy="1696607"/>
                <a:chOff x="5253767" y="326071"/>
                <a:chExt cx="1105247" cy="1696607"/>
              </a:xfrm>
            </p:grpSpPr>
            <p:grpSp>
              <p:nvGrpSpPr>
                <p:cNvPr id="474" name="Group 473"/>
                <p:cNvGrpSpPr/>
                <p:nvPr/>
              </p:nvGrpSpPr>
              <p:grpSpPr>
                <a:xfrm>
                  <a:off x="5253767" y="596465"/>
                  <a:ext cx="1105247" cy="1426213"/>
                  <a:chOff x="6019800" y="4882994"/>
                  <a:chExt cx="714305" cy="1422619"/>
                </a:xfrm>
                <a:effectLst/>
              </p:grpSpPr>
              <p:sp>
                <p:nvSpPr>
                  <p:cNvPr id="476" name="Rectangle 475"/>
                  <p:cNvSpPr/>
                  <p:nvPr/>
                </p:nvSpPr>
                <p:spPr>
                  <a:xfrm>
                    <a:off x="6022226" y="5205733"/>
                    <a:ext cx="710471" cy="224871"/>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7" name="Rectangle 476"/>
                  <p:cNvSpPr/>
                  <p:nvPr/>
                </p:nvSpPr>
                <p:spPr>
                  <a:xfrm>
                    <a:off x="6022226" y="4995488"/>
                    <a:ext cx="705243" cy="1310125"/>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78" name="Group 477"/>
                  <p:cNvGrpSpPr/>
                  <p:nvPr/>
                </p:nvGrpSpPr>
                <p:grpSpPr>
                  <a:xfrm>
                    <a:off x="6021894" y="5038376"/>
                    <a:ext cx="703149" cy="392227"/>
                    <a:chOff x="1474354" y="3428122"/>
                    <a:chExt cx="764055" cy="730555"/>
                  </a:xfrm>
                </p:grpSpPr>
                <p:grpSp>
                  <p:nvGrpSpPr>
                    <p:cNvPr id="527" name="Group 526"/>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33" name="Rectangle 53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4" name="Rectangle 53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5" name="Rectangle 53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6" name="Rectangle 53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28" name="Group 527"/>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29" name="Rectangle 528"/>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0" name="Rectangle 529"/>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1" name="Rectangle 530"/>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2" name="Rectangle 531"/>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79" name="Rectangle 478"/>
                  <p:cNvSpPr/>
                  <p:nvPr/>
                </p:nvSpPr>
                <p:spPr>
                  <a:xfrm>
                    <a:off x="6023309" y="4882994"/>
                    <a:ext cx="705243" cy="122464"/>
                  </a:xfrm>
                  <a:prstGeom prst="rect">
                    <a:avLst/>
                  </a:prstGeom>
                  <a:solidFill>
                    <a:schemeClr val="bg1"/>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defTabSz="685800">
                      <a:defRPr/>
                    </a:pPr>
                    <a:r>
                      <a:rPr lang="en-US" sz="525" b="1" dirty="0">
                        <a:solidFill>
                          <a:srgbClr val="FF0000"/>
                        </a:solidFill>
                        <a:effectLst>
                          <a:outerShdw blurRad="38100" dist="38100" dir="2700000" algn="tl">
                            <a:srgbClr val="000000">
                              <a:alpha val="43137"/>
                            </a:srgbClr>
                          </a:outerShdw>
                        </a:effectLst>
                        <a:latin typeface="Calibri"/>
                      </a:rPr>
                      <a:t>Professional Building </a:t>
                    </a:r>
                  </a:p>
                </p:txBody>
              </p:sp>
              <p:sp>
                <p:nvSpPr>
                  <p:cNvPr id="480" name="Rectangle 479"/>
                  <p:cNvSpPr/>
                  <p:nvPr/>
                </p:nvSpPr>
                <p:spPr>
                  <a:xfrm>
                    <a:off x="6022226" y="521720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1" name="Rectangle 480"/>
                  <p:cNvSpPr/>
                  <p:nvPr/>
                </p:nvSpPr>
                <p:spPr>
                  <a:xfrm>
                    <a:off x="6022226" y="499944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2" name="Rectangle 481"/>
                  <p:cNvSpPr/>
                  <p:nvPr/>
                </p:nvSpPr>
                <p:spPr>
                  <a:xfrm>
                    <a:off x="6019800" y="5039466"/>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3" name="Group 482"/>
                  <p:cNvGrpSpPr/>
                  <p:nvPr/>
                </p:nvGrpSpPr>
                <p:grpSpPr>
                  <a:xfrm>
                    <a:off x="6038349" y="5761921"/>
                    <a:ext cx="146772" cy="94938"/>
                    <a:chOff x="3117852" y="3657600"/>
                    <a:chExt cx="160014" cy="103503"/>
                  </a:xfrm>
                </p:grpSpPr>
                <p:grpSp>
                  <p:nvGrpSpPr>
                    <p:cNvPr id="521" name="Group 520"/>
                    <p:cNvGrpSpPr/>
                    <p:nvPr/>
                  </p:nvGrpSpPr>
                  <p:grpSpPr>
                    <a:xfrm>
                      <a:off x="3117852" y="3657600"/>
                      <a:ext cx="160014" cy="45719"/>
                      <a:chOff x="3117852" y="3657600"/>
                      <a:chExt cx="533400" cy="152402"/>
                    </a:xfrm>
                  </p:grpSpPr>
                  <p:sp>
                    <p:nvSpPr>
                      <p:cNvPr id="525" name="Rectangle 524"/>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6" name="Rectangle 525"/>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22" name="Group 521"/>
                    <p:cNvGrpSpPr/>
                    <p:nvPr/>
                  </p:nvGrpSpPr>
                  <p:grpSpPr>
                    <a:xfrm>
                      <a:off x="3117852" y="3715384"/>
                      <a:ext cx="160014" cy="45719"/>
                      <a:chOff x="3117852" y="3657600"/>
                      <a:chExt cx="533400" cy="152402"/>
                    </a:xfrm>
                  </p:grpSpPr>
                  <p:sp>
                    <p:nvSpPr>
                      <p:cNvPr id="523" name="Rectangle 522"/>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4" name="Rectangle 523"/>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sp>
                <p:nvSpPr>
                  <p:cNvPr id="484" name="Rectangle 483"/>
                  <p:cNvSpPr/>
                  <p:nvPr/>
                </p:nvSpPr>
                <p:spPr>
                  <a:xfrm>
                    <a:off x="6023634" y="5637806"/>
                    <a:ext cx="710471" cy="223556"/>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5" name="Group 484"/>
                  <p:cNvGrpSpPr/>
                  <p:nvPr/>
                </p:nvGrpSpPr>
                <p:grpSpPr>
                  <a:xfrm>
                    <a:off x="6023302" y="5470450"/>
                    <a:ext cx="703149" cy="390912"/>
                    <a:chOff x="1474354" y="3428122"/>
                    <a:chExt cx="764055" cy="730555"/>
                  </a:xfrm>
                </p:grpSpPr>
                <p:grpSp>
                  <p:nvGrpSpPr>
                    <p:cNvPr id="511" name="Group 510"/>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17" name="Rectangle 51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8" name="Rectangle 51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9" name="Rectangle 51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20" name="Rectangle 51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12" name="Group 511"/>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13" name="Rectangle 51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4" name="Rectangle 51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5" name="Rectangle 51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6" name="Rectangle 51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86" name="Rectangle 485"/>
                  <p:cNvSpPr/>
                  <p:nvPr/>
                </p:nvSpPr>
                <p:spPr>
                  <a:xfrm>
                    <a:off x="6023634" y="564927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7" name="Rectangle 486"/>
                  <p:cNvSpPr/>
                  <p:nvPr/>
                </p:nvSpPr>
                <p:spPr>
                  <a:xfrm>
                    <a:off x="6023634" y="5431518"/>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8" name="Rectangle 487"/>
                  <p:cNvSpPr/>
                  <p:nvPr/>
                </p:nvSpPr>
                <p:spPr>
                  <a:xfrm>
                    <a:off x="6021208" y="5471539"/>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9" name="Group 488"/>
                  <p:cNvGrpSpPr/>
                  <p:nvPr/>
                </p:nvGrpSpPr>
                <p:grpSpPr>
                  <a:xfrm>
                    <a:off x="6038200" y="6190563"/>
                    <a:ext cx="146772" cy="94938"/>
                    <a:chOff x="3117852" y="3657600"/>
                    <a:chExt cx="160014" cy="103503"/>
                  </a:xfrm>
                </p:grpSpPr>
                <p:grpSp>
                  <p:nvGrpSpPr>
                    <p:cNvPr id="505" name="Group 504"/>
                    <p:cNvGrpSpPr/>
                    <p:nvPr/>
                  </p:nvGrpSpPr>
                  <p:grpSpPr>
                    <a:xfrm>
                      <a:off x="3117852" y="3657600"/>
                      <a:ext cx="160014" cy="45719"/>
                      <a:chOff x="3117852" y="3657600"/>
                      <a:chExt cx="533400" cy="152402"/>
                    </a:xfrm>
                  </p:grpSpPr>
                  <p:sp>
                    <p:nvSpPr>
                      <p:cNvPr id="509" name="Rectangle 508"/>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10" name="Rectangle 509"/>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06" name="Group 505"/>
                    <p:cNvGrpSpPr/>
                    <p:nvPr/>
                  </p:nvGrpSpPr>
                  <p:grpSpPr>
                    <a:xfrm>
                      <a:off x="3117852" y="3715384"/>
                      <a:ext cx="160014" cy="45719"/>
                      <a:chOff x="3117852" y="3657600"/>
                      <a:chExt cx="533400" cy="152402"/>
                    </a:xfrm>
                  </p:grpSpPr>
                  <p:sp>
                    <p:nvSpPr>
                      <p:cNvPr id="507" name="Rectangle 506"/>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08" name="Rectangle 507"/>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grpSp>
                <p:nvGrpSpPr>
                  <p:cNvPr id="490" name="Group 489"/>
                  <p:cNvGrpSpPr/>
                  <p:nvPr/>
                </p:nvGrpSpPr>
                <p:grpSpPr>
                  <a:xfrm>
                    <a:off x="6023153" y="5899092"/>
                    <a:ext cx="703149" cy="390912"/>
                    <a:chOff x="1474354" y="3428122"/>
                    <a:chExt cx="764055" cy="730555"/>
                  </a:xfrm>
                </p:grpSpPr>
                <p:grpSp>
                  <p:nvGrpSpPr>
                    <p:cNvPr id="495" name="Group 494"/>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01" name="Rectangle 50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2" name="Rectangle 50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3" name="Rectangle 50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4" name="Rectangle 50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96" name="Group 495"/>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497" name="Rectangle 49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8" name="Rectangle 49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9" name="Rectangle 49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0" name="Rectangle 49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91" name="Rectangle 490"/>
                  <p:cNvSpPr/>
                  <p:nvPr/>
                </p:nvSpPr>
                <p:spPr>
                  <a:xfrm>
                    <a:off x="6028067" y="608058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2" name="Rectangle 491"/>
                  <p:cNvSpPr/>
                  <p:nvPr/>
                </p:nvSpPr>
                <p:spPr>
                  <a:xfrm>
                    <a:off x="6023485" y="5860160"/>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3" name="Rectangle 492"/>
                  <p:cNvSpPr/>
                  <p:nvPr/>
                </p:nvSpPr>
                <p:spPr>
                  <a:xfrm>
                    <a:off x="6021059" y="5900181"/>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4" name="Rectangle 493"/>
                  <p:cNvSpPr/>
                  <p:nvPr/>
                </p:nvSpPr>
                <p:spPr>
                  <a:xfrm>
                    <a:off x="6287313" y="6123246"/>
                    <a:ext cx="176205" cy="162256"/>
                  </a:xfrm>
                  <a:prstGeom prst="rect">
                    <a:avLst/>
                  </a:prstGeom>
                  <a:solidFill>
                    <a:srgbClr val="00703C">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75" name="TextBox 474"/>
                <p:cNvSpPr txBox="1"/>
                <p:nvPr/>
              </p:nvSpPr>
              <p:spPr>
                <a:xfrm>
                  <a:off x="5282237" y="326071"/>
                  <a:ext cx="1076424" cy="199739"/>
                </a:xfrm>
                <a:prstGeom prst="rect">
                  <a:avLst/>
                </a:prstGeom>
                <a:noFill/>
                <a:effectLst>
                  <a:softEdge rad="31750"/>
                </a:effectLst>
              </p:spPr>
              <p:txBody>
                <a:bodyPr wrap="square" rtlCol="0">
                  <a:spAutoFit/>
                </a:bodyPr>
                <a:lstStyle/>
                <a:p>
                  <a:pPr algn="ctr" defTabSz="685800">
                    <a:defRPr/>
                  </a:pPr>
                  <a:endParaRPr lang="en-US" sz="600" b="1" dirty="0">
                    <a:solidFill>
                      <a:prstClr val="black"/>
                    </a:solidFill>
                    <a:latin typeface="Calibri"/>
                  </a:endParaRPr>
                </a:p>
              </p:txBody>
            </p:sp>
          </p:grpSp>
          <p:grpSp>
            <p:nvGrpSpPr>
              <p:cNvPr id="304" name="Group 303"/>
              <p:cNvGrpSpPr/>
              <p:nvPr/>
            </p:nvGrpSpPr>
            <p:grpSpPr>
              <a:xfrm>
                <a:off x="8226177" y="3252245"/>
                <a:ext cx="1119546" cy="958338"/>
                <a:chOff x="7122885" y="2774870"/>
                <a:chExt cx="1119546" cy="958338"/>
              </a:xfrm>
            </p:grpSpPr>
            <p:grpSp>
              <p:nvGrpSpPr>
                <p:cNvPr id="430" name="Group 429"/>
                <p:cNvGrpSpPr/>
                <p:nvPr/>
              </p:nvGrpSpPr>
              <p:grpSpPr>
                <a:xfrm>
                  <a:off x="7162801" y="3212936"/>
                  <a:ext cx="1079630" cy="520272"/>
                  <a:chOff x="7162801" y="3212936"/>
                  <a:chExt cx="1079630" cy="520272"/>
                </a:xfrm>
              </p:grpSpPr>
              <p:grpSp>
                <p:nvGrpSpPr>
                  <p:cNvPr id="432" name="Group 431"/>
                  <p:cNvGrpSpPr/>
                  <p:nvPr/>
                </p:nvGrpSpPr>
                <p:grpSpPr>
                  <a:xfrm>
                    <a:off x="7162801" y="3212936"/>
                    <a:ext cx="1079630" cy="520272"/>
                    <a:chOff x="4058393" y="5824159"/>
                    <a:chExt cx="821410" cy="395836"/>
                  </a:xfrm>
                </p:grpSpPr>
                <p:sp>
                  <p:nvSpPr>
                    <p:cNvPr id="434" name="Rectangle 433"/>
                    <p:cNvSpPr/>
                    <p:nvPr/>
                  </p:nvSpPr>
                  <p:spPr>
                    <a:xfrm>
                      <a:off x="4088166" y="6174276"/>
                      <a:ext cx="748937" cy="45719"/>
                    </a:xfrm>
                    <a:prstGeom prst="rect">
                      <a:avLst/>
                    </a:prstGeom>
                    <a:solidFill>
                      <a:srgbClr val="87460A"/>
                    </a:soli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5" name="Rectangle 434"/>
                    <p:cNvSpPr/>
                    <p:nvPr/>
                  </p:nvSpPr>
                  <p:spPr>
                    <a:xfrm>
                      <a:off x="4088137" y="5995654"/>
                      <a:ext cx="748937" cy="220209"/>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6" name="Trapezoid 435"/>
                    <p:cNvSpPr/>
                    <p:nvPr/>
                  </p:nvSpPr>
                  <p:spPr>
                    <a:xfrm>
                      <a:off x="4059406" y="5914508"/>
                      <a:ext cx="820397" cy="82366"/>
                    </a:xfrm>
                    <a:prstGeom prst="trapezoid">
                      <a:avLst>
                        <a:gd name="adj" fmla="val 311608"/>
                      </a:avLst>
                    </a:prstGeom>
                    <a:pattFill prst="narHorz">
                      <a:fgClr>
                        <a:schemeClr val="accent6">
                          <a:lumMod val="50000"/>
                        </a:schemeClr>
                      </a:fgClr>
                      <a:bgClr>
                        <a:schemeClr val="accent6">
                          <a:lumMod val="60000"/>
                          <a:lumOff val="40000"/>
                        </a:schemeClr>
                      </a:bgClr>
                    </a:patt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7" name="Rectangle 436"/>
                    <p:cNvSpPr/>
                    <p:nvPr/>
                  </p:nvSpPr>
                  <p:spPr>
                    <a:xfrm>
                      <a:off x="4377431" y="5856589"/>
                      <a:ext cx="49883" cy="95744"/>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8" name="Rectangle 437"/>
                    <p:cNvSpPr/>
                    <p:nvPr/>
                  </p:nvSpPr>
                  <p:spPr>
                    <a:xfrm>
                      <a:off x="4481374" y="6016303"/>
                      <a:ext cx="114300" cy="199559"/>
                    </a:xfrm>
                    <a:prstGeom prst="rect">
                      <a:avLst/>
                    </a:prstGeom>
                    <a:solidFill>
                      <a:schemeClr val="bg1">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9" name="Rectangle 438"/>
                    <p:cNvSpPr/>
                    <p:nvPr/>
                  </p:nvSpPr>
                  <p:spPr>
                    <a:xfrm>
                      <a:off x="4139161" y="6026233"/>
                      <a:ext cx="59821" cy="89379"/>
                    </a:xfrm>
                    <a:prstGeom prst="rect">
                      <a:avLst/>
                    </a:prstGeom>
                    <a:gradFill>
                      <a:gsLst>
                        <a:gs pos="86000">
                          <a:schemeClr val="bg1">
                            <a:lumMod val="75000"/>
                          </a:schemeClr>
                        </a:gs>
                        <a:gs pos="0">
                          <a:schemeClr val="tx1">
                            <a:lumMod val="50000"/>
                            <a:lumOff val="50000"/>
                          </a:schemeClr>
                        </a:gs>
                        <a:gs pos="36000">
                          <a:schemeClr val="bg1"/>
                        </a:gs>
                        <a:gs pos="19000">
                          <a:schemeClr val="bg1">
                            <a:lumMod val="95000"/>
                          </a:schemeClr>
                        </a:gs>
                        <a:gs pos="75000">
                          <a:schemeClr val="bg1">
                            <a:lumMod val="75000"/>
                          </a:schemeClr>
                        </a:gs>
                        <a:gs pos="99000">
                          <a:schemeClr val="tx1">
                            <a:lumMod val="50000"/>
                            <a:lumOff val="50000"/>
                          </a:schemeClr>
                        </a:gs>
                        <a:gs pos="90000">
                          <a:schemeClr val="bg1">
                            <a:lumMod val="65000"/>
                          </a:schemeClr>
                        </a:gs>
                      </a:gsLst>
                      <a:lin ang="3000000" scaled="0"/>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pic>
                  <p:nvPicPr>
                    <p:cNvPr id="440" name="Picture 2" descr="http://tse2.mm.bing.net/th?id=OIP.M7430890571028c155c8edae50db7a1acH0&amp;pid=15.1&amp;P=0&amp;w=245&amp;h=1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36868" y="6030366"/>
                      <a:ext cx="157159" cy="121935"/>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41" name="Group 440"/>
                    <p:cNvGrpSpPr/>
                    <p:nvPr/>
                  </p:nvGrpSpPr>
                  <p:grpSpPr>
                    <a:xfrm>
                      <a:off x="4636232" y="6027311"/>
                      <a:ext cx="157160" cy="127207"/>
                      <a:chOff x="4691064" y="6400800"/>
                      <a:chExt cx="186176" cy="228714"/>
                    </a:xfrm>
                    <a:noFill/>
                  </p:grpSpPr>
                  <p:sp>
                    <p:nvSpPr>
                      <p:cNvPr id="462" name="Rectangle 461"/>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3" name="Rectangle 462"/>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4" name="Rectangle 463"/>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5" name="Rectangle 464"/>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6" name="Rectangle 465"/>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7" name="Rectangle 466"/>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8" name="Rectangle 467"/>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9" name="Rectangle 468"/>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0" name="Rectangle 469"/>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1" name="Rectangle 470"/>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2" name="Rectangle 471"/>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3" name="Rectangle 472"/>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pic>
                  <p:nvPicPr>
                    <p:cNvPr id="44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62490" y="6027837"/>
                      <a:ext cx="160665" cy="12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43" name="Group 442"/>
                    <p:cNvGrpSpPr/>
                    <p:nvPr/>
                  </p:nvGrpSpPr>
                  <p:grpSpPr>
                    <a:xfrm>
                      <a:off x="4258025" y="6022016"/>
                      <a:ext cx="163662" cy="127207"/>
                      <a:chOff x="4691064" y="6400800"/>
                      <a:chExt cx="186176" cy="228714"/>
                    </a:xfrm>
                    <a:noFill/>
                  </p:grpSpPr>
                  <p:sp>
                    <p:nvSpPr>
                      <p:cNvPr id="450" name="Rectangle 449"/>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1" name="Rectangle 450"/>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2" name="Rectangle 451"/>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3" name="Rectangle 452"/>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4" name="Rectangle 453"/>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5" name="Rectangle 454"/>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6" name="Rectangle 455"/>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7" name="Rectangle 456"/>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8" name="Rectangle 457"/>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9" name="Rectangle 458"/>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0" name="Rectangle 459"/>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1" name="Rectangle 460"/>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44" name="Rectangle 443"/>
                    <p:cNvSpPr/>
                    <p:nvPr/>
                  </p:nvSpPr>
                  <p:spPr>
                    <a:xfrm>
                      <a:off x="4488873" y="6032890"/>
                      <a:ext cx="99303" cy="173268"/>
                    </a:xfrm>
                    <a:prstGeom prst="rect">
                      <a:avLst/>
                    </a:prstGeom>
                    <a:solidFill>
                      <a:schemeClr val="accent6">
                        <a:lumMod val="60000"/>
                        <a:lumOff val="4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45" name="Group 444"/>
                    <p:cNvGrpSpPr/>
                    <p:nvPr/>
                  </p:nvGrpSpPr>
                  <p:grpSpPr>
                    <a:xfrm rot="10800000">
                      <a:off x="4453512" y="5824159"/>
                      <a:ext cx="325415" cy="347789"/>
                      <a:chOff x="2514600" y="4724399"/>
                      <a:chExt cx="609600" cy="651513"/>
                    </a:xfrm>
                    <a:effectLst>
                      <a:outerShdw blurRad="50800" dist="38100" dir="5400000" algn="t" rotWithShape="0">
                        <a:prstClr val="black">
                          <a:alpha val="40000"/>
                        </a:prstClr>
                      </a:outerShdw>
                    </a:effectLst>
                  </p:grpSpPr>
                  <p:sp>
                    <p:nvSpPr>
                      <p:cNvPr id="447" name="Arc 446"/>
                      <p:cNvSpPr/>
                      <p:nvPr/>
                    </p:nvSpPr>
                    <p:spPr>
                      <a:xfrm>
                        <a:off x="2667000" y="4876800"/>
                        <a:ext cx="304800" cy="332742"/>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8" name="Arc 447"/>
                      <p:cNvSpPr/>
                      <p:nvPr/>
                    </p:nvSpPr>
                    <p:spPr>
                      <a:xfrm>
                        <a:off x="2590327" y="4800368"/>
                        <a:ext cx="458147" cy="500147"/>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9" name="Arc 448"/>
                      <p:cNvSpPr/>
                      <p:nvPr/>
                    </p:nvSpPr>
                    <p:spPr>
                      <a:xfrm>
                        <a:off x="2514600" y="4724399"/>
                        <a:ext cx="609600" cy="651513"/>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cxnSp>
                  <p:nvCxnSpPr>
                    <p:cNvPr id="446" name="Straight Connector 445"/>
                    <p:cNvCxnSpPr/>
                    <p:nvPr/>
                  </p:nvCxnSpPr>
                  <p:spPr>
                    <a:xfrm>
                      <a:off x="4058393" y="6000354"/>
                      <a:ext cx="821410" cy="0"/>
                    </a:xfrm>
                    <a:prstGeom prst="line">
                      <a:avLst/>
                    </a:prstGeom>
                    <a:ln w="6350">
                      <a:solidFill>
                        <a:srgbClr val="87460A"/>
                      </a:solidFill>
                    </a:ln>
                  </p:spPr>
                  <p:style>
                    <a:lnRef idx="1">
                      <a:schemeClr val="accent1"/>
                    </a:lnRef>
                    <a:fillRef idx="0">
                      <a:schemeClr val="accent1"/>
                    </a:fillRef>
                    <a:effectRef idx="0">
                      <a:schemeClr val="accent1"/>
                    </a:effectRef>
                    <a:fontRef idx="minor">
                      <a:schemeClr val="tx1"/>
                    </a:fontRef>
                  </p:style>
                </p:cxnSp>
              </p:grpSp>
              <p:sp>
                <p:nvSpPr>
                  <p:cNvPr id="433" name="Rectangle 432"/>
                  <p:cNvSpPr/>
                  <p:nvPr/>
                </p:nvSpPr>
                <p:spPr>
                  <a:xfrm rot="16200000" flipH="1">
                    <a:off x="7316022" y="3268166"/>
                    <a:ext cx="47769" cy="307152"/>
                  </a:xfrm>
                  <a:prstGeom prst="rect">
                    <a:avLst/>
                  </a:prstGeom>
                  <a:solidFill>
                    <a:srgbClr val="7BC043"/>
                  </a:solidFill>
                  <a:ln w="6350">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sp>
              <p:nvSpPr>
                <p:cNvPr id="431" name="TextBox 430"/>
                <p:cNvSpPr txBox="1"/>
                <p:nvPr/>
              </p:nvSpPr>
              <p:spPr>
                <a:xfrm>
                  <a:off x="7122885" y="2774870"/>
                  <a:ext cx="1086058" cy="29960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Residential, Home Worker</a:t>
                  </a:r>
                </a:p>
              </p:txBody>
            </p:sp>
          </p:grpSp>
          <p:grpSp>
            <p:nvGrpSpPr>
              <p:cNvPr id="305" name="Group 304"/>
              <p:cNvGrpSpPr/>
              <p:nvPr/>
            </p:nvGrpSpPr>
            <p:grpSpPr>
              <a:xfrm>
                <a:off x="9327638" y="2361777"/>
                <a:ext cx="715952" cy="1701470"/>
                <a:chOff x="9853993" y="521984"/>
                <a:chExt cx="715952" cy="1701470"/>
              </a:xfrm>
            </p:grpSpPr>
            <p:sp>
              <p:nvSpPr>
                <p:cNvPr id="403" name="TextBox 402"/>
                <p:cNvSpPr txBox="1"/>
                <p:nvPr/>
              </p:nvSpPr>
              <p:spPr>
                <a:xfrm>
                  <a:off x="10040774" y="1056183"/>
                  <a:ext cx="529171" cy="19973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DPU </a:t>
                  </a:r>
                </a:p>
              </p:txBody>
            </p:sp>
            <p:grpSp>
              <p:nvGrpSpPr>
                <p:cNvPr id="404" name="Group 403"/>
                <p:cNvGrpSpPr/>
                <p:nvPr/>
              </p:nvGrpSpPr>
              <p:grpSpPr>
                <a:xfrm>
                  <a:off x="9853993" y="521984"/>
                  <a:ext cx="457200" cy="1701470"/>
                  <a:chOff x="8978781" y="2649688"/>
                  <a:chExt cx="457200" cy="1701470"/>
                </a:xfrm>
              </p:grpSpPr>
              <p:cxnSp>
                <p:nvCxnSpPr>
                  <p:cNvPr id="405" name="Straight Connector 404"/>
                  <p:cNvCxnSpPr/>
                  <p:nvPr/>
                </p:nvCxnSpPr>
                <p:spPr>
                  <a:xfrm>
                    <a:off x="9190124" y="2912329"/>
                    <a:ext cx="0" cy="1424085"/>
                  </a:xfrm>
                  <a:prstGeom prst="line">
                    <a:avLst/>
                  </a:prstGeom>
                  <a:ln w="28575">
                    <a:solidFill>
                      <a:srgbClr val="FFFF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6" name="Freeform 405"/>
                  <p:cNvSpPr/>
                  <p:nvPr/>
                </p:nvSpPr>
                <p:spPr>
                  <a:xfrm>
                    <a:off x="9129354" y="2812958"/>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63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07" name="Freeform 406"/>
                  <p:cNvSpPr/>
                  <p:nvPr/>
                </p:nvSpPr>
                <p:spPr>
                  <a:xfrm>
                    <a:off x="9139828" y="2804196"/>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08" name="Group 407"/>
                  <p:cNvGrpSpPr/>
                  <p:nvPr/>
                </p:nvGrpSpPr>
                <p:grpSpPr>
                  <a:xfrm>
                    <a:off x="8989902" y="2795387"/>
                    <a:ext cx="171854" cy="28383"/>
                    <a:chOff x="6279595" y="4526281"/>
                    <a:chExt cx="342608" cy="45719"/>
                  </a:xfrm>
                </p:grpSpPr>
                <p:sp>
                  <p:nvSpPr>
                    <p:cNvPr id="427" name="Snip Same Side Corner Rectangle 426"/>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8" name="Snip Same Side Corner Rectangle 427"/>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9" name="Snip Same Side Corner Rectangle 428"/>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09" name="Group 408"/>
                  <p:cNvGrpSpPr/>
                  <p:nvPr/>
                </p:nvGrpSpPr>
                <p:grpSpPr>
                  <a:xfrm>
                    <a:off x="9250854" y="2795752"/>
                    <a:ext cx="171854" cy="28383"/>
                    <a:chOff x="6279595" y="4526281"/>
                    <a:chExt cx="342608" cy="45719"/>
                  </a:xfrm>
                </p:grpSpPr>
                <p:sp>
                  <p:nvSpPr>
                    <p:cNvPr id="424" name="Snip Same Side Corner Rectangle 423"/>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5" name="Snip Same Side Corner Rectangle 424"/>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6" name="Snip Same Side Corner Rectangle 425"/>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10" name="Rectangle 409"/>
                  <p:cNvSpPr/>
                  <p:nvPr/>
                </p:nvSpPr>
                <p:spPr>
                  <a:xfrm rot="16200000" flipH="1" flipV="1">
                    <a:off x="8365635" y="3475240"/>
                    <a:ext cx="1701470" cy="50366"/>
                  </a:xfrm>
                  <a:prstGeom prst="rect">
                    <a:avLst/>
                  </a:prstGeom>
                  <a:gradFill flip="none" rotWithShape="1">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5400000" scaled="0"/>
                    <a:tileRect/>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411" name="Rectangle 410"/>
                  <p:cNvSpPr/>
                  <p:nvPr/>
                </p:nvSpPr>
                <p:spPr>
                  <a:xfrm rot="16200000" flipH="1">
                    <a:off x="9198237" y="2590374"/>
                    <a:ext cx="18288" cy="457200"/>
                  </a:xfrm>
                  <a:prstGeom prst="rect">
                    <a:avLst/>
                  </a:prstGeom>
                  <a:gradFill>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10800000" scaled="0"/>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nvGrpSpPr>
                  <p:cNvPr id="412" name="Group 411"/>
                  <p:cNvGrpSpPr/>
                  <p:nvPr/>
                </p:nvGrpSpPr>
                <p:grpSpPr>
                  <a:xfrm>
                    <a:off x="9208751" y="2838212"/>
                    <a:ext cx="200530" cy="270937"/>
                    <a:chOff x="9703855" y="4055453"/>
                    <a:chExt cx="200530" cy="270937"/>
                  </a:xfrm>
                </p:grpSpPr>
                <p:sp>
                  <p:nvSpPr>
                    <p:cNvPr id="413" name="Trapezoid 412"/>
                    <p:cNvSpPr/>
                    <p:nvPr/>
                  </p:nvSpPr>
                  <p:spPr>
                    <a:xfrm rot="5400000">
                      <a:off x="9738491" y="4141663"/>
                      <a:ext cx="251079" cy="80708"/>
                    </a:xfrm>
                    <a:prstGeom prst="trapezoid">
                      <a:avLst>
                        <a:gd name="adj" fmla="val 27648"/>
                      </a:avLst>
                    </a:prstGeom>
                    <a:solidFill>
                      <a:schemeClr val="bg1">
                        <a:lumMod val="50000"/>
                      </a:schemeClr>
                    </a:solidFill>
                    <a:ln w="317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4" name="Snip Same Side Corner Rectangle 413"/>
                    <p:cNvSpPr/>
                    <p:nvPr/>
                  </p:nvSpPr>
                  <p:spPr>
                    <a:xfrm rot="10800000">
                      <a:off x="9745193" y="428067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tx1">
                            <a:lumMod val="75000"/>
                            <a:lumOff val="2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5" name="Rectangle 414"/>
                    <p:cNvSpPr/>
                    <p:nvPr/>
                  </p:nvSpPr>
                  <p:spPr>
                    <a:xfrm>
                      <a:off x="9703855" y="4055453"/>
                      <a:ext cx="194292" cy="258834"/>
                    </a:xfrm>
                    <a:prstGeom prst="rect">
                      <a:avLst/>
                    </a:prstGeom>
                    <a:gradFill>
                      <a:gsLst>
                        <a:gs pos="3247">
                          <a:schemeClr val="tx1">
                            <a:lumMod val="50000"/>
                            <a:lumOff val="50000"/>
                          </a:schemeClr>
                        </a:gs>
                        <a:gs pos="38000">
                          <a:schemeClr val="bg1">
                            <a:lumMod val="75000"/>
                          </a:schemeClr>
                        </a:gs>
                        <a:gs pos="68000">
                          <a:srgbClr val="989898"/>
                        </a:gs>
                        <a:gs pos="92208">
                          <a:schemeClr val="bg1">
                            <a:lumMod val="75000"/>
                          </a:schemeClr>
                        </a:gs>
                        <a:gs pos="53000">
                          <a:srgbClr val="7BC043">
                            <a:shade val="100000"/>
                            <a:satMod val="115000"/>
                          </a:srgbClr>
                        </a:gs>
                      </a:gsLst>
                      <a:lin ang="14400000" scaled="0"/>
                    </a:gradFill>
                    <a:ln w="3175">
                      <a:noFill/>
                    </a:ln>
                    <a:effectLst>
                      <a:outerShdw blurRad="50800" dist="38100" dir="2700000" algn="tl" rotWithShape="0">
                        <a:prstClr val="black">
                          <a:alpha val="40000"/>
                        </a:prstClr>
                      </a:outerShd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16" name="Group 415"/>
                    <p:cNvGrpSpPr/>
                    <p:nvPr/>
                  </p:nvGrpSpPr>
                  <p:grpSpPr>
                    <a:xfrm>
                      <a:off x="9743966" y="4174247"/>
                      <a:ext cx="117762" cy="92091"/>
                      <a:chOff x="5422091" y="5509475"/>
                      <a:chExt cx="152400" cy="205525"/>
                    </a:xfrm>
                    <a:effectLst/>
                  </p:grpSpPr>
                  <p:cxnSp>
                    <p:nvCxnSpPr>
                      <p:cNvPr id="418" name="Straight Connector 417"/>
                      <p:cNvCxnSpPr/>
                      <p:nvPr/>
                    </p:nvCxnSpPr>
                    <p:spPr>
                      <a:xfrm>
                        <a:off x="5422091" y="571500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5422091" y="567389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0" name="Straight Connector 419"/>
                      <p:cNvCxnSpPr/>
                      <p:nvPr/>
                    </p:nvCxnSpPr>
                    <p:spPr>
                      <a:xfrm>
                        <a:off x="5422091" y="555058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a:off x="5422091" y="550947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5422091" y="563279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5422091" y="5591684"/>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417" name="Rectangle 416"/>
                    <p:cNvSpPr/>
                    <p:nvPr/>
                  </p:nvSpPr>
                  <p:spPr>
                    <a:xfrm>
                      <a:off x="9704425" y="4055453"/>
                      <a:ext cx="172863" cy="245547"/>
                    </a:xfrm>
                    <a:prstGeom prst="rect">
                      <a:avLst/>
                    </a:prstGeom>
                    <a:ln w="6350">
                      <a:gradFill>
                        <a:gsLst>
                          <a:gs pos="0">
                            <a:schemeClr val="bg1">
                              <a:lumMod val="85000"/>
                            </a:schemeClr>
                          </a:gs>
                          <a:gs pos="36000">
                            <a:schemeClr val="bg1">
                              <a:lumMod val="75000"/>
                            </a:schemeClr>
                          </a:gs>
                          <a:gs pos="83000">
                            <a:schemeClr val="tx1">
                              <a:lumMod val="50000"/>
                              <a:lumOff val="50000"/>
                            </a:schemeClr>
                          </a:gs>
                          <a:gs pos="100000">
                            <a:schemeClr val="tx1">
                              <a:lumMod val="75000"/>
                              <a:lumOff val="25000"/>
                            </a:schemeClr>
                          </a:gs>
                        </a:gsLst>
                        <a:lin ang="18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grpSp>
          </p:grpSp>
          <p:grpSp>
            <p:nvGrpSpPr>
              <p:cNvPr id="306" name="Group 305"/>
              <p:cNvGrpSpPr/>
              <p:nvPr/>
            </p:nvGrpSpPr>
            <p:grpSpPr>
              <a:xfrm>
                <a:off x="9006238" y="2910652"/>
                <a:ext cx="777914" cy="417744"/>
                <a:chOff x="-1457511" y="4307847"/>
                <a:chExt cx="3346532" cy="1797100"/>
              </a:xfrm>
              <a:effectLst>
                <a:outerShdw blurRad="50800" dist="38100" dir="2700000" algn="tl" rotWithShape="0">
                  <a:prstClr val="black">
                    <a:alpha val="40000"/>
                  </a:prstClr>
                </a:outerShdw>
              </a:effectLst>
            </p:grpSpPr>
            <p:sp>
              <p:nvSpPr>
                <p:cNvPr id="381" name="Rounded Rectangle 380"/>
                <p:cNvSpPr/>
                <p:nvPr/>
              </p:nvSpPr>
              <p:spPr>
                <a:xfrm>
                  <a:off x="-1457511" y="4307847"/>
                  <a:ext cx="3346532" cy="1797097"/>
                </a:xfrm>
                <a:prstGeom prst="roundRect">
                  <a:avLst>
                    <a:gd name="adj" fmla="val 6257"/>
                  </a:avLst>
                </a:prstGeom>
                <a:gradFill>
                  <a:gsLst>
                    <a:gs pos="3226">
                      <a:schemeClr val="bg1">
                        <a:lumMod val="50000"/>
                      </a:schemeClr>
                    </a:gs>
                    <a:gs pos="80000">
                      <a:schemeClr val="bg1">
                        <a:lumMod val="50000"/>
                      </a:schemeClr>
                    </a:gs>
                    <a:gs pos="23000">
                      <a:schemeClr val="bg1">
                        <a:lumMod val="75000"/>
                      </a:schemeClr>
                    </a:gs>
                  </a:gsLst>
                  <a:lin ang="1800000" scaled="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2" name="Rectangle 381"/>
                <p:cNvSpPr/>
                <p:nvPr/>
              </p:nvSpPr>
              <p:spPr>
                <a:xfrm>
                  <a:off x="-1195847" y="4317176"/>
                  <a:ext cx="2789695" cy="178777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83" name="Group 382"/>
                <p:cNvGrpSpPr/>
                <p:nvPr/>
              </p:nvGrpSpPr>
              <p:grpSpPr>
                <a:xfrm>
                  <a:off x="-844550" y="4559711"/>
                  <a:ext cx="230133" cy="1231489"/>
                  <a:chOff x="-844550" y="4559711"/>
                  <a:chExt cx="230133" cy="1231489"/>
                </a:xfrm>
              </p:grpSpPr>
              <p:sp>
                <p:nvSpPr>
                  <p:cNvPr id="399" name="Rectangle 398"/>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0" name="Rectangle 399"/>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1" name="Rectangle 400"/>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2" name="Rectangle 401"/>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4" name="Group 383"/>
                <p:cNvGrpSpPr/>
                <p:nvPr/>
              </p:nvGrpSpPr>
              <p:grpSpPr>
                <a:xfrm>
                  <a:off x="-388883" y="4559711"/>
                  <a:ext cx="230133" cy="1231489"/>
                  <a:chOff x="-388883" y="4572000"/>
                  <a:chExt cx="230133" cy="1231489"/>
                </a:xfrm>
              </p:grpSpPr>
              <p:sp>
                <p:nvSpPr>
                  <p:cNvPr id="395" name="Rectangle 394"/>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6" name="Rectangle 395"/>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7" name="Rectangle 396"/>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8" name="Rectangle 397"/>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5" name="Group 384"/>
                <p:cNvGrpSpPr/>
                <p:nvPr/>
              </p:nvGrpSpPr>
              <p:grpSpPr>
                <a:xfrm>
                  <a:off x="74458" y="4590408"/>
                  <a:ext cx="230133" cy="1231489"/>
                  <a:chOff x="-844550" y="4559711"/>
                  <a:chExt cx="230133" cy="1231489"/>
                </a:xfrm>
              </p:grpSpPr>
              <p:sp>
                <p:nvSpPr>
                  <p:cNvPr id="391" name="Rectangle 390"/>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2" name="Rectangle 391"/>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3" name="Rectangle 392"/>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4" name="Rectangle 393"/>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6" name="Group 385"/>
                <p:cNvGrpSpPr/>
                <p:nvPr/>
              </p:nvGrpSpPr>
              <p:grpSpPr>
                <a:xfrm>
                  <a:off x="530125" y="4590408"/>
                  <a:ext cx="230133" cy="1231489"/>
                  <a:chOff x="-388883" y="4572000"/>
                  <a:chExt cx="230133" cy="1231489"/>
                </a:xfrm>
              </p:grpSpPr>
              <p:sp>
                <p:nvSpPr>
                  <p:cNvPr id="387" name="Rectangle 386"/>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8" name="Rectangle 387"/>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9" name="Rectangle 388"/>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0" name="Rectangle 389"/>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nvGrpSpPr>
              <p:cNvPr id="307" name="Group 306"/>
              <p:cNvGrpSpPr/>
              <p:nvPr/>
            </p:nvGrpSpPr>
            <p:grpSpPr>
              <a:xfrm>
                <a:off x="7441995" y="3874282"/>
                <a:ext cx="712802" cy="182929"/>
                <a:chOff x="7130435" y="4315392"/>
                <a:chExt cx="337165" cy="152399"/>
              </a:xfrm>
            </p:grpSpPr>
            <p:sp>
              <p:nvSpPr>
                <p:cNvPr id="379" name="Rectangle 378"/>
                <p:cNvSpPr/>
                <p:nvPr/>
              </p:nvSpPr>
              <p:spPr>
                <a:xfrm rot="16200000" flipH="1">
                  <a:off x="7222818" y="4223009"/>
                  <a:ext cx="152399" cy="337165"/>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sp>
              <p:nvSpPr>
                <p:cNvPr id="380" name="Rectangle 379"/>
                <p:cNvSpPr/>
                <p:nvPr/>
              </p:nvSpPr>
              <p:spPr>
                <a:xfrm rot="16200000" flipH="1">
                  <a:off x="7198282" y="4307920"/>
                  <a:ext cx="45719" cy="116682"/>
                </a:xfrm>
                <a:prstGeom prst="rect">
                  <a:avLst/>
                </a:prstGeom>
                <a:solidFill>
                  <a:srgbClr val="00703C"/>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grpSp>
          <p:sp>
            <p:nvSpPr>
              <p:cNvPr id="308" name="Cloud 2"/>
              <p:cNvSpPr/>
              <p:nvPr/>
            </p:nvSpPr>
            <p:spPr>
              <a:xfrm>
                <a:off x="7946027" y="3002272"/>
                <a:ext cx="1710834" cy="91909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tlCol="0" anchor="ctr"/>
              <a:lstStyle/>
              <a:p>
                <a:pPr algn="ctr" defTabSz="685800">
                  <a:lnSpc>
                    <a:spcPct val="80000"/>
                  </a:lnSpc>
                </a:pPr>
                <a:r>
                  <a:rPr lang="en-US" sz="675" b="1" dirty="0">
                    <a:solidFill>
                      <a:prstClr val="white"/>
                    </a:solidFill>
                    <a:latin typeface="Calibri" panose="020F0502020204030204"/>
                  </a:rPr>
                  <a:t>Network</a:t>
                </a:r>
              </a:p>
            </p:txBody>
          </p:sp>
          <p:grpSp>
            <p:nvGrpSpPr>
              <p:cNvPr id="309" name="Group 308"/>
              <p:cNvGrpSpPr/>
              <p:nvPr/>
            </p:nvGrpSpPr>
            <p:grpSpPr>
              <a:xfrm>
                <a:off x="8925631" y="2262610"/>
                <a:ext cx="322911" cy="1003196"/>
                <a:chOff x="8756498" y="486010"/>
                <a:chExt cx="568526" cy="1766254"/>
              </a:xfrm>
            </p:grpSpPr>
            <p:cxnSp>
              <p:nvCxnSpPr>
                <p:cNvPr id="362" name="Straight Connector 361"/>
                <p:cNvCxnSpPr/>
                <p:nvPr/>
              </p:nvCxnSpPr>
              <p:spPr>
                <a:xfrm>
                  <a:off x="8759192" y="2246613"/>
                  <a:ext cx="561119" cy="0"/>
                </a:xfrm>
                <a:prstGeom prst="line">
                  <a:avLst/>
                </a:prstGeom>
                <a:ln w="22225" cap="rnd">
                  <a:solidFill>
                    <a:schemeClr val="tx1">
                      <a:lumMod val="50000"/>
                      <a:lumOff val="50000"/>
                    </a:schemeClr>
                  </a:solidFill>
                </a:ln>
                <a:effectLst>
                  <a:outerShdw blurRad="508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flipV="1">
                  <a:off x="8756498" y="1469938"/>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4" name="Group 363"/>
                <p:cNvGrpSpPr/>
                <p:nvPr/>
              </p:nvGrpSpPr>
              <p:grpSpPr>
                <a:xfrm>
                  <a:off x="8758365" y="486010"/>
                  <a:ext cx="561946" cy="1760783"/>
                  <a:chOff x="533400" y="4920656"/>
                  <a:chExt cx="815192" cy="1175344"/>
                </a:xfrm>
              </p:grpSpPr>
              <p:cxnSp>
                <p:nvCxnSpPr>
                  <p:cNvPr id="377" name="Straight Connector 376"/>
                  <p:cNvCxnSpPr/>
                  <p:nvPr/>
                </p:nvCxnSpPr>
                <p:spPr>
                  <a:xfrm flipH="1">
                    <a:off x="533400"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flipH="1" flipV="1">
                    <a:off x="941596"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365" name="Straight Connector 364"/>
                <p:cNvCxnSpPr/>
                <p:nvPr/>
              </p:nvCxnSpPr>
              <p:spPr>
                <a:xfrm flipH="1" flipV="1">
                  <a:off x="8877595" y="1469959"/>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6" name="Group 365"/>
                <p:cNvGrpSpPr/>
                <p:nvPr/>
              </p:nvGrpSpPr>
              <p:grpSpPr>
                <a:xfrm>
                  <a:off x="8876349" y="1020297"/>
                  <a:ext cx="327578" cy="461009"/>
                  <a:chOff x="681383" y="5721295"/>
                  <a:chExt cx="819610" cy="530757"/>
                </a:xfrm>
              </p:grpSpPr>
              <p:cxnSp>
                <p:nvCxnSpPr>
                  <p:cNvPr id="374" name="Straight Connector 373"/>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7" name="Group 366"/>
                <p:cNvGrpSpPr/>
                <p:nvPr/>
              </p:nvGrpSpPr>
              <p:grpSpPr>
                <a:xfrm>
                  <a:off x="8949486" y="773654"/>
                  <a:ext cx="180531" cy="254066"/>
                  <a:chOff x="681383" y="5721295"/>
                  <a:chExt cx="819610" cy="530757"/>
                </a:xfrm>
              </p:grpSpPr>
              <p:cxnSp>
                <p:nvCxnSpPr>
                  <p:cNvPr id="371" name="Straight Connector 370"/>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8" name="Group 367"/>
                <p:cNvGrpSpPr/>
                <p:nvPr/>
              </p:nvGrpSpPr>
              <p:grpSpPr>
                <a:xfrm>
                  <a:off x="8958943" y="619167"/>
                  <a:ext cx="163506" cy="185206"/>
                  <a:chOff x="8806543" y="466767"/>
                  <a:chExt cx="163506" cy="185206"/>
                </a:xfrm>
              </p:grpSpPr>
              <p:sp>
                <p:nvSpPr>
                  <p:cNvPr id="369" name="Rectangle 368"/>
                  <p:cNvSpPr/>
                  <p:nvPr/>
                </p:nvSpPr>
                <p:spPr>
                  <a:xfrm>
                    <a:off x="8901558"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sp>
                <p:nvSpPr>
                  <p:cNvPr id="370" name="Rectangle 369"/>
                  <p:cNvSpPr/>
                  <p:nvPr/>
                </p:nvSpPr>
                <p:spPr>
                  <a:xfrm>
                    <a:off x="8806543"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grpSp>
          </p:grpSp>
          <p:pic>
            <p:nvPicPr>
              <p:cNvPr id="310" name="Picture 6" descr="C:\Users\jwalls\Pictures\stockphotos\lightbul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59765" y="3339755"/>
                <a:ext cx="351387" cy="351387"/>
              </a:xfrm>
              <a:prstGeom prst="rect">
                <a:avLst/>
              </a:prstGeom>
              <a:noFill/>
              <a:extLst>
                <a:ext uri="{909E8E84-426E-40DD-AFC4-6F175D3DCCD1}">
                  <a14:hiddenFill xmlns:a14="http://schemas.microsoft.com/office/drawing/2010/main">
                    <a:solidFill>
                      <a:srgbClr val="FFFFFF"/>
                    </a:solidFill>
                  </a14:hiddenFill>
                </a:ext>
              </a:extLst>
            </p:spPr>
          </p:pic>
          <p:sp>
            <p:nvSpPr>
              <p:cNvPr id="311" name="Rounded Rectangle 310"/>
              <p:cNvSpPr/>
              <p:nvPr/>
            </p:nvSpPr>
            <p:spPr>
              <a:xfrm>
                <a:off x="8282118" y="3617055"/>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2" name="Rounded Rectangle 311"/>
              <p:cNvSpPr/>
              <p:nvPr/>
            </p:nvSpPr>
            <p:spPr>
              <a:xfrm>
                <a:off x="7999783" y="347645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3" name="Rounded Rectangle 312"/>
              <p:cNvSpPr/>
              <p:nvPr/>
            </p:nvSpPr>
            <p:spPr>
              <a:xfrm>
                <a:off x="8047380" y="327484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4" name="Rectangle 313"/>
              <p:cNvSpPr/>
              <p:nvPr/>
            </p:nvSpPr>
            <p:spPr>
              <a:xfrm>
                <a:off x="7597295" y="3251395"/>
                <a:ext cx="128767"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5" name="Oval 314"/>
              <p:cNvSpPr/>
              <p:nvPr/>
            </p:nvSpPr>
            <p:spPr>
              <a:xfrm>
                <a:off x="7995622" y="3857453"/>
                <a:ext cx="182790" cy="162270"/>
              </a:xfrm>
              <a:prstGeom prst="ellipse">
                <a:avLst/>
              </a:prstGeom>
              <a:pattFill prst="ltHorz">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6" name="Rectangle 315"/>
              <p:cNvSpPr/>
              <p:nvPr/>
            </p:nvSpPr>
            <p:spPr>
              <a:xfrm>
                <a:off x="7739754" y="3251396"/>
                <a:ext cx="203670"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7" name="Rounded Rectangle 316"/>
              <p:cNvSpPr/>
              <p:nvPr/>
            </p:nvSpPr>
            <p:spPr>
              <a:xfrm>
                <a:off x="8044936" y="3689629"/>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grpSp>
            <p:nvGrpSpPr>
              <p:cNvPr id="318" name="Group 317"/>
              <p:cNvGrpSpPr/>
              <p:nvPr/>
            </p:nvGrpSpPr>
            <p:grpSpPr>
              <a:xfrm>
                <a:off x="8997098" y="3235444"/>
                <a:ext cx="338125" cy="511891"/>
                <a:chOff x="14400830" y="4753932"/>
                <a:chExt cx="869616" cy="1316522"/>
              </a:xfrm>
            </p:grpSpPr>
            <p:sp>
              <p:nvSpPr>
                <p:cNvPr id="352" name="Rectangle 351"/>
                <p:cNvSpPr/>
                <p:nvPr/>
              </p:nvSpPr>
              <p:spPr>
                <a:xfrm rot="16200000">
                  <a:off x="14177377" y="4977385"/>
                  <a:ext cx="1316521" cy="869616"/>
                </a:xfrm>
                <a:prstGeom prst="rect">
                  <a:avLst/>
                </a:prstGeom>
                <a:blipFill>
                  <a:blip r:embed="rId11"/>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3" name="Rectangle 352"/>
                <p:cNvSpPr/>
                <p:nvPr/>
              </p:nvSpPr>
              <p:spPr>
                <a:xfrm rot="16200000">
                  <a:off x="14207971" y="5047203"/>
                  <a:ext cx="1255333" cy="791169"/>
                </a:xfrm>
                <a:prstGeom prst="rect">
                  <a:avLst/>
                </a:prstGeom>
                <a:blipFill>
                  <a:blip r:embed="rId12"/>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nvGrpSpPr>
                <p:cNvPr id="354" name="Group 353"/>
                <p:cNvGrpSpPr/>
                <p:nvPr/>
              </p:nvGrpSpPr>
              <p:grpSpPr>
                <a:xfrm>
                  <a:off x="14476416" y="4953000"/>
                  <a:ext cx="718442" cy="990600"/>
                  <a:chOff x="14473557" y="4953000"/>
                  <a:chExt cx="718442" cy="990600"/>
                </a:xfrm>
              </p:grpSpPr>
              <p:grpSp>
                <p:nvGrpSpPr>
                  <p:cNvPr id="355" name="Group 354"/>
                  <p:cNvGrpSpPr/>
                  <p:nvPr/>
                </p:nvGrpSpPr>
                <p:grpSpPr>
                  <a:xfrm>
                    <a:off x="14473557" y="4953000"/>
                    <a:ext cx="689608" cy="411893"/>
                    <a:chOff x="14473557" y="5379307"/>
                    <a:chExt cx="689608" cy="411893"/>
                  </a:xfrm>
                </p:grpSpPr>
                <p:sp>
                  <p:nvSpPr>
                    <p:cNvPr id="360" name="Rectangle 359"/>
                    <p:cNvSpPr/>
                    <p:nvPr/>
                  </p:nvSpPr>
                  <p:spPr>
                    <a:xfrm rot="16200000">
                      <a:off x="14418837"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61" name="Rectangle 360"/>
                    <p:cNvSpPr/>
                    <p:nvPr/>
                  </p:nvSpPr>
                  <p:spPr>
                    <a:xfrm rot="16200000">
                      <a:off x="14805992"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nvGrpSpPr>
                  <p:cNvPr id="356" name="Group 355"/>
                  <p:cNvGrpSpPr/>
                  <p:nvPr/>
                </p:nvGrpSpPr>
                <p:grpSpPr>
                  <a:xfrm>
                    <a:off x="14473557" y="5531707"/>
                    <a:ext cx="689608" cy="411893"/>
                    <a:chOff x="14625957" y="5531707"/>
                    <a:chExt cx="689608" cy="411893"/>
                  </a:xfrm>
                </p:grpSpPr>
                <p:sp>
                  <p:nvSpPr>
                    <p:cNvPr id="358" name="Rectangle 357"/>
                    <p:cNvSpPr/>
                    <p:nvPr/>
                  </p:nvSpPr>
                  <p:spPr>
                    <a:xfrm rot="16200000">
                      <a:off x="14571237"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9" name="Rectangle 358"/>
                    <p:cNvSpPr/>
                    <p:nvPr/>
                  </p:nvSpPr>
                  <p:spPr>
                    <a:xfrm rot="16200000">
                      <a:off x="14958392"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sp>
                <p:nvSpPr>
                  <p:cNvPr id="357" name="Oval 356"/>
                  <p:cNvSpPr/>
                  <p:nvPr/>
                </p:nvSpPr>
                <p:spPr>
                  <a:xfrm>
                    <a:off x="15032165" y="5380892"/>
                    <a:ext cx="159834" cy="159834"/>
                  </a:xfrm>
                  <a:prstGeom prst="ellipse">
                    <a:avLst/>
                  </a:prstGeom>
                  <a:solidFill>
                    <a:schemeClr val="bg1">
                      <a:lumMod val="7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grpSp>
            <p:nvGrpSpPr>
              <p:cNvPr id="319" name="Group 318"/>
              <p:cNvGrpSpPr/>
              <p:nvPr/>
            </p:nvGrpSpPr>
            <p:grpSpPr>
              <a:xfrm>
                <a:off x="8475059" y="2783457"/>
                <a:ext cx="423898" cy="292468"/>
                <a:chOff x="11084254" y="4480050"/>
                <a:chExt cx="423898" cy="292468"/>
              </a:xfrm>
            </p:grpSpPr>
            <p:sp>
              <p:nvSpPr>
                <p:cNvPr id="347" name="Rectangle 346"/>
                <p:cNvSpPr/>
                <p:nvPr/>
              </p:nvSpPr>
              <p:spPr>
                <a:xfrm rot="2344965">
                  <a:off x="11275728" y="4689005"/>
                  <a:ext cx="185492" cy="83513"/>
                </a:xfrm>
                <a:prstGeom prst="rect">
                  <a:avLst/>
                </a:prstGeom>
                <a:gradFill>
                  <a:gsLst>
                    <a:gs pos="19000">
                      <a:schemeClr val="tx1">
                        <a:lumMod val="75000"/>
                        <a:lumOff val="25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48" name="Rectangle 347"/>
                <p:cNvSpPr/>
                <p:nvPr/>
              </p:nvSpPr>
              <p:spPr>
                <a:xfrm>
                  <a:off x="11084254" y="4480050"/>
                  <a:ext cx="423898" cy="197093"/>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349" name="Oval 348"/>
                <p:cNvSpPr/>
                <p:nvPr/>
              </p:nvSpPr>
              <p:spPr>
                <a:xfrm>
                  <a:off x="11115704" y="4493602"/>
                  <a:ext cx="171049" cy="171049"/>
                </a:xfrm>
                <a:prstGeom prst="ellipse">
                  <a:avLst/>
                </a:prstGeom>
                <a:gradFill>
                  <a:gsLst>
                    <a:gs pos="19000">
                      <a:schemeClr val="tx1">
                        <a:lumMod val="75000"/>
                        <a:lumOff val="25000"/>
                      </a:schemeClr>
                    </a:gs>
                    <a:gs pos="43000">
                      <a:schemeClr val="bg1">
                        <a:lumMod val="50000"/>
                      </a:schemeClr>
                    </a:gs>
                    <a:gs pos="62000">
                      <a:schemeClr val="bg1">
                        <a:lumMod val="75000"/>
                      </a:schemeClr>
                    </a:gs>
                    <a:gs pos="86000">
                      <a:schemeClr val="tx1">
                        <a:lumMod val="85000"/>
                        <a:lumOff val="15000"/>
                      </a:schemeClr>
                    </a:gs>
                  </a:gsLst>
                  <a:lin ang="2400000" scaled="0"/>
                </a:gradFill>
                <a:ln w="3175">
                  <a:solidFill>
                    <a:srgbClr val="00703C"/>
                  </a:solidFill>
                </a:ln>
                <a:effectLst>
                  <a:outerShdw blurRad="50800" dist="38100" dir="2700000" algn="tl" rotWithShape="0">
                    <a:prstClr val="black">
                      <a:alpha val="40000"/>
                    </a:prstClr>
                  </a:outerShdw>
                </a:effectLst>
                <a:scene3d>
                  <a:camera prst="orthographicFront"/>
                  <a:lightRig rig="threePt" dir="t"/>
                </a:scene3d>
                <a:sp3d extrusionH="12700">
                  <a:bevelT w="444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0" name="Trapezoid 349"/>
                <p:cNvSpPr/>
                <p:nvPr/>
              </p:nvSpPr>
              <p:spPr>
                <a:xfrm flipV="1">
                  <a:off x="11254700" y="4676211"/>
                  <a:ext cx="158071" cy="28400"/>
                </a:xfrm>
                <a:prstGeom prst="trapezoid">
                  <a:avLst>
                    <a:gd name="adj" fmla="val 43963"/>
                  </a:avLst>
                </a:prstGeom>
                <a:gradFill>
                  <a:gsLst>
                    <a:gs pos="19000">
                      <a:schemeClr val="tx1">
                        <a:lumMod val="75000"/>
                        <a:lumOff val="25000"/>
                      </a:schemeClr>
                    </a:gs>
                    <a:gs pos="43000">
                      <a:schemeClr val="bg1">
                        <a:lumMod val="50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1" name="Rectangle 350"/>
                <p:cNvSpPr/>
                <p:nvPr/>
              </p:nvSpPr>
              <p:spPr>
                <a:xfrm>
                  <a:off x="11386337" y="4509599"/>
                  <a:ext cx="76827" cy="31233"/>
                </a:xfrm>
                <a:prstGeom prst="rect">
                  <a:avLst/>
                </a:prstGeom>
                <a:solidFill>
                  <a:schemeClr val="bg1">
                    <a:lumMod val="65000"/>
                  </a:schemeClr>
                </a:soli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0" name="Group 319"/>
              <p:cNvGrpSpPr/>
              <p:nvPr/>
            </p:nvGrpSpPr>
            <p:grpSpPr>
              <a:xfrm>
                <a:off x="8557436" y="3585350"/>
                <a:ext cx="305924" cy="282471"/>
                <a:chOff x="-1050087" y="418159"/>
                <a:chExt cx="533400" cy="492508"/>
              </a:xfrm>
            </p:grpSpPr>
            <p:sp>
              <p:nvSpPr>
                <p:cNvPr id="335" name="Oval 334"/>
                <p:cNvSpPr/>
                <p:nvPr/>
              </p:nvSpPr>
              <p:spPr>
                <a:xfrm>
                  <a:off x="-1050087" y="418159"/>
                  <a:ext cx="533400" cy="492508"/>
                </a:xfrm>
                <a:prstGeom prst="ellipse">
                  <a:avLst/>
                </a:prstGeom>
                <a:solidFill>
                  <a:srgbClr val="BFDDA3"/>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675" dirty="0">
                    <a:solidFill>
                      <a:prstClr val="white"/>
                    </a:solidFill>
                    <a:latin typeface="Calibri" panose="020F0502020204030204"/>
                  </a:endParaRPr>
                </a:p>
              </p:txBody>
            </p:sp>
            <p:grpSp>
              <p:nvGrpSpPr>
                <p:cNvPr id="336" name="Group 335"/>
                <p:cNvGrpSpPr/>
                <p:nvPr/>
              </p:nvGrpSpPr>
              <p:grpSpPr>
                <a:xfrm>
                  <a:off x="-1029641" y="418159"/>
                  <a:ext cx="492508" cy="492508"/>
                  <a:chOff x="-1188426" y="919606"/>
                  <a:chExt cx="492508" cy="492508"/>
                </a:xfrm>
              </p:grpSpPr>
              <p:cxnSp>
                <p:nvCxnSpPr>
                  <p:cNvPr id="343" name="Straight Connector 342"/>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7" name="Group 336"/>
                <p:cNvGrpSpPr/>
                <p:nvPr/>
              </p:nvGrpSpPr>
              <p:grpSpPr>
                <a:xfrm rot="1320000">
                  <a:off x="-1029641" y="418159"/>
                  <a:ext cx="492508" cy="492508"/>
                  <a:chOff x="-1188426" y="919606"/>
                  <a:chExt cx="492508" cy="492508"/>
                </a:xfrm>
              </p:grpSpPr>
              <p:cxnSp>
                <p:nvCxnSpPr>
                  <p:cNvPr id="339" name="Straight Connector 338"/>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8" name="Oval 337"/>
                <p:cNvSpPr/>
                <p:nvPr/>
              </p:nvSpPr>
              <p:spPr>
                <a:xfrm>
                  <a:off x="-983952" y="479224"/>
                  <a:ext cx="401130" cy="370378"/>
                </a:xfrm>
                <a:prstGeom prst="ellipse">
                  <a:avLst/>
                </a:prstGeom>
                <a:solidFill>
                  <a:srgbClr val="BFDDA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chorCtr="1"/>
                <a:lstStyle/>
                <a:p>
                  <a:pPr algn="ctr" defTabSz="685800"/>
                  <a:r>
                    <a:rPr lang="en-US" sz="675" dirty="0">
                      <a:solidFill>
                        <a:srgbClr val="00703C"/>
                      </a:solidFill>
                      <a:effectLst>
                        <a:outerShdw blurRad="38100" dist="38100" dir="2700000" algn="tl">
                          <a:srgbClr val="000000">
                            <a:alpha val="43137"/>
                          </a:srgbClr>
                        </a:outerShdw>
                      </a:effectLst>
                      <a:latin typeface="Calibri" panose="020F0502020204030204"/>
                    </a:rPr>
                    <a:t>68</a:t>
                  </a:r>
                  <a:r>
                    <a:rPr lang="en-US" sz="675" baseline="44000" dirty="0">
                      <a:solidFill>
                        <a:srgbClr val="00703C"/>
                      </a:solidFill>
                      <a:effectLst>
                        <a:outerShdw blurRad="38100" dist="38100" dir="2700000" algn="tl">
                          <a:srgbClr val="000000">
                            <a:alpha val="43137"/>
                          </a:srgbClr>
                        </a:outerShdw>
                      </a:effectLst>
                      <a:latin typeface="Calibri" panose="020F0502020204030204"/>
                    </a:rPr>
                    <a:t>o</a:t>
                  </a:r>
                </a:p>
              </p:txBody>
            </p:sp>
          </p:grpSp>
          <p:grpSp>
            <p:nvGrpSpPr>
              <p:cNvPr id="321" name="Group 320"/>
              <p:cNvGrpSpPr/>
              <p:nvPr/>
            </p:nvGrpSpPr>
            <p:grpSpPr>
              <a:xfrm>
                <a:off x="9244166" y="3757152"/>
                <a:ext cx="510790" cy="392154"/>
                <a:chOff x="3295718" y="2898260"/>
                <a:chExt cx="942936" cy="683133"/>
              </a:xfrm>
            </p:grpSpPr>
            <p:sp>
              <p:nvSpPr>
                <p:cNvPr id="322" name="Rectangle 321"/>
                <p:cNvSpPr/>
                <p:nvPr/>
              </p:nvSpPr>
              <p:spPr>
                <a:xfrm>
                  <a:off x="3352800" y="3122394"/>
                  <a:ext cx="838200" cy="458999"/>
                </a:xfrm>
                <a:prstGeom prst="rect">
                  <a:avLst/>
                </a:prstGeom>
                <a:gradFill>
                  <a:gsLst>
                    <a:gs pos="29000">
                      <a:srgbClr val="ABD0DF"/>
                    </a:gs>
                    <a:gs pos="98000">
                      <a:srgbClr val="2988AC"/>
                    </a:gs>
                    <a:gs pos="89000">
                      <a:srgbClr val="5DA5C1"/>
                    </a:gs>
                    <a:gs pos="46000">
                      <a:srgbClr val="82B9CF"/>
                    </a:gs>
                    <a:gs pos="8000">
                      <a:schemeClr val="accent1">
                        <a:lumMod val="5000"/>
                        <a:lumOff val="95000"/>
                      </a:schemeClr>
                    </a:gs>
                  </a:gsLst>
                  <a:lin ang="5400000" scaled="1"/>
                </a:gradFill>
                <a:ln w="28575">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23" name="Group 322"/>
                <p:cNvGrpSpPr/>
                <p:nvPr/>
              </p:nvGrpSpPr>
              <p:grpSpPr>
                <a:xfrm>
                  <a:off x="3300074" y="2898260"/>
                  <a:ext cx="938580" cy="381005"/>
                  <a:chOff x="3305146" y="2898260"/>
                  <a:chExt cx="919722" cy="381005"/>
                </a:xfrm>
              </p:grpSpPr>
              <p:sp>
                <p:nvSpPr>
                  <p:cNvPr id="332" name="Arc 331"/>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3" name="Arc 332"/>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4" name="Arc 333"/>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4" name="Group 323"/>
                <p:cNvGrpSpPr/>
                <p:nvPr/>
              </p:nvGrpSpPr>
              <p:grpSpPr>
                <a:xfrm>
                  <a:off x="3295718" y="3002392"/>
                  <a:ext cx="938580" cy="381005"/>
                  <a:chOff x="3305146" y="2898260"/>
                  <a:chExt cx="919722" cy="381005"/>
                </a:xfrm>
              </p:grpSpPr>
              <p:sp>
                <p:nvSpPr>
                  <p:cNvPr id="329" name="Arc 328"/>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0" name="Arc 329"/>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1" name="Arc 330"/>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5" name="Group 324"/>
                <p:cNvGrpSpPr/>
                <p:nvPr/>
              </p:nvGrpSpPr>
              <p:grpSpPr>
                <a:xfrm>
                  <a:off x="3300074" y="3106524"/>
                  <a:ext cx="938580" cy="381005"/>
                  <a:chOff x="3305146" y="2898260"/>
                  <a:chExt cx="919722" cy="381005"/>
                </a:xfrm>
              </p:grpSpPr>
              <p:sp>
                <p:nvSpPr>
                  <p:cNvPr id="326" name="Arc 325"/>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7" name="Arc 326"/>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8" name="Arc 327"/>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sp>
          <p:nvSpPr>
            <p:cNvPr id="297" name="Oval 296"/>
            <p:cNvSpPr/>
            <p:nvPr/>
          </p:nvSpPr>
          <p:spPr>
            <a:xfrm>
              <a:off x="7991684" y="1818751"/>
              <a:ext cx="5105400" cy="5105400"/>
            </a:xfrm>
            <a:prstGeom prst="ellipse">
              <a:avLst/>
            </a:prstGeom>
            <a:gradFill>
              <a:gsLst>
                <a:gs pos="51000">
                  <a:srgbClr val="7BC043">
                    <a:alpha val="70000"/>
                  </a:srgbClr>
                </a:gs>
                <a:gs pos="0">
                  <a:srgbClr val="26893E">
                    <a:alpha val="32000"/>
                  </a:srgbClr>
                </a:gs>
                <a:gs pos="36000">
                  <a:srgbClr val="87C655">
                    <a:alpha val="43000"/>
                  </a:srgbClr>
                </a:gs>
                <a:gs pos="46289">
                  <a:srgbClr val="6DB742">
                    <a:alpha val="75000"/>
                  </a:srgbClr>
                </a:gs>
                <a:gs pos="100000">
                  <a:srgbClr val="7BC043"/>
                </a:gs>
                <a:gs pos="6000">
                  <a:srgbClr val="7BC043"/>
                </a:gs>
                <a:gs pos="82000">
                  <a:srgbClr val="C1E1A7">
                    <a:alpha val="65000"/>
                  </a:srgbClr>
                </a:gs>
                <a:gs pos="92000">
                  <a:schemeClr val="bg1">
                    <a:alpha val="73000"/>
                  </a:schemeClr>
                </a:gs>
              </a:gsLst>
              <a:lin ang="2400000" scaled="0"/>
            </a:gradFill>
            <a:ln w="9525">
              <a:solidFill>
                <a:srgbClr val="7BC043"/>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grpSp>
      <p:sp>
        <p:nvSpPr>
          <p:cNvPr id="558" name="Rectangle 557"/>
          <p:cNvSpPr/>
          <p:nvPr/>
        </p:nvSpPr>
        <p:spPr>
          <a:xfrm>
            <a:off x="2289429" y="6016618"/>
            <a:ext cx="1191096" cy="276999"/>
          </a:xfrm>
          <a:prstGeom prst="rect">
            <a:avLst/>
          </a:prstGeom>
        </p:spPr>
        <p:txBody>
          <a:bodyPr wrap="none">
            <a:spAutoFit/>
          </a:bodyPr>
          <a:lstStyle/>
          <a:p>
            <a:pPr algn="r" defTabSz="685800"/>
            <a:r>
              <a:rPr lang="en-US" sz="1200" b="1" dirty="0">
                <a:solidFill>
                  <a:srgbClr val="7030A0"/>
                </a:solidFill>
                <a:latin typeface="Calibri" panose="020F0502020204030204"/>
                <a:ea typeface="Times" panose="02020603050405020304" pitchFamily="18" charset="0"/>
              </a:rPr>
              <a:t>Standardization</a:t>
            </a:r>
            <a:endParaRPr lang="en-US" sz="1200" b="1" dirty="0">
              <a:solidFill>
                <a:srgbClr val="7030A0"/>
              </a:solidFill>
              <a:latin typeface="Calibri" panose="020F0502020204030204"/>
            </a:endParaRPr>
          </a:p>
        </p:txBody>
      </p:sp>
      <p:sp>
        <p:nvSpPr>
          <p:cNvPr id="559" name="Rectangle 558"/>
          <p:cNvSpPr/>
          <p:nvPr/>
        </p:nvSpPr>
        <p:spPr>
          <a:xfrm>
            <a:off x="5569600" y="6012781"/>
            <a:ext cx="1287458" cy="276999"/>
          </a:xfrm>
          <a:prstGeom prst="rect">
            <a:avLst/>
          </a:prstGeom>
        </p:spPr>
        <p:txBody>
          <a:bodyPr wrap="square">
            <a:spAutoFit/>
          </a:bodyPr>
          <a:lstStyle/>
          <a:p>
            <a:pPr defTabSz="685800"/>
            <a:r>
              <a:rPr lang="en-US" sz="1200" b="1" dirty="0">
                <a:solidFill>
                  <a:srgbClr val="7030A0"/>
                </a:solidFill>
                <a:latin typeface="Calibri" panose="020F0502020204030204"/>
                <a:ea typeface="Times" panose="02020603050405020304" pitchFamily="18" charset="0"/>
              </a:rPr>
              <a:t>Differentiation</a:t>
            </a:r>
            <a:endParaRPr lang="en-US" sz="1200" b="1" dirty="0">
              <a:solidFill>
                <a:srgbClr val="7030A0"/>
              </a:solidFill>
              <a:latin typeface="Calibri" panose="020F0502020204030204"/>
            </a:endParaRPr>
          </a:p>
        </p:txBody>
      </p:sp>
      <p:sp>
        <p:nvSpPr>
          <p:cNvPr id="562" name="Oval 561"/>
          <p:cNvSpPr/>
          <p:nvPr/>
        </p:nvSpPr>
        <p:spPr>
          <a:xfrm>
            <a:off x="1063327" y="3207068"/>
            <a:ext cx="2820683" cy="2820682"/>
          </a:xfrm>
          <a:prstGeom prst="ellipse">
            <a:avLst/>
          </a:prstGeom>
          <a:gradFill flip="none" rotWithShape="1">
            <a:gsLst>
              <a:gs pos="0">
                <a:srgbClr val="006032"/>
              </a:gs>
              <a:gs pos="100000">
                <a:srgbClr val="006032"/>
              </a:gs>
              <a:gs pos="24000">
                <a:schemeClr val="bg1">
                  <a:lumMod val="95000"/>
                  <a:alpha val="79000"/>
                </a:schemeClr>
              </a:gs>
              <a:gs pos="2000">
                <a:srgbClr val="97C642">
                  <a:alpha val="79000"/>
                </a:srgbClr>
              </a:gs>
              <a:gs pos="93000">
                <a:srgbClr val="97C642">
                  <a:alpha val="55000"/>
                </a:srgbClr>
              </a:gs>
              <a:gs pos="73000">
                <a:schemeClr val="bg1">
                  <a:alpha val="70000"/>
                </a:schemeClr>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pic>
        <p:nvPicPr>
          <p:cNvPr id="563" name="Picture 56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45853" y="3659709"/>
            <a:ext cx="2003054" cy="1215630"/>
          </a:xfrm>
          <a:prstGeom prst="rect">
            <a:avLst/>
          </a:prstGeom>
          <a:effectLst>
            <a:softEdge rad="317500"/>
          </a:effectLst>
        </p:spPr>
      </p:pic>
      <p:sp>
        <p:nvSpPr>
          <p:cNvPr id="566" name="Rectangle 565"/>
          <p:cNvSpPr/>
          <p:nvPr/>
        </p:nvSpPr>
        <p:spPr>
          <a:xfrm>
            <a:off x="1036940" y="4918847"/>
            <a:ext cx="2844218" cy="830997"/>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Standardized requirements, </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specifications, data models,</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 interoperability, certification,</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best practices</a:t>
            </a:r>
          </a:p>
        </p:txBody>
      </p:sp>
      <p:sp>
        <p:nvSpPr>
          <p:cNvPr id="567" name="Rectangle 566"/>
          <p:cNvSpPr/>
          <p:nvPr/>
        </p:nvSpPr>
        <p:spPr>
          <a:xfrm>
            <a:off x="3567714" y="3239858"/>
            <a:ext cx="2060095" cy="323165"/>
          </a:xfrm>
          <a:prstGeom prst="rect">
            <a:avLst/>
          </a:prstGeom>
        </p:spPr>
        <p:txBody>
          <a:bodyPr wrap="square">
            <a:spAutoFit/>
          </a:bodyPr>
          <a:lstStyle/>
          <a:p>
            <a:pPr algn="ctr" defTabSz="685800"/>
            <a:r>
              <a:rPr lang="en-US" sz="1500" b="1" dirty="0">
                <a:solidFill>
                  <a:prstClr val="white">
                    <a:lumMod val="65000"/>
                  </a:prstClr>
                </a:solidFill>
                <a:latin typeface="Calibri" panose="020F0502020204030204"/>
              </a:rPr>
              <a:t>Open Sourcing</a:t>
            </a:r>
          </a:p>
        </p:txBody>
      </p:sp>
      <p:sp>
        <p:nvSpPr>
          <p:cNvPr id="568" name="Rectangle 567"/>
          <p:cNvSpPr/>
          <p:nvPr/>
        </p:nvSpPr>
        <p:spPr>
          <a:xfrm>
            <a:off x="3570319" y="3469511"/>
            <a:ext cx="2054882" cy="276999"/>
          </a:xfrm>
          <a:prstGeom prst="rect">
            <a:avLst/>
          </a:prstGeom>
        </p:spPr>
        <p:txBody>
          <a:bodyPr wrap="square">
            <a:spAutoFit/>
          </a:bodyPr>
          <a:lstStyle/>
          <a:p>
            <a:pPr algn="ctr" defTabSz="685800"/>
            <a:r>
              <a:rPr lang="en-US" sz="1200" dirty="0">
                <a:solidFill>
                  <a:prstClr val="white">
                    <a:lumMod val="65000"/>
                  </a:prstClr>
                </a:solidFill>
                <a:latin typeface="Calibri" panose="020F0502020204030204"/>
              </a:rPr>
              <a:t>Integrators, groups, users</a:t>
            </a:r>
          </a:p>
        </p:txBody>
      </p:sp>
      <p:sp>
        <p:nvSpPr>
          <p:cNvPr id="570" name="Oval 569"/>
          <p:cNvSpPr/>
          <p:nvPr/>
        </p:nvSpPr>
        <p:spPr>
          <a:xfrm>
            <a:off x="5277170" y="3210454"/>
            <a:ext cx="2820683" cy="2820682"/>
          </a:xfrm>
          <a:prstGeom prst="ellipse">
            <a:avLst/>
          </a:prstGeom>
          <a:gradFill>
            <a:gsLst>
              <a:gs pos="0">
                <a:schemeClr val="bg1">
                  <a:alpha val="95000"/>
                </a:schemeClr>
              </a:gs>
              <a:gs pos="20000">
                <a:srgbClr val="FFFFFF">
                  <a:alpha val="61000"/>
                </a:srgbClr>
              </a:gs>
              <a:gs pos="58000">
                <a:srgbClr val="FFFFFF">
                  <a:alpha val="26000"/>
                </a:srgbClr>
              </a:gs>
              <a:gs pos="98000">
                <a:schemeClr val="bg1">
                  <a:alpha val="70000"/>
                </a:schemeClr>
              </a:gs>
            </a:gsLst>
            <a:lin ang="2400000" scaled="0"/>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5" name="Oval 574"/>
          <p:cNvSpPr/>
          <p:nvPr/>
        </p:nvSpPr>
        <p:spPr>
          <a:xfrm>
            <a:off x="5280021" y="3211273"/>
            <a:ext cx="2820683" cy="2820682"/>
          </a:xfrm>
          <a:prstGeom prst="ellipse">
            <a:avLst/>
          </a:prstGeom>
          <a:solidFill>
            <a:srgbClr val="FF0000">
              <a:alpha val="18824"/>
            </a:srgbClr>
          </a:soli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6" name="Rectangle 575"/>
          <p:cNvSpPr/>
          <p:nvPr/>
        </p:nvSpPr>
        <p:spPr>
          <a:xfrm>
            <a:off x="5421512" y="3239858"/>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User &amp; Provider </a:t>
            </a:r>
            <a:br>
              <a:rPr lang="en-US" sz="1500" b="1" dirty="0">
                <a:solidFill>
                  <a:prstClr val="black"/>
                </a:solidFill>
                <a:latin typeface="Calibri" panose="020F0502020204030204"/>
              </a:rPr>
            </a:br>
            <a:r>
              <a:rPr lang="en-US" sz="1500" b="1" dirty="0">
                <a:solidFill>
                  <a:prstClr val="black"/>
                </a:solidFill>
                <a:latin typeface="Calibri" panose="020F0502020204030204"/>
              </a:rPr>
              <a:t>proprietary domains</a:t>
            </a:r>
          </a:p>
        </p:txBody>
      </p:sp>
      <p:sp>
        <p:nvSpPr>
          <p:cNvPr id="577" name="Rectangle 576"/>
          <p:cNvSpPr/>
          <p:nvPr/>
        </p:nvSpPr>
        <p:spPr>
          <a:xfrm>
            <a:off x="5292427" y="4236519"/>
            <a:ext cx="2837488" cy="784830"/>
          </a:xfrm>
          <a:prstGeom prst="rect">
            <a:avLst/>
          </a:prstGeom>
        </p:spPr>
        <p:txBody>
          <a:bodyPr wrap="square">
            <a:spAutoFit/>
          </a:bodyPr>
          <a:lstStyle/>
          <a:p>
            <a:pPr algn="ctr" defTabSz="685800"/>
            <a:r>
              <a:rPr lang="en-US" sz="1500" dirty="0">
                <a:solidFill>
                  <a:srgbClr val="203214"/>
                </a:solidFill>
                <a:effectLst>
                  <a:outerShdw blurRad="38100" dist="38100" dir="2700000" algn="tl">
                    <a:srgbClr val="000000">
                      <a:alpha val="43137"/>
                    </a:srgbClr>
                  </a:outerShdw>
                </a:effectLst>
                <a:latin typeface="Calibri" panose="020F0502020204030204"/>
              </a:rPr>
              <a:t>Standardized,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Specific or custom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user implementation</a:t>
            </a:r>
          </a:p>
        </p:txBody>
      </p:sp>
      <p:grpSp>
        <p:nvGrpSpPr>
          <p:cNvPr id="7" name="Group 6"/>
          <p:cNvGrpSpPr/>
          <p:nvPr/>
        </p:nvGrpSpPr>
        <p:grpSpPr>
          <a:xfrm>
            <a:off x="3060028" y="4274428"/>
            <a:ext cx="3031849" cy="702668"/>
            <a:chOff x="4618169" y="3528169"/>
            <a:chExt cx="3186480" cy="540124"/>
          </a:xfrm>
        </p:grpSpPr>
        <p:sp>
          <p:nvSpPr>
            <p:cNvPr id="574" name="Right Arrow 573"/>
            <p:cNvSpPr/>
            <p:nvPr/>
          </p:nvSpPr>
          <p:spPr>
            <a:xfrm>
              <a:off x="4846768" y="3528169"/>
              <a:ext cx="2957881" cy="331318"/>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3831" algn="ctr" defTabSz="685800"/>
              <a:r>
                <a:rPr lang="en-US" sz="1350" b="1" dirty="0">
                  <a:solidFill>
                    <a:prstClr val="white"/>
                  </a:solidFill>
                  <a:latin typeface="Calibri" panose="020F0502020204030204"/>
                </a:rPr>
                <a:t>Broadband Forum Standards</a:t>
              </a:r>
            </a:p>
          </p:txBody>
        </p:sp>
        <p:sp>
          <p:nvSpPr>
            <p:cNvPr id="290" name="Right Arrow 289"/>
            <p:cNvSpPr/>
            <p:nvPr/>
          </p:nvSpPr>
          <p:spPr>
            <a:xfrm flipH="1">
              <a:off x="4618169" y="3736975"/>
              <a:ext cx="2957881" cy="331318"/>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b="1" dirty="0">
                  <a:solidFill>
                    <a:prstClr val="black"/>
                  </a:solidFill>
                  <a:latin typeface="Calibri" panose="020F0502020204030204"/>
                </a:rPr>
                <a:t>Feedback &amp; Improvements</a:t>
              </a:r>
            </a:p>
          </p:txBody>
        </p:sp>
      </p:grpSp>
      <p:sp>
        <p:nvSpPr>
          <p:cNvPr id="578" name="Rectangle 577"/>
          <p:cNvSpPr/>
          <p:nvPr/>
        </p:nvSpPr>
        <p:spPr>
          <a:xfrm>
            <a:off x="1212304" y="3239858"/>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BBF</a:t>
            </a:r>
            <a:br>
              <a:rPr lang="en-US" sz="1500" b="1" dirty="0">
                <a:solidFill>
                  <a:prstClr val="black"/>
                </a:solidFill>
                <a:latin typeface="Calibri" panose="020F0502020204030204"/>
              </a:rPr>
            </a:br>
            <a:r>
              <a:rPr lang="en-US" sz="1500" b="1" dirty="0">
                <a:solidFill>
                  <a:prstClr val="black"/>
                </a:solidFill>
                <a:latin typeface="Calibri" panose="020F0502020204030204"/>
              </a:rPr>
              <a:t>Work Areas</a:t>
            </a:r>
          </a:p>
        </p:txBody>
      </p:sp>
      <p:sp>
        <p:nvSpPr>
          <p:cNvPr id="2" name="Rectangle 1"/>
          <p:cNvSpPr/>
          <p:nvPr/>
        </p:nvSpPr>
        <p:spPr>
          <a:xfrm>
            <a:off x="198845" y="1089402"/>
            <a:ext cx="8971719" cy="1361912"/>
          </a:xfrm>
          <a:prstGeom prst="rect">
            <a:avLst/>
          </a:prstGeom>
        </p:spPr>
        <p:txBody>
          <a:bodyPr wrap="square">
            <a:noAutofit/>
          </a:bodyPr>
          <a:lstStyle/>
          <a:p>
            <a:pPr marL="342900" indent="-342900"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Development of BBF standards, best practices, implementation guidelines (traditional) … but with accelerated process good for short term simple, new technologies, or kicking off new global market appeal</a:t>
            </a:r>
          </a:p>
          <a:p>
            <a:pPr marL="342900" indent="-342900" defTabSz="685800">
              <a:buFont typeface="Arial" panose="020B0604020202020204" pitchFamily="34" charset="0"/>
              <a:buChar char="•"/>
            </a:pPr>
            <a:r>
              <a:rPr lang="en-US" dirty="0">
                <a:solidFill>
                  <a:prstClr val="black"/>
                </a:solidFill>
                <a:latin typeface="Calibri" panose="020F0502020204030204"/>
              </a:rPr>
              <a:t>Creates network model that people can design products against that works for and is understandable by all stakeholders</a:t>
            </a:r>
          </a:p>
          <a:p>
            <a:pPr marL="342900" indent="-342900" defTabSz="685800">
              <a:buFont typeface="Arial" panose="020B0604020202020204" pitchFamily="34" charset="0"/>
              <a:buChar char="•"/>
            </a:pPr>
            <a:r>
              <a:rPr lang="en-US" dirty="0">
                <a:solidFill>
                  <a:prstClr val="black"/>
                </a:solidFill>
                <a:latin typeface="Calibri" panose="020F0502020204030204"/>
              </a:rPr>
              <a:t>Create innovative reference implementations</a:t>
            </a:r>
          </a:p>
          <a:p>
            <a:pPr marL="342900" indent="-342900"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Good for incremental improvements that exhibit functional innovation</a:t>
            </a:r>
          </a:p>
        </p:txBody>
      </p:sp>
      <p:sp>
        <p:nvSpPr>
          <p:cNvPr id="6" name="Title 5"/>
          <p:cNvSpPr>
            <a:spLocks noGrp="1"/>
          </p:cNvSpPr>
          <p:nvPr>
            <p:ph type="title"/>
          </p:nvPr>
        </p:nvSpPr>
        <p:spPr>
          <a:xfrm>
            <a:off x="172282" y="301838"/>
            <a:ext cx="8716115" cy="518135"/>
          </a:xfrm>
        </p:spPr>
        <p:txBody>
          <a:bodyPr vert="horz" wrap="square" lIns="68580" tIns="34290" rIns="68580" bIns="34290" rtlCol="0" anchor="ctr">
            <a:noAutofit/>
          </a:bodyPr>
          <a:lstStyle/>
          <a:p>
            <a:r>
              <a:rPr lang="en-US" sz="2700" dirty="0">
                <a:ea typeface="Times" panose="02020603050405020304" pitchFamily="18" charset="0"/>
              </a:rPr>
              <a:t>Broadband Forum Open Source Model:  </a:t>
            </a:r>
            <a:r>
              <a:rPr lang="en-US" sz="2700" dirty="0">
                <a:solidFill>
                  <a:schemeClr val="accent6">
                    <a:lumMod val="75000"/>
                  </a:schemeClr>
                </a:solidFill>
                <a:ea typeface="+mn-ea"/>
                <a:cs typeface="+mn-cs"/>
                <a:sym typeface="Wingdings" panose="05000000000000000000" pitchFamily="2" charset="2"/>
              </a:rPr>
              <a:t> </a:t>
            </a:r>
            <a:r>
              <a:rPr lang="en-US" sz="2700" dirty="0">
                <a:ea typeface="Times" panose="02020603050405020304" pitchFamily="18" charset="0"/>
                <a:sym typeface="Wingdings" panose="05000000000000000000" pitchFamily="2" charset="2"/>
              </a:rPr>
              <a:t>of </a:t>
            </a:r>
            <a:r>
              <a:rPr lang="en-US" sz="2700" dirty="0">
                <a:solidFill>
                  <a:schemeClr val="accent6">
                    <a:lumMod val="75000"/>
                  </a:schemeClr>
                </a:solidFill>
                <a:sym typeface="Wingdings" panose="05000000000000000000" pitchFamily="2" charset="2"/>
              </a:rPr>
              <a:t></a:t>
            </a:r>
            <a:r>
              <a:rPr lang="en-US" sz="2700" dirty="0">
                <a:ea typeface="Times" panose="02020603050405020304" pitchFamily="18" charset="0"/>
                <a:sym typeface="Wingdings" panose="05000000000000000000" pitchFamily="2" charset="2"/>
              </a:rPr>
              <a:t> </a:t>
            </a:r>
            <a:endParaRPr lang="en-US" sz="2700" dirty="0">
              <a:ea typeface="Times" panose="02020603050405020304" pitchFamily="18" charset="0"/>
            </a:endParaRPr>
          </a:p>
        </p:txBody>
      </p:sp>
    </p:spTree>
    <p:extLst>
      <p:ext uri="{BB962C8B-B14F-4D97-AF65-F5344CB8AC3E}">
        <p14:creationId xmlns:p14="http://schemas.microsoft.com/office/powerpoint/2010/main" val="140906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Oval 292"/>
          <p:cNvSpPr/>
          <p:nvPr/>
        </p:nvSpPr>
        <p:spPr>
          <a:xfrm>
            <a:off x="3162842" y="2856349"/>
            <a:ext cx="2820683" cy="2820682"/>
          </a:xfrm>
          <a:prstGeom prst="ellipse">
            <a:avLst/>
          </a:prstGeom>
          <a:gradFill flip="none" rotWithShape="1">
            <a:gsLst>
              <a:gs pos="0">
                <a:srgbClr val="006032"/>
              </a:gs>
              <a:gs pos="100000">
                <a:srgbClr val="006032"/>
              </a:gs>
              <a:gs pos="20000">
                <a:schemeClr val="bg1">
                  <a:lumMod val="95000"/>
                  <a:alpha val="86000"/>
                </a:schemeClr>
              </a:gs>
              <a:gs pos="2000">
                <a:srgbClr val="97C642">
                  <a:alpha val="79000"/>
                </a:srgbClr>
              </a:gs>
              <a:gs pos="97000">
                <a:srgbClr val="97C642"/>
              </a:gs>
              <a:gs pos="95000">
                <a:srgbClr val="A5CE5B">
                  <a:alpha val="44000"/>
                </a:srgbClr>
              </a:gs>
              <a:gs pos="50000">
                <a:schemeClr val="bg1"/>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294" name="Oval 293"/>
          <p:cNvSpPr/>
          <p:nvPr/>
        </p:nvSpPr>
        <p:spPr>
          <a:xfrm>
            <a:off x="1060475" y="2856349"/>
            <a:ext cx="2820683" cy="2820682"/>
          </a:xfrm>
          <a:prstGeom prst="ellipse">
            <a:avLst/>
          </a:prstGeom>
          <a:pattFill prst="dkUpDiag">
            <a:fgClr>
              <a:srgbClr val="00703C"/>
            </a:fgClr>
            <a:bgClr>
              <a:srgbClr val="7BC043"/>
            </a:bgClr>
          </a:patt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295" name="Group 294"/>
          <p:cNvGrpSpPr/>
          <p:nvPr/>
        </p:nvGrpSpPr>
        <p:grpSpPr>
          <a:xfrm>
            <a:off x="5260366" y="2856349"/>
            <a:ext cx="2820683" cy="2820682"/>
            <a:chOff x="7991684" y="1818751"/>
            <a:chExt cx="5105400" cy="5105400"/>
          </a:xfrm>
        </p:grpSpPr>
        <p:grpSp>
          <p:nvGrpSpPr>
            <p:cNvPr id="296" name="Group 295"/>
            <p:cNvGrpSpPr/>
            <p:nvPr/>
          </p:nvGrpSpPr>
          <p:grpSpPr>
            <a:xfrm>
              <a:off x="8591968" y="2327414"/>
              <a:ext cx="4285832" cy="3788021"/>
              <a:chOff x="7441995" y="1946915"/>
              <a:chExt cx="2601595" cy="2263668"/>
            </a:xfrm>
          </p:grpSpPr>
          <p:grpSp>
            <p:nvGrpSpPr>
              <p:cNvPr id="298" name="Group 297"/>
              <p:cNvGrpSpPr/>
              <p:nvPr/>
            </p:nvGrpSpPr>
            <p:grpSpPr>
              <a:xfrm>
                <a:off x="9087726" y="2045928"/>
                <a:ext cx="574636" cy="669607"/>
                <a:chOff x="4437045" y="4412791"/>
                <a:chExt cx="574636" cy="669607"/>
              </a:xfrm>
            </p:grpSpPr>
            <p:grpSp>
              <p:nvGrpSpPr>
                <p:cNvPr id="547" name="Group 546"/>
                <p:cNvGrpSpPr/>
                <p:nvPr/>
              </p:nvGrpSpPr>
              <p:grpSpPr>
                <a:xfrm>
                  <a:off x="4437045" y="4412791"/>
                  <a:ext cx="551584" cy="580158"/>
                  <a:chOff x="7127270" y="2863519"/>
                  <a:chExt cx="791805" cy="832823"/>
                </a:xfrm>
              </p:grpSpPr>
              <p:sp>
                <p:nvSpPr>
                  <p:cNvPr id="549" name="Oval 548"/>
                  <p:cNvSpPr/>
                  <p:nvPr/>
                </p:nvSpPr>
                <p:spPr>
                  <a:xfrm>
                    <a:off x="7184161" y="2919755"/>
                    <a:ext cx="710680" cy="710680"/>
                  </a:xfrm>
                  <a:prstGeom prst="ellipse">
                    <a:avLst/>
                  </a:prstGeom>
                  <a:gradFill>
                    <a:gsLst>
                      <a:gs pos="0">
                        <a:schemeClr val="tx1">
                          <a:lumMod val="50000"/>
                          <a:lumOff val="50000"/>
                        </a:schemeClr>
                      </a:gs>
                      <a:gs pos="90000">
                        <a:schemeClr val="tx1">
                          <a:lumMod val="50000"/>
                          <a:lumOff val="50000"/>
                        </a:schemeClr>
                      </a:gs>
                      <a:gs pos="59000">
                        <a:schemeClr val="bg1">
                          <a:lumMod val="75000"/>
                        </a:schemeClr>
                      </a:gs>
                      <a:gs pos="49000">
                        <a:schemeClr val="bg1">
                          <a:lumMod val="75000"/>
                        </a:schemeClr>
                      </a:gs>
                      <a:gs pos="26000">
                        <a:srgbClr val="989898"/>
                      </a:gs>
                      <a:gs pos="53000">
                        <a:srgbClr val="7BC043">
                          <a:shade val="100000"/>
                          <a:satMod val="115000"/>
                        </a:srgbClr>
                      </a:gs>
                    </a:gsLst>
                    <a:lin ang="14400000" scaled="0"/>
                  </a:gradFill>
                  <a:ln w="9525">
                    <a:solidFill>
                      <a:schemeClr val="tx1"/>
                    </a:solidFill>
                  </a:ln>
                  <a:effectLst/>
                  <a:scene3d>
                    <a:camera prst="orthographicFront"/>
                    <a:lightRig rig="threePt" dir="t"/>
                  </a:scene3d>
                  <a:sp3d>
                    <a:bevelT w="127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a:endParaRPr>
                  </a:p>
                </p:txBody>
              </p:sp>
              <p:grpSp>
                <p:nvGrpSpPr>
                  <p:cNvPr id="550" name="Group 549"/>
                  <p:cNvGrpSpPr/>
                  <p:nvPr/>
                </p:nvGrpSpPr>
                <p:grpSpPr>
                  <a:xfrm rot="2700000">
                    <a:off x="7106761" y="2884028"/>
                    <a:ext cx="832823" cy="791805"/>
                    <a:chOff x="9177799" y="3740298"/>
                    <a:chExt cx="832823" cy="791805"/>
                  </a:xfrm>
                </p:grpSpPr>
                <p:grpSp>
                  <p:nvGrpSpPr>
                    <p:cNvPr id="551" name="Group 550"/>
                    <p:cNvGrpSpPr/>
                    <p:nvPr/>
                  </p:nvGrpSpPr>
                  <p:grpSpPr>
                    <a:xfrm>
                      <a:off x="9177799" y="4002035"/>
                      <a:ext cx="832823" cy="268896"/>
                      <a:chOff x="9166913" y="3991149"/>
                      <a:chExt cx="832823" cy="268896"/>
                    </a:xfrm>
                  </p:grpSpPr>
                  <p:sp>
                    <p:nvSpPr>
                      <p:cNvPr id="555" name="Right Arrow 554"/>
                      <p:cNvSpPr/>
                      <p:nvPr/>
                    </p:nvSpPr>
                    <p:spPr>
                      <a:xfrm>
                        <a:off x="9645215" y="3991149"/>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6" name="Right Arrow 555"/>
                      <p:cNvSpPr/>
                      <p:nvPr/>
                    </p:nvSpPr>
                    <p:spPr>
                      <a:xfrm flipH="1">
                        <a:off x="9166913" y="3991150"/>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nvGrpSpPr>
                    <p:cNvPr id="552" name="Group 551"/>
                    <p:cNvGrpSpPr/>
                    <p:nvPr/>
                  </p:nvGrpSpPr>
                  <p:grpSpPr>
                    <a:xfrm>
                      <a:off x="9460119" y="3740298"/>
                      <a:ext cx="268895" cy="791805"/>
                      <a:chOff x="9460119" y="3740298"/>
                      <a:chExt cx="268895" cy="791805"/>
                    </a:xfrm>
                  </p:grpSpPr>
                  <p:sp>
                    <p:nvSpPr>
                      <p:cNvPr id="553" name="Right Arrow 552"/>
                      <p:cNvSpPr/>
                      <p:nvPr/>
                    </p:nvSpPr>
                    <p:spPr>
                      <a:xfrm rot="16200000">
                        <a:off x="9417306" y="4220395"/>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4" name="Right Arrow 553"/>
                      <p:cNvSpPr/>
                      <p:nvPr/>
                    </p:nvSpPr>
                    <p:spPr>
                      <a:xfrm rot="16200000" flipH="1">
                        <a:off x="9417306" y="3783111"/>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grpSp>
            <p:sp>
              <p:nvSpPr>
                <p:cNvPr id="548" name="TextBox 547"/>
                <p:cNvSpPr txBox="1"/>
                <p:nvPr/>
              </p:nvSpPr>
              <p:spPr>
                <a:xfrm>
                  <a:off x="4456208" y="4825115"/>
                  <a:ext cx="555473" cy="257283"/>
                </a:xfrm>
                <a:prstGeom prst="rect">
                  <a:avLst/>
                </a:prstGeom>
                <a:noFill/>
              </p:spPr>
              <p:txBody>
                <a:bodyPr wrap="square" rtlCol="0">
                  <a:prstTxWarp prst="textArchDown">
                    <a:avLst/>
                  </a:prstTxWarp>
                  <a:spAutoFit/>
                </a:bodyPr>
                <a:lstStyle/>
                <a:p>
                  <a:pPr algn="ctr" defTabSz="685800"/>
                  <a:r>
                    <a:rPr lang="en-US" sz="788" dirty="0">
                      <a:solidFill>
                        <a:prstClr val="black"/>
                      </a:solidFill>
                      <a:latin typeface="Calibri" panose="020F0502020204030204"/>
                    </a:rPr>
                    <a:t>router</a:t>
                  </a:r>
                </a:p>
              </p:txBody>
            </p:sp>
          </p:grpSp>
          <p:sp>
            <p:nvSpPr>
              <p:cNvPr id="299" name="Rounded Rectangle 298"/>
              <p:cNvSpPr/>
              <p:nvPr/>
            </p:nvSpPr>
            <p:spPr>
              <a:xfrm>
                <a:off x="8166275" y="2366563"/>
                <a:ext cx="88709" cy="236662"/>
              </a:xfrm>
              <a:prstGeom prst="roundRect">
                <a:avLst/>
              </a:prstGeom>
              <a:pattFill prst="lgGrid">
                <a:fgClr>
                  <a:schemeClr val="bg1">
                    <a:lumMod val="65000"/>
                  </a:schemeClr>
                </a:fgClr>
                <a:bgClr>
                  <a:schemeClr val="tx1">
                    <a:lumMod val="65000"/>
                    <a:lumOff val="35000"/>
                  </a:schemeClr>
                </a:bgClr>
              </a:patt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00" name="Group 299"/>
              <p:cNvGrpSpPr/>
              <p:nvPr/>
            </p:nvGrpSpPr>
            <p:grpSpPr>
              <a:xfrm>
                <a:off x="8319640" y="2404257"/>
                <a:ext cx="623211" cy="306649"/>
                <a:chOff x="-2535633" y="4852891"/>
                <a:chExt cx="1711044" cy="873802"/>
              </a:xfrm>
              <a:effectLst>
                <a:outerShdw blurRad="50800" dist="38100" dir="2700000" algn="tl" rotWithShape="0">
                  <a:prstClr val="black">
                    <a:alpha val="40000"/>
                  </a:prstClr>
                </a:outerShdw>
              </a:effectLst>
            </p:grpSpPr>
            <p:sp>
              <p:nvSpPr>
                <p:cNvPr id="545" name="L-Shape 165"/>
                <p:cNvSpPr/>
                <p:nvPr/>
              </p:nvSpPr>
              <p:spPr>
                <a:xfrm>
                  <a:off x="-1680111" y="4852891"/>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65000"/>
                        <a:lumOff val="35000"/>
                      </a:schemeClr>
                    </a:gs>
                    <a:gs pos="49000">
                      <a:schemeClr val="tx1">
                        <a:lumMod val="85000"/>
                        <a:lumOff val="15000"/>
                      </a:schemeClr>
                    </a:gs>
                    <a:gs pos="23000">
                      <a:schemeClr val="bg1">
                        <a:lumMod val="75000"/>
                      </a:schemeClr>
                    </a:gs>
                  </a:gsLst>
                  <a:lin ang="18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6" name="L-Shape 165"/>
                <p:cNvSpPr/>
                <p:nvPr/>
              </p:nvSpPr>
              <p:spPr>
                <a:xfrm flipH="1">
                  <a:off x="-2535633" y="4853872"/>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85000"/>
                        <a:lumOff val="15000"/>
                      </a:schemeClr>
                    </a:gs>
                    <a:gs pos="80000">
                      <a:schemeClr val="tx1">
                        <a:lumMod val="85000"/>
                        <a:lumOff val="15000"/>
                      </a:schemeClr>
                    </a:gs>
                    <a:gs pos="23000">
                      <a:schemeClr val="bg1">
                        <a:lumMod val="75000"/>
                      </a:schemeClr>
                    </a:gs>
                  </a:gsLst>
                  <a:lin ang="72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sp>
            <p:nvSpPr>
              <p:cNvPr id="301" name="Rectangle 300"/>
              <p:cNvSpPr/>
              <p:nvPr/>
            </p:nvSpPr>
            <p:spPr>
              <a:xfrm>
                <a:off x="8256428" y="1957880"/>
                <a:ext cx="776991" cy="45952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US" sz="900" dirty="0">
                  <a:solidFill>
                    <a:prstClr val="white"/>
                  </a:solidFill>
                  <a:latin typeface="Calibri" panose="020F0502020204030204"/>
                </a:endParaRPr>
              </a:p>
            </p:txBody>
          </p:sp>
          <p:grpSp>
            <p:nvGrpSpPr>
              <p:cNvPr id="302" name="Group 301"/>
              <p:cNvGrpSpPr/>
              <p:nvPr/>
            </p:nvGrpSpPr>
            <p:grpSpPr>
              <a:xfrm>
                <a:off x="7617556" y="2675680"/>
                <a:ext cx="782387" cy="377423"/>
                <a:chOff x="13987391" y="3810940"/>
                <a:chExt cx="782387" cy="377423"/>
              </a:xfrm>
            </p:grpSpPr>
            <p:sp>
              <p:nvSpPr>
                <p:cNvPr id="537" name="Parallelogram 536"/>
                <p:cNvSpPr/>
                <p:nvPr/>
              </p:nvSpPr>
              <p:spPr>
                <a:xfrm>
                  <a:off x="13987391" y="4130070"/>
                  <a:ext cx="701066" cy="58293"/>
                </a:xfrm>
                <a:prstGeom prst="parallelogram">
                  <a:avLst>
                    <a:gd name="adj" fmla="val 298726"/>
                  </a:avLst>
                </a:prstGeom>
                <a:pattFill prst="ltHorz">
                  <a:fgClr>
                    <a:schemeClr val="bg1">
                      <a:lumMod val="75000"/>
                    </a:schemeClr>
                  </a:fgClr>
                  <a:bgClr>
                    <a:schemeClr val="tx1">
                      <a:lumMod val="50000"/>
                      <a:lumOff val="50000"/>
                    </a:schemeClr>
                  </a:bgClr>
                </a:patt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38" name="Group 537"/>
                <p:cNvGrpSpPr/>
                <p:nvPr/>
              </p:nvGrpSpPr>
              <p:grpSpPr>
                <a:xfrm>
                  <a:off x="14173200" y="3810940"/>
                  <a:ext cx="596578" cy="316236"/>
                  <a:chOff x="14173200" y="3810940"/>
                  <a:chExt cx="480553" cy="316236"/>
                </a:xfrm>
              </p:grpSpPr>
              <p:sp>
                <p:nvSpPr>
                  <p:cNvPr id="539" name="Parallelogram 538"/>
                  <p:cNvSpPr/>
                  <p:nvPr/>
                </p:nvSpPr>
                <p:spPr>
                  <a:xfrm>
                    <a:off x="14173200" y="3810940"/>
                    <a:ext cx="480553" cy="316236"/>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40" name="Group 539"/>
                  <p:cNvGrpSpPr/>
                  <p:nvPr/>
                </p:nvGrpSpPr>
                <p:grpSpPr>
                  <a:xfrm>
                    <a:off x="14218822" y="3842981"/>
                    <a:ext cx="107813" cy="200725"/>
                    <a:chOff x="14173200" y="3866223"/>
                    <a:chExt cx="122004" cy="227146"/>
                  </a:xfrm>
                </p:grpSpPr>
                <p:sp>
                  <p:nvSpPr>
                    <p:cNvPr id="541" name="Parallelogram 540"/>
                    <p:cNvSpPr/>
                    <p:nvPr/>
                  </p:nvSpPr>
                  <p:spPr>
                    <a:xfrm>
                      <a:off x="14225729" y="3866223"/>
                      <a:ext cx="69475" cy="45719"/>
                    </a:xfrm>
                    <a:prstGeom prst="parallelogram">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2" name="Parallelogram 541"/>
                    <p:cNvSpPr/>
                    <p:nvPr/>
                  </p:nvSpPr>
                  <p:spPr>
                    <a:xfrm>
                      <a:off x="14208704" y="392499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3" name="Parallelogram 542"/>
                    <p:cNvSpPr/>
                    <p:nvPr/>
                  </p:nvSpPr>
                  <p:spPr>
                    <a:xfrm>
                      <a:off x="14190225" y="3988883"/>
                      <a:ext cx="69475" cy="45719"/>
                    </a:xfrm>
                    <a:prstGeom prst="parallelogram">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4" name="Parallelogram 543"/>
                    <p:cNvSpPr/>
                    <p:nvPr/>
                  </p:nvSpPr>
                  <p:spPr>
                    <a:xfrm>
                      <a:off x="14173200" y="404765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grpSp>
            <p:nvGrpSpPr>
              <p:cNvPr id="303" name="Group 302"/>
              <p:cNvGrpSpPr/>
              <p:nvPr/>
            </p:nvGrpSpPr>
            <p:grpSpPr>
              <a:xfrm>
                <a:off x="7446357" y="1946915"/>
                <a:ext cx="1204622" cy="1696607"/>
                <a:chOff x="5253767" y="326071"/>
                <a:chExt cx="1105247" cy="1696607"/>
              </a:xfrm>
            </p:grpSpPr>
            <p:grpSp>
              <p:nvGrpSpPr>
                <p:cNvPr id="474" name="Group 473"/>
                <p:cNvGrpSpPr/>
                <p:nvPr/>
              </p:nvGrpSpPr>
              <p:grpSpPr>
                <a:xfrm>
                  <a:off x="5253767" y="596465"/>
                  <a:ext cx="1105247" cy="1426213"/>
                  <a:chOff x="6019800" y="4882994"/>
                  <a:chExt cx="714305" cy="1422619"/>
                </a:xfrm>
                <a:effectLst/>
              </p:grpSpPr>
              <p:sp>
                <p:nvSpPr>
                  <p:cNvPr id="476" name="Rectangle 475"/>
                  <p:cNvSpPr/>
                  <p:nvPr/>
                </p:nvSpPr>
                <p:spPr>
                  <a:xfrm>
                    <a:off x="6022226" y="5205733"/>
                    <a:ext cx="710471" cy="224871"/>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7" name="Rectangle 476"/>
                  <p:cNvSpPr/>
                  <p:nvPr/>
                </p:nvSpPr>
                <p:spPr>
                  <a:xfrm>
                    <a:off x="6022226" y="4995488"/>
                    <a:ext cx="705243" cy="1310125"/>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78" name="Group 477"/>
                  <p:cNvGrpSpPr/>
                  <p:nvPr/>
                </p:nvGrpSpPr>
                <p:grpSpPr>
                  <a:xfrm>
                    <a:off x="6021894" y="5038376"/>
                    <a:ext cx="703149" cy="392227"/>
                    <a:chOff x="1474354" y="3428122"/>
                    <a:chExt cx="764055" cy="730555"/>
                  </a:xfrm>
                </p:grpSpPr>
                <p:grpSp>
                  <p:nvGrpSpPr>
                    <p:cNvPr id="527" name="Group 526"/>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33" name="Rectangle 53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4" name="Rectangle 53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5" name="Rectangle 53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6" name="Rectangle 53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28" name="Group 527"/>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29" name="Rectangle 528"/>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0" name="Rectangle 529"/>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1" name="Rectangle 530"/>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2" name="Rectangle 531"/>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79" name="Rectangle 478"/>
                  <p:cNvSpPr/>
                  <p:nvPr/>
                </p:nvSpPr>
                <p:spPr>
                  <a:xfrm>
                    <a:off x="6023309" y="4882994"/>
                    <a:ext cx="705243" cy="122464"/>
                  </a:xfrm>
                  <a:prstGeom prst="rect">
                    <a:avLst/>
                  </a:prstGeom>
                  <a:solidFill>
                    <a:schemeClr val="bg1"/>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defTabSz="685800">
                      <a:defRPr/>
                    </a:pPr>
                    <a:r>
                      <a:rPr lang="en-US" sz="525" b="1" dirty="0">
                        <a:solidFill>
                          <a:srgbClr val="FF0000"/>
                        </a:solidFill>
                        <a:effectLst>
                          <a:outerShdw blurRad="38100" dist="38100" dir="2700000" algn="tl">
                            <a:srgbClr val="000000">
                              <a:alpha val="43137"/>
                            </a:srgbClr>
                          </a:outerShdw>
                        </a:effectLst>
                        <a:latin typeface="Calibri"/>
                      </a:rPr>
                      <a:t>Professional Building </a:t>
                    </a:r>
                  </a:p>
                </p:txBody>
              </p:sp>
              <p:sp>
                <p:nvSpPr>
                  <p:cNvPr id="480" name="Rectangle 479"/>
                  <p:cNvSpPr/>
                  <p:nvPr/>
                </p:nvSpPr>
                <p:spPr>
                  <a:xfrm>
                    <a:off x="6022226" y="521720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1" name="Rectangle 480"/>
                  <p:cNvSpPr/>
                  <p:nvPr/>
                </p:nvSpPr>
                <p:spPr>
                  <a:xfrm>
                    <a:off x="6022226" y="499944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2" name="Rectangle 481"/>
                  <p:cNvSpPr/>
                  <p:nvPr/>
                </p:nvSpPr>
                <p:spPr>
                  <a:xfrm>
                    <a:off x="6019800" y="5039466"/>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3" name="Group 482"/>
                  <p:cNvGrpSpPr/>
                  <p:nvPr/>
                </p:nvGrpSpPr>
                <p:grpSpPr>
                  <a:xfrm>
                    <a:off x="6038349" y="5761921"/>
                    <a:ext cx="146772" cy="94938"/>
                    <a:chOff x="3117852" y="3657600"/>
                    <a:chExt cx="160014" cy="103503"/>
                  </a:xfrm>
                </p:grpSpPr>
                <p:grpSp>
                  <p:nvGrpSpPr>
                    <p:cNvPr id="521" name="Group 520"/>
                    <p:cNvGrpSpPr/>
                    <p:nvPr/>
                  </p:nvGrpSpPr>
                  <p:grpSpPr>
                    <a:xfrm>
                      <a:off x="3117852" y="3657600"/>
                      <a:ext cx="160014" cy="45719"/>
                      <a:chOff x="3117852" y="3657600"/>
                      <a:chExt cx="533400" cy="152402"/>
                    </a:xfrm>
                  </p:grpSpPr>
                  <p:sp>
                    <p:nvSpPr>
                      <p:cNvPr id="525" name="Rectangle 524"/>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6" name="Rectangle 525"/>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22" name="Group 521"/>
                    <p:cNvGrpSpPr/>
                    <p:nvPr/>
                  </p:nvGrpSpPr>
                  <p:grpSpPr>
                    <a:xfrm>
                      <a:off x="3117852" y="3715384"/>
                      <a:ext cx="160014" cy="45719"/>
                      <a:chOff x="3117852" y="3657600"/>
                      <a:chExt cx="533400" cy="152402"/>
                    </a:xfrm>
                  </p:grpSpPr>
                  <p:sp>
                    <p:nvSpPr>
                      <p:cNvPr id="523" name="Rectangle 522"/>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4" name="Rectangle 523"/>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sp>
                <p:nvSpPr>
                  <p:cNvPr id="484" name="Rectangle 483"/>
                  <p:cNvSpPr/>
                  <p:nvPr/>
                </p:nvSpPr>
                <p:spPr>
                  <a:xfrm>
                    <a:off x="6023634" y="5637806"/>
                    <a:ext cx="710471" cy="223556"/>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5" name="Group 484"/>
                  <p:cNvGrpSpPr/>
                  <p:nvPr/>
                </p:nvGrpSpPr>
                <p:grpSpPr>
                  <a:xfrm>
                    <a:off x="6023302" y="5470450"/>
                    <a:ext cx="703149" cy="390912"/>
                    <a:chOff x="1474354" y="3428122"/>
                    <a:chExt cx="764055" cy="730555"/>
                  </a:xfrm>
                </p:grpSpPr>
                <p:grpSp>
                  <p:nvGrpSpPr>
                    <p:cNvPr id="511" name="Group 510"/>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17" name="Rectangle 51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8" name="Rectangle 51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9" name="Rectangle 51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20" name="Rectangle 51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12" name="Group 511"/>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13" name="Rectangle 51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4" name="Rectangle 51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5" name="Rectangle 51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6" name="Rectangle 51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86" name="Rectangle 485"/>
                  <p:cNvSpPr/>
                  <p:nvPr/>
                </p:nvSpPr>
                <p:spPr>
                  <a:xfrm>
                    <a:off x="6023634" y="564927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7" name="Rectangle 486"/>
                  <p:cNvSpPr/>
                  <p:nvPr/>
                </p:nvSpPr>
                <p:spPr>
                  <a:xfrm>
                    <a:off x="6023634" y="5431518"/>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8" name="Rectangle 487"/>
                  <p:cNvSpPr/>
                  <p:nvPr/>
                </p:nvSpPr>
                <p:spPr>
                  <a:xfrm>
                    <a:off x="6021208" y="5471539"/>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9" name="Group 488"/>
                  <p:cNvGrpSpPr/>
                  <p:nvPr/>
                </p:nvGrpSpPr>
                <p:grpSpPr>
                  <a:xfrm>
                    <a:off x="6038200" y="6190563"/>
                    <a:ext cx="146772" cy="94938"/>
                    <a:chOff x="3117852" y="3657600"/>
                    <a:chExt cx="160014" cy="103503"/>
                  </a:xfrm>
                </p:grpSpPr>
                <p:grpSp>
                  <p:nvGrpSpPr>
                    <p:cNvPr id="505" name="Group 504"/>
                    <p:cNvGrpSpPr/>
                    <p:nvPr/>
                  </p:nvGrpSpPr>
                  <p:grpSpPr>
                    <a:xfrm>
                      <a:off x="3117852" y="3657600"/>
                      <a:ext cx="160014" cy="45719"/>
                      <a:chOff x="3117852" y="3657600"/>
                      <a:chExt cx="533400" cy="152402"/>
                    </a:xfrm>
                  </p:grpSpPr>
                  <p:sp>
                    <p:nvSpPr>
                      <p:cNvPr id="509" name="Rectangle 508"/>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10" name="Rectangle 509"/>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06" name="Group 505"/>
                    <p:cNvGrpSpPr/>
                    <p:nvPr/>
                  </p:nvGrpSpPr>
                  <p:grpSpPr>
                    <a:xfrm>
                      <a:off x="3117852" y="3715384"/>
                      <a:ext cx="160014" cy="45719"/>
                      <a:chOff x="3117852" y="3657600"/>
                      <a:chExt cx="533400" cy="152402"/>
                    </a:xfrm>
                  </p:grpSpPr>
                  <p:sp>
                    <p:nvSpPr>
                      <p:cNvPr id="507" name="Rectangle 506"/>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08" name="Rectangle 507"/>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grpSp>
                <p:nvGrpSpPr>
                  <p:cNvPr id="490" name="Group 489"/>
                  <p:cNvGrpSpPr/>
                  <p:nvPr/>
                </p:nvGrpSpPr>
                <p:grpSpPr>
                  <a:xfrm>
                    <a:off x="6023153" y="5899092"/>
                    <a:ext cx="703149" cy="390912"/>
                    <a:chOff x="1474354" y="3428122"/>
                    <a:chExt cx="764055" cy="730555"/>
                  </a:xfrm>
                </p:grpSpPr>
                <p:grpSp>
                  <p:nvGrpSpPr>
                    <p:cNvPr id="495" name="Group 494"/>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01" name="Rectangle 50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2" name="Rectangle 50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3" name="Rectangle 50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4" name="Rectangle 50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96" name="Group 495"/>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497" name="Rectangle 49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8" name="Rectangle 49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9" name="Rectangle 49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0" name="Rectangle 49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91" name="Rectangle 490"/>
                  <p:cNvSpPr/>
                  <p:nvPr/>
                </p:nvSpPr>
                <p:spPr>
                  <a:xfrm>
                    <a:off x="6028067" y="608058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2" name="Rectangle 491"/>
                  <p:cNvSpPr/>
                  <p:nvPr/>
                </p:nvSpPr>
                <p:spPr>
                  <a:xfrm>
                    <a:off x="6023485" y="5860160"/>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3" name="Rectangle 492"/>
                  <p:cNvSpPr/>
                  <p:nvPr/>
                </p:nvSpPr>
                <p:spPr>
                  <a:xfrm>
                    <a:off x="6021059" y="5900181"/>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4" name="Rectangle 493"/>
                  <p:cNvSpPr/>
                  <p:nvPr/>
                </p:nvSpPr>
                <p:spPr>
                  <a:xfrm>
                    <a:off x="6287313" y="6123246"/>
                    <a:ext cx="176205" cy="162256"/>
                  </a:xfrm>
                  <a:prstGeom prst="rect">
                    <a:avLst/>
                  </a:prstGeom>
                  <a:solidFill>
                    <a:srgbClr val="00703C">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75" name="TextBox 474"/>
                <p:cNvSpPr txBox="1"/>
                <p:nvPr/>
              </p:nvSpPr>
              <p:spPr>
                <a:xfrm>
                  <a:off x="5282237" y="326071"/>
                  <a:ext cx="1076424" cy="199739"/>
                </a:xfrm>
                <a:prstGeom prst="rect">
                  <a:avLst/>
                </a:prstGeom>
                <a:noFill/>
                <a:effectLst>
                  <a:softEdge rad="31750"/>
                </a:effectLst>
              </p:spPr>
              <p:txBody>
                <a:bodyPr wrap="square" rtlCol="0">
                  <a:spAutoFit/>
                </a:bodyPr>
                <a:lstStyle/>
                <a:p>
                  <a:pPr algn="ctr" defTabSz="685800">
                    <a:defRPr/>
                  </a:pPr>
                  <a:endParaRPr lang="en-US" sz="600" b="1" dirty="0">
                    <a:solidFill>
                      <a:prstClr val="black"/>
                    </a:solidFill>
                    <a:latin typeface="Calibri"/>
                  </a:endParaRPr>
                </a:p>
              </p:txBody>
            </p:sp>
          </p:grpSp>
          <p:grpSp>
            <p:nvGrpSpPr>
              <p:cNvPr id="304" name="Group 303"/>
              <p:cNvGrpSpPr/>
              <p:nvPr/>
            </p:nvGrpSpPr>
            <p:grpSpPr>
              <a:xfrm>
                <a:off x="8226177" y="3252245"/>
                <a:ext cx="1119546" cy="958338"/>
                <a:chOff x="7122885" y="2774870"/>
                <a:chExt cx="1119546" cy="958338"/>
              </a:xfrm>
            </p:grpSpPr>
            <p:grpSp>
              <p:nvGrpSpPr>
                <p:cNvPr id="430" name="Group 429"/>
                <p:cNvGrpSpPr/>
                <p:nvPr/>
              </p:nvGrpSpPr>
              <p:grpSpPr>
                <a:xfrm>
                  <a:off x="7162801" y="3212936"/>
                  <a:ext cx="1079630" cy="520272"/>
                  <a:chOff x="7162801" y="3212936"/>
                  <a:chExt cx="1079630" cy="520272"/>
                </a:xfrm>
              </p:grpSpPr>
              <p:grpSp>
                <p:nvGrpSpPr>
                  <p:cNvPr id="432" name="Group 431"/>
                  <p:cNvGrpSpPr/>
                  <p:nvPr/>
                </p:nvGrpSpPr>
                <p:grpSpPr>
                  <a:xfrm>
                    <a:off x="7162801" y="3212936"/>
                    <a:ext cx="1079630" cy="520272"/>
                    <a:chOff x="4058393" y="5824159"/>
                    <a:chExt cx="821410" cy="395836"/>
                  </a:xfrm>
                </p:grpSpPr>
                <p:sp>
                  <p:nvSpPr>
                    <p:cNvPr id="434" name="Rectangle 433"/>
                    <p:cNvSpPr/>
                    <p:nvPr/>
                  </p:nvSpPr>
                  <p:spPr>
                    <a:xfrm>
                      <a:off x="4088166" y="6174276"/>
                      <a:ext cx="748937" cy="45719"/>
                    </a:xfrm>
                    <a:prstGeom prst="rect">
                      <a:avLst/>
                    </a:prstGeom>
                    <a:solidFill>
                      <a:srgbClr val="87460A"/>
                    </a:soli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5" name="Rectangle 434"/>
                    <p:cNvSpPr/>
                    <p:nvPr/>
                  </p:nvSpPr>
                  <p:spPr>
                    <a:xfrm>
                      <a:off x="4088137" y="5995654"/>
                      <a:ext cx="748937" cy="220209"/>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6" name="Trapezoid 435"/>
                    <p:cNvSpPr/>
                    <p:nvPr/>
                  </p:nvSpPr>
                  <p:spPr>
                    <a:xfrm>
                      <a:off x="4059406" y="5914508"/>
                      <a:ext cx="820397" cy="82366"/>
                    </a:xfrm>
                    <a:prstGeom prst="trapezoid">
                      <a:avLst>
                        <a:gd name="adj" fmla="val 311608"/>
                      </a:avLst>
                    </a:prstGeom>
                    <a:pattFill prst="narHorz">
                      <a:fgClr>
                        <a:schemeClr val="accent6">
                          <a:lumMod val="50000"/>
                        </a:schemeClr>
                      </a:fgClr>
                      <a:bgClr>
                        <a:schemeClr val="accent6">
                          <a:lumMod val="60000"/>
                          <a:lumOff val="40000"/>
                        </a:schemeClr>
                      </a:bgClr>
                    </a:patt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7" name="Rectangle 436"/>
                    <p:cNvSpPr/>
                    <p:nvPr/>
                  </p:nvSpPr>
                  <p:spPr>
                    <a:xfrm>
                      <a:off x="4377431" y="5856589"/>
                      <a:ext cx="49883" cy="95744"/>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8" name="Rectangle 437"/>
                    <p:cNvSpPr/>
                    <p:nvPr/>
                  </p:nvSpPr>
                  <p:spPr>
                    <a:xfrm>
                      <a:off x="4481374" y="6016303"/>
                      <a:ext cx="114300" cy="199559"/>
                    </a:xfrm>
                    <a:prstGeom prst="rect">
                      <a:avLst/>
                    </a:prstGeom>
                    <a:solidFill>
                      <a:schemeClr val="bg1">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9" name="Rectangle 438"/>
                    <p:cNvSpPr/>
                    <p:nvPr/>
                  </p:nvSpPr>
                  <p:spPr>
                    <a:xfrm>
                      <a:off x="4139161" y="6026233"/>
                      <a:ext cx="59821" cy="89379"/>
                    </a:xfrm>
                    <a:prstGeom prst="rect">
                      <a:avLst/>
                    </a:prstGeom>
                    <a:gradFill>
                      <a:gsLst>
                        <a:gs pos="86000">
                          <a:schemeClr val="bg1">
                            <a:lumMod val="75000"/>
                          </a:schemeClr>
                        </a:gs>
                        <a:gs pos="0">
                          <a:schemeClr val="tx1">
                            <a:lumMod val="50000"/>
                            <a:lumOff val="50000"/>
                          </a:schemeClr>
                        </a:gs>
                        <a:gs pos="36000">
                          <a:schemeClr val="bg1"/>
                        </a:gs>
                        <a:gs pos="19000">
                          <a:schemeClr val="bg1">
                            <a:lumMod val="95000"/>
                          </a:schemeClr>
                        </a:gs>
                        <a:gs pos="75000">
                          <a:schemeClr val="bg1">
                            <a:lumMod val="75000"/>
                          </a:schemeClr>
                        </a:gs>
                        <a:gs pos="99000">
                          <a:schemeClr val="tx1">
                            <a:lumMod val="50000"/>
                            <a:lumOff val="50000"/>
                          </a:schemeClr>
                        </a:gs>
                        <a:gs pos="90000">
                          <a:schemeClr val="bg1">
                            <a:lumMod val="65000"/>
                          </a:schemeClr>
                        </a:gs>
                      </a:gsLst>
                      <a:lin ang="3000000" scaled="0"/>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pic>
                  <p:nvPicPr>
                    <p:cNvPr id="440" name="Picture 2" descr="http://tse2.mm.bing.net/th?id=OIP.M7430890571028c155c8edae50db7a1acH0&amp;pid=15.1&amp;P=0&amp;w=245&amp;h=1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36868" y="6030366"/>
                      <a:ext cx="157159" cy="121935"/>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41" name="Group 440"/>
                    <p:cNvGrpSpPr/>
                    <p:nvPr/>
                  </p:nvGrpSpPr>
                  <p:grpSpPr>
                    <a:xfrm>
                      <a:off x="4636232" y="6027311"/>
                      <a:ext cx="157160" cy="127207"/>
                      <a:chOff x="4691064" y="6400800"/>
                      <a:chExt cx="186176" cy="228714"/>
                    </a:xfrm>
                    <a:noFill/>
                  </p:grpSpPr>
                  <p:sp>
                    <p:nvSpPr>
                      <p:cNvPr id="462" name="Rectangle 461"/>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3" name="Rectangle 462"/>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4" name="Rectangle 463"/>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5" name="Rectangle 464"/>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6" name="Rectangle 465"/>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7" name="Rectangle 466"/>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8" name="Rectangle 467"/>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9" name="Rectangle 468"/>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0" name="Rectangle 469"/>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1" name="Rectangle 470"/>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2" name="Rectangle 471"/>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3" name="Rectangle 472"/>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pic>
                  <p:nvPicPr>
                    <p:cNvPr id="44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62490" y="6027837"/>
                      <a:ext cx="160665" cy="12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43" name="Group 442"/>
                    <p:cNvGrpSpPr/>
                    <p:nvPr/>
                  </p:nvGrpSpPr>
                  <p:grpSpPr>
                    <a:xfrm>
                      <a:off x="4258025" y="6022016"/>
                      <a:ext cx="163662" cy="127207"/>
                      <a:chOff x="4691064" y="6400800"/>
                      <a:chExt cx="186176" cy="228714"/>
                    </a:xfrm>
                    <a:noFill/>
                  </p:grpSpPr>
                  <p:sp>
                    <p:nvSpPr>
                      <p:cNvPr id="450" name="Rectangle 449"/>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1" name="Rectangle 450"/>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2" name="Rectangle 451"/>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3" name="Rectangle 452"/>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4" name="Rectangle 453"/>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5" name="Rectangle 454"/>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6" name="Rectangle 455"/>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7" name="Rectangle 456"/>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8" name="Rectangle 457"/>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9" name="Rectangle 458"/>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0" name="Rectangle 459"/>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1" name="Rectangle 460"/>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44" name="Rectangle 443"/>
                    <p:cNvSpPr/>
                    <p:nvPr/>
                  </p:nvSpPr>
                  <p:spPr>
                    <a:xfrm>
                      <a:off x="4488873" y="6032890"/>
                      <a:ext cx="99303" cy="173268"/>
                    </a:xfrm>
                    <a:prstGeom prst="rect">
                      <a:avLst/>
                    </a:prstGeom>
                    <a:solidFill>
                      <a:schemeClr val="accent6">
                        <a:lumMod val="60000"/>
                        <a:lumOff val="4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45" name="Group 444"/>
                    <p:cNvGrpSpPr/>
                    <p:nvPr/>
                  </p:nvGrpSpPr>
                  <p:grpSpPr>
                    <a:xfrm rot="10800000">
                      <a:off x="4453512" y="5824159"/>
                      <a:ext cx="325415" cy="347789"/>
                      <a:chOff x="2514600" y="4724399"/>
                      <a:chExt cx="609600" cy="651513"/>
                    </a:xfrm>
                    <a:effectLst>
                      <a:outerShdw blurRad="50800" dist="38100" dir="5400000" algn="t" rotWithShape="0">
                        <a:prstClr val="black">
                          <a:alpha val="40000"/>
                        </a:prstClr>
                      </a:outerShdw>
                    </a:effectLst>
                  </p:grpSpPr>
                  <p:sp>
                    <p:nvSpPr>
                      <p:cNvPr id="447" name="Arc 446"/>
                      <p:cNvSpPr/>
                      <p:nvPr/>
                    </p:nvSpPr>
                    <p:spPr>
                      <a:xfrm>
                        <a:off x="2667000" y="4876800"/>
                        <a:ext cx="304800" cy="332742"/>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8" name="Arc 447"/>
                      <p:cNvSpPr/>
                      <p:nvPr/>
                    </p:nvSpPr>
                    <p:spPr>
                      <a:xfrm>
                        <a:off x="2590327" y="4800368"/>
                        <a:ext cx="458147" cy="500147"/>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9" name="Arc 448"/>
                      <p:cNvSpPr/>
                      <p:nvPr/>
                    </p:nvSpPr>
                    <p:spPr>
                      <a:xfrm>
                        <a:off x="2514600" y="4724399"/>
                        <a:ext cx="609600" cy="651513"/>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cxnSp>
                  <p:nvCxnSpPr>
                    <p:cNvPr id="446" name="Straight Connector 445"/>
                    <p:cNvCxnSpPr/>
                    <p:nvPr/>
                  </p:nvCxnSpPr>
                  <p:spPr>
                    <a:xfrm>
                      <a:off x="4058393" y="6000354"/>
                      <a:ext cx="821410" cy="0"/>
                    </a:xfrm>
                    <a:prstGeom prst="line">
                      <a:avLst/>
                    </a:prstGeom>
                    <a:ln w="6350">
                      <a:solidFill>
                        <a:srgbClr val="87460A"/>
                      </a:solidFill>
                    </a:ln>
                  </p:spPr>
                  <p:style>
                    <a:lnRef idx="1">
                      <a:schemeClr val="accent1"/>
                    </a:lnRef>
                    <a:fillRef idx="0">
                      <a:schemeClr val="accent1"/>
                    </a:fillRef>
                    <a:effectRef idx="0">
                      <a:schemeClr val="accent1"/>
                    </a:effectRef>
                    <a:fontRef idx="minor">
                      <a:schemeClr val="tx1"/>
                    </a:fontRef>
                  </p:style>
                </p:cxnSp>
              </p:grpSp>
              <p:sp>
                <p:nvSpPr>
                  <p:cNvPr id="433" name="Rectangle 432"/>
                  <p:cNvSpPr/>
                  <p:nvPr/>
                </p:nvSpPr>
                <p:spPr>
                  <a:xfrm rot="16200000" flipH="1">
                    <a:off x="7316022" y="3268166"/>
                    <a:ext cx="47769" cy="307152"/>
                  </a:xfrm>
                  <a:prstGeom prst="rect">
                    <a:avLst/>
                  </a:prstGeom>
                  <a:solidFill>
                    <a:srgbClr val="7BC043"/>
                  </a:solidFill>
                  <a:ln w="6350">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sp>
              <p:nvSpPr>
                <p:cNvPr id="431" name="TextBox 430"/>
                <p:cNvSpPr txBox="1"/>
                <p:nvPr/>
              </p:nvSpPr>
              <p:spPr>
                <a:xfrm>
                  <a:off x="7122885" y="2774870"/>
                  <a:ext cx="1086058" cy="29960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Residential, Home Worker</a:t>
                  </a:r>
                </a:p>
              </p:txBody>
            </p:sp>
          </p:grpSp>
          <p:grpSp>
            <p:nvGrpSpPr>
              <p:cNvPr id="305" name="Group 304"/>
              <p:cNvGrpSpPr/>
              <p:nvPr/>
            </p:nvGrpSpPr>
            <p:grpSpPr>
              <a:xfrm>
                <a:off x="9327638" y="2361777"/>
                <a:ext cx="715952" cy="1701470"/>
                <a:chOff x="9853993" y="521984"/>
                <a:chExt cx="715952" cy="1701470"/>
              </a:xfrm>
            </p:grpSpPr>
            <p:sp>
              <p:nvSpPr>
                <p:cNvPr id="403" name="TextBox 402"/>
                <p:cNvSpPr txBox="1"/>
                <p:nvPr/>
              </p:nvSpPr>
              <p:spPr>
                <a:xfrm>
                  <a:off x="10040774" y="1056183"/>
                  <a:ext cx="529171" cy="19973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DPU </a:t>
                  </a:r>
                </a:p>
              </p:txBody>
            </p:sp>
            <p:grpSp>
              <p:nvGrpSpPr>
                <p:cNvPr id="404" name="Group 403"/>
                <p:cNvGrpSpPr/>
                <p:nvPr/>
              </p:nvGrpSpPr>
              <p:grpSpPr>
                <a:xfrm>
                  <a:off x="9853993" y="521984"/>
                  <a:ext cx="457200" cy="1701470"/>
                  <a:chOff x="8978781" y="2649688"/>
                  <a:chExt cx="457200" cy="1701470"/>
                </a:xfrm>
              </p:grpSpPr>
              <p:cxnSp>
                <p:nvCxnSpPr>
                  <p:cNvPr id="405" name="Straight Connector 404"/>
                  <p:cNvCxnSpPr/>
                  <p:nvPr/>
                </p:nvCxnSpPr>
                <p:spPr>
                  <a:xfrm>
                    <a:off x="9190124" y="2912329"/>
                    <a:ext cx="0" cy="1424085"/>
                  </a:xfrm>
                  <a:prstGeom prst="line">
                    <a:avLst/>
                  </a:prstGeom>
                  <a:ln w="28575">
                    <a:solidFill>
                      <a:srgbClr val="FFFF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6" name="Freeform 405"/>
                  <p:cNvSpPr/>
                  <p:nvPr/>
                </p:nvSpPr>
                <p:spPr>
                  <a:xfrm>
                    <a:off x="9129354" y="2812958"/>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63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07" name="Freeform 406"/>
                  <p:cNvSpPr/>
                  <p:nvPr/>
                </p:nvSpPr>
                <p:spPr>
                  <a:xfrm>
                    <a:off x="9139828" y="2804196"/>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08" name="Group 407"/>
                  <p:cNvGrpSpPr/>
                  <p:nvPr/>
                </p:nvGrpSpPr>
                <p:grpSpPr>
                  <a:xfrm>
                    <a:off x="8989902" y="2795387"/>
                    <a:ext cx="171854" cy="28383"/>
                    <a:chOff x="6279595" y="4526281"/>
                    <a:chExt cx="342608" cy="45719"/>
                  </a:xfrm>
                </p:grpSpPr>
                <p:sp>
                  <p:nvSpPr>
                    <p:cNvPr id="427" name="Snip Same Side Corner Rectangle 426"/>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8" name="Snip Same Side Corner Rectangle 427"/>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9" name="Snip Same Side Corner Rectangle 428"/>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09" name="Group 408"/>
                  <p:cNvGrpSpPr/>
                  <p:nvPr/>
                </p:nvGrpSpPr>
                <p:grpSpPr>
                  <a:xfrm>
                    <a:off x="9250854" y="2795752"/>
                    <a:ext cx="171854" cy="28383"/>
                    <a:chOff x="6279595" y="4526281"/>
                    <a:chExt cx="342608" cy="45719"/>
                  </a:xfrm>
                </p:grpSpPr>
                <p:sp>
                  <p:nvSpPr>
                    <p:cNvPr id="424" name="Snip Same Side Corner Rectangle 423"/>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5" name="Snip Same Side Corner Rectangle 424"/>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6" name="Snip Same Side Corner Rectangle 425"/>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10" name="Rectangle 409"/>
                  <p:cNvSpPr/>
                  <p:nvPr/>
                </p:nvSpPr>
                <p:spPr>
                  <a:xfrm rot="16200000" flipH="1" flipV="1">
                    <a:off x="8365635" y="3475240"/>
                    <a:ext cx="1701470" cy="50366"/>
                  </a:xfrm>
                  <a:prstGeom prst="rect">
                    <a:avLst/>
                  </a:prstGeom>
                  <a:gradFill flip="none" rotWithShape="1">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5400000" scaled="0"/>
                    <a:tileRect/>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411" name="Rectangle 410"/>
                  <p:cNvSpPr/>
                  <p:nvPr/>
                </p:nvSpPr>
                <p:spPr>
                  <a:xfrm rot="16200000" flipH="1">
                    <a:off x="9198237" y="2590374"/>
                    <a:ext cx="18288" cy="457200"/>
                  </a:xfrm>
                  <a:prstGeom prst="rect">
                    <a:avLst/>
                  </a:prstGeom>
                  <a:gradFill>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10800000" scaled="0"/>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nvGrpSpPr>
                  <p:cNvPr id="412" name="Group 411"/>
                  <p:cNvGrpSpPr/>
                  <p:nvPr/>
                </p:nvGrpSpPr>
                <p:grpSpPr>
                  <a:xfrm>
                    <a:off x="9208751" y="2838212"/>
                    <a:ext cx="200530" cy="270937"/>
                    <a:chOff x="9703855" y="4055453"/>
                    <a:chExt cx="200530" cy="270937"/>
                  </a:xfrm>
                </p:grpSpPr>
                <p:sp>
                  <p:nvSpPr>
                    <p:cNvPr id="413" name="Trapezoid 412"/>
                    <p:cNvSpPr/>
                    <p:nvPr/>
                  </p:nvSpPr>
                  <p:spPr>
                    <a:xfrm rot="5400000">
                      <a:off x="9738491" y="4141663"/>
                      <a:ext cx="251079" cy="80708"/>
                    </a:xfrm>
                    <a:prstGeom prst="trapezoid">
                      <a:avLst>
                        <a:gd name="adj" fmla="val 27648"/>
                      </a:avLst>
                    </a:prstGeom>
                    <a:solidFill>
                      <a:schemeClr val="bg1">
                        <a:lumMod val="50000"/>
                      </a:schemeClr>
                    </a:solidFill>
                    <a:ln w="317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4" name="Snip Same Side Corner Rectangle 413"/>
                    <p:cNvSpPr/>
                    <p:nvPr/>
                  </p:nvSpPr>
                  <p:spPr>
                    <a:xfrm rot="10800000">
                      <a:off x="9745193" y="428067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tx1">
                            <a:lumMod val="75000"/>
                            <a:lumOff val="2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5" name="Rectangle 414"/>
                    <p:cNvSpPr/>
                    <p:nvPr/>
                  </p:nvSpPr>
                  <p:spPr>
                    <a:xfrm>
                      <a:off x="9703855" y="4055453"/>
                      <a:ext cx="194292" cy="258834"/>
                    </a:xfrm>
                    <a:prstGeom prst="rect">
                      <a:avLst/>
                    </a:prstGeom>
                    <a:gradFill>
                      <a:gsLst>
                        <a:gs pos="3247">
                          <a:schemeClr val="tx1">
                            <a:lumMod val="50000"/>
                            <a:lumOff val="50000"/>
                          </a:schemeClr>
                        </a:gs>
                        <a:gs pos="38000">
                          <a:schemeClr val="bg1">
                            <a:lumMod val="75000"/>
                          </a:schemeClr>
                        </a:gs>
                        <a:gs pos="68000">
                          <a:srgbClr val="989898"/>
                        </a:gs>
                        <a:gs pos="92208">
                          <a:schemeClr val="bg1">
                            <a:lumMod val="75000"/>
                          </a:schemeClr>
                        </a:gs>
                        <a:gs pos="53000">
                          <a:srgbClr val="7BC043">
                            <a:shade val="100000"/>
                            <a:satMod val="115000"/>
                          </a:srgbClr>
                        </a:gs>
                      </a:gsLst>
                      <a:lin ang="14400000" scaled="0"/>
                    </a:gradFill>
                    <a:ln w="3175">
                      <a:noFill/>
                    </a:ln>
                    <a:effectLst>
                      <a:outerShdw blurRad="50800" dist="38100" dir="2700000" algn="tl" rotWithShape="0">
                        <a:prstClr val="black">
                          <a:alpha val="40000"/>
                        </a:prstClr>
                      </a:outerShd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16" name="Group 415"/>
                    <p:cNvGrpSpPr/>
                    <p:nvPr/>
                  </p:nvGrpSpPr>
                  <p:grpSpPr>
                    <a:xfrm>
                      <a:off x="9743966" y="4174247"/>
                      <a:ext cx="117762" cy="92091"/>
                      <a:chOff x="5422091" y="5509475"/>
                      <a:chExt cx="152400" cy="205525"/>
                    </a:xfrm>
                    <a:effectLst/>
                  </p:grpSpPr>
                  <p:cxnSp>
                    <p:nvCxnSpPr>
                      <p:cNvPr id="418" name="Straight Connector 417"/>
                      <p:cNvCxnSpPr/>
                      <p:nvPr/>
                    </p:nvCxnSpPr>
                    <p:spPr>
                      <a:xfrm>
                        <a:off x="5422091" y="571500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5422091" y="567389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0" name="Straight Connector 419"/>
                      <p:cNvCxnSpPr/>
                      <p:nvPr/>
                    </p:nvCxnSpPr>
                    <p:spPr>
                      <a:xfrm>
                        <a:off x="5422091" y="555058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a:off x="5422091" y="550947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5422091" y="563279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5422091" y="5591684"/>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417" name="Rectangle 416"/>
                    <p:cNvSpPr/>
                    <p:nvPr/>
                  </p:nvSpPr>
                  <p:spPr>
                    <a:xfrm>
                      <a:off x="9704425" y="4055453"/>
                      <a:ext cx="172863" cy="245547"/>
                    </a:xfrm>
                    <a:prstGeom prst="rect">
                      <a:avLst/>
                    </a:prstGeom>
                    <a:ln w="6350">
                      <a:gradFill>
                        <a:gsLst>
                          <a:gs pos="0">
                            <a:schemeClr val="bg1">
                              <a:lumMod val="85000"/>
                            </a:schemeClr>
                          </a:gs>
                          <a:gs pos="36000">
                            <a:schemeClr val="bg1">
                              <a:lumMod val="75000"/>
                            </a:schemeClr>
                          </a:gs>
                          <a:gs pos="83000">
                            <a:schemeClr val="tx1">
                              <a:lumMod val="50000"/>
                              <a:lumOff val="50000"/>
                            </a:schemeClr>
                          </a:gs>
                          <a:gs pos="100000">
                            <a:schemeClr val="tx1">
                              <a:lumMod val="75000"/>
                              <a:lumOff val="25000"/>
                            </a:schemeClr>
                          </a:gs>
                        </a:gsLst>
                        <a:lin ang="18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grpSp>
          </p:grpSp>
          <p:grpSp>
            <p:nvGrpSpPr>
              <p:cNvPr id="306" name="Group 305"/>
              <p:cNvGrpSpPr/>
              <p:nvPr/>
            </p:nvGrpSpPr>
            <p:grpSpPr>
              <a:xfrm>
                <a:off x="9006238" y="2910652"/>
                <a:ext cx="777914" cy="417744"/>
                <a:chOff x="-1457511" y="4307847"/>
                <a:chExt cx="3346532" cy="1797100"/>
              </a:xfrm>
              <a:effectLst>
                <a:outerShdw blurRad="50800" dist="38100" dir="2700000" algn="tl" rotWithShape="0">
                  <a:prstClr val="black">
                    <a:alpha val="40000"/>
                  </a:prstClr>
                </a:outerShdw>
              </a:effectLst>
            </p:grpSpPr>
            <p:sp>
              <p:nvSpPr>
                <p:cNvPr id="381" name="Rounded Rectangle 380"/>
                <p:cNvSpPr/>
                <p:nvPr/>
              </p:nvSpPr>
              <p:spPr>
                <a:xfrm>
                  <a:off x="-1457511" y="4307847"/>
                  <a:ext cx="3346532" cy="1797097"/>
                </a:xfrm>
                <a:prstGeom prst="roundRect">
                  <a:avLst>
                    <a:gd name="adj" fmla="val 6257"/>
                  </a:avLst>
                </a:prstGeom>
                <a:gradFill>
                  <a:gsLst>
                    <a:gs pos="3226">
                      <a:schemeClr val="bg1">
                        <a:lumMod val="50000"/>
                      </a:schemeClr>
                    </a:gs>
                    <a:gs pos="80000">
                      <a:schemeClr val="bg1">
                        <a:lumMod val="50000"/>
                      </a:schemeClr>
                    </a:gs>
                    <a:gs pos="23000">
                      <a:schemeClr val="bg1">
                        <a:lumMod val="75000"/>
                      </a:schemeClr>
                    </a:gs>
                  </a:gsLst>
                  <a:lin ang="1800000" scaled="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2" name="Rectangle 381"/>
                <p:cNvSpPr/>
                <p:nvPr/>
              </p:nvSpPr>
              <p:spPr>
                <a:xfrm>
                  <a:off x="-1195847" y="4317176"/>
                  <a:ext cx="2789695" cy="178777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83" name="Group 382"/>
                <p:cNvGrpSpPr/>
                <p:nvPr/>
              </p:nvGrpSpPr>
              <p:grpSpPr>
                <a:xfrm>
                  <a:off x="-844550" y="4559711"/>
                  <a:ext cx="230133" cy="1231489"/>
                  <a:chOff x="-844550" y="4559711"/>
                  <a:chExt cx="230133" cy="1231489"/>
                </a:xfrm>
              </p:grpSpPr>
              <p:sp>
                <p:nvSpPr>
                  <p:cNvPr id="399" name="Rectangle 398"/>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0" name="Rectangle 399"/>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1" name="Rectangle 400"/>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2" name="Rectangle 401"/>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4" name="Group 383"/>
                <p:cNvGrpSpPr/>
                <p:nvPr/>
              </p:nvGrpSpPr>
              <p:grpSpPr>
                <a:xfrm>
                  <a:off x="-388883" y="4559711"/>
                  <a:ext cx="230133" cy="1231489"/>
                  <a:chOff x="-388883" y="4572000"/>
                  <a:chExt cx="230133" cy="1231489"/>
                </a:xfrm>
              </p:grpSpPr>
              <p:sp>
                <p:nvSpPr>
                  <p:cNvPr id="395" name="Rectangle 394"/>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6" name="Rectangle 395"/>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7" name="Rectangle 396"/>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8" name="Rectangle 397"/>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5" name="Group 384"/>
                <p:cNvGrpSpPr/>
                <p:nvPr/>
              </p:nvGrpSpPr>
              <p:grpSpPr>
                <a:xfrm>
                  <a:off x="74458" y="4590408"/>
                  <a:ext cx="230133" cy="1231489"/>
                  <a:chOff x="-844550" y="4559711"/>
                  <a:chExt cx="230133" cy="1231489"/>
                </a:xfrm>
              </p:grpSpPr>
              <p:sp>
                <p:nvSpPr>
                  <p:cNvPr id="391" name="Rectangle 390"/>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2" name="Rectangle 391"/>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3" name="Rectangle 392"/>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4" name="Rectangle 393"/>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6" name="Group 385"/>
                <p:cNvGrpSpPr/>
                <p:nvPr/>
              </p:nvGrpSpPr>
              <p:grpSpPr>
                <a:xfrm>
                  <a:off x="530125" y="4590408"/>
                  <a:ext cx="230133" cy="1231489"/>
                  <a:chOff x="-388883" y="4572000"/>
                  <a:chExt cx="230133" cy="1231489"/>
                </a:xfrm>
              </p:grpSpPr>
              <p:sp>
                <p:nvSpPr>
                  <p:cNvPr id="387" name="Rectangle 386"/>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8" name="Rectangle 387"/>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9" name="Rectangle 388"/>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0" name="Rectangle 389"/>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nvGrpSpPr>
              <p:cNvPr id="307" name="Group 306"/>
              <p:cNvGrpSpPr/>
              <p:nvPr/>
            </p:nvGrpSpPr>
            <p:grpSpPr>
              <a:xfrm>
                <a:off x="7441995" y="3874282"/>
                <a:ext cx="712802" cy="182929"/>
                <a:chOff x="7130435" y="4315392"/>
                <a:chExt cx="337165" cy="152399"/>
              </a:xfrm>
            </p:grpSpPr>
            <p:sp>
              <p:nvSpPr>
                <p:cNvPr id="379" name="Rectangle 378"/>
                <p:cNvSpPr/>
                <p:nvPr/>
              </p:nvSpPr>
              <p:spPr>
                <a:xfrm rot="16200000" flipH="1">
                  <a:off x="7222818" y="4223009"/>
                  <a:ext cx="152399" cy="337165"/>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sp>
              <p:nvSpPr>
                <p:cNvPr id="380" name="Rectangle 379"/>
                <p:cNvSpPr/>
                <p:nvPr/>
              </p:nvSpPr>
              <p:spPr>
                <a:xfrm rot="16200000" flipH="1">
                  <a:off x="7198282" y="4307920"/>
                  <a:ext cx="45719" cy="116682"/>
                </a:xfrm>
                <a:prstGeom prst="rect">
                  <a:avLst/>
                </a:prstGeom>
                <a:solidFill>
                  <a:srgbClr val="00703C"/>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grpSp>
          <p:sp>
            <p:nvSpPr>
              <p:cNvPr id="308" name="Cloud 2"/>
              <p:cNvSpPr/>
              <p:nvPr/>
            </p:nvSpPr>
            <p:spPr>
              <a:xfrm>
                <a:off x="7946027" y="3002272"/>
                <a:ext cx="1710834" cy="91909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tlCol="0" anchor="ctr"/>
              <a:lstStyle/>
              <a:p>
                <a:pPr algn="ctr" defTabSz="685800">
                  <a:lnSpc>
                    <a:spcPct val="80000"/>
                  </a:lnSpc>
                </a:pPr>
                <a:r>
                  <a:rPr lang="en-US" sz="675" b="1" dirty="0">
                    <a:solidFill>
                      <a:prstClr val="white"/>
                    </a:solidFill>
                    <a:latin typeface="Calibri" panose="020F0502020204030204"/>
                  </a:rPr>
                  <a:t>Network</a:t>
                </a:r>
              </a:p>
            </p:txBody>
          </p:sp>
          <p:grpSp>
            <p:nvGrpSpPr>
              <p:cNvPr id="309" name="Group 308"/>
              <p:cNvGrpSpPr/>
              <p:nvPr/>
            </p:nvGrpSpPr>
            <p:grpSpPr>
              <a:xfrm>
                <a:off x="8925631" y="2262610"/>
                <a:ext cx="322911" cy="1003196"/>
                <a:chOff x="8756498" y="486010"/>
                <a:chExt cx="568526" cy="1766254"/>
              </a:xfrm>
            </p:grpSpPr>
            <p:cxnSp>
              <p:nvCxnSpPr>
                <p:cNvPr id="362" name="Straight Connector 361"/>
                <p:cNvCxnSpPr/>
                <p:nvPr/>
              </p:nvCxnSpPr>
              <p:spPr>
                <a:xfrm>
                  <a:off x="8759192" y="2246613"/>
                  <a:ext cx="561119" cy="0"/>
                </a:xfrm>
                <a:prstGeom prst="line">
                  <a:avLst/>
                </a:prstGeom>
                <a:ln w="22225" cap="rnd">
                  <a:solidFill>
                    <a:schemeClr val="tx1">
                      <a:lumMod val="50000"/>
                      <a:lumOff val="50000"/>
                    </a:schemeClr>
                  </a:solidFill>
                </a:ln>
                <a:effectLst>
                  <a:outerShdw blurRad="508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flipV="1">
                  <a:off x="8756498" y="1469938"/>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4" name="Group 363"/>
                <p:cNvGrpSpPr/>
                <p:nvPr/>
              </p:nvGrpSpPr>
              <p:grpSpPr>
                <a:xfrm>
                  <a:off x="8758365" y="486010"/>
                  <a:ext cx="561946" cy="1760783"/>
                  <a:chOff x="533400" y="4920656"/>
                  <a:chExt cx="815192" cy="1175344"/>
                </a:xfrm>
              </p:grpSpPr>
              <p:cxnSp>
                <p:nvCxnSpPr>
                  <p:cNvPr id="377" name="Straight Connector 376"/>
                  <p:cNvCxnSpPr/>
                  <p:nvPr/>
                </p:nvCxnSpPr>
                <p:spPr>
                  <a:xfrm flipH="1">
                    <a:off x="533400"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flipH="1" flipV="1">
                    <a:off x="941596"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365" name="Straight Connector 364"/>
                <p:cNvCxnSpPr/>
                <p:nvPr/>
              </p:nvCxnSpPr>
              <p:spPr>
                <a:xfrm flipH="1" flipV="1">
                  <a:off x="8877595" y="1469959"/>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6" name="Group 365"/>
                <p:cNvGrpSpPr/>
                <p:nvPr/>
              </p:nvGrpSpPr>
              <p:grpSpPr>
                <a:xfrm>
                  <a:off x="8876349" y="1020297"/>
                  <a:ext cx="327578" cy="461009"/>
                  <a:chOff x="681383" y="5721295"/>
                  <a:chExt cx="819610" cy="530757"/>
                </a:xfrm>
              </p:grpSpPr>
              <p:cxnSp>
                <p:nvCxnSpPr>
                  <p:cNvPr id="374" name="Straight Connector 373"/>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7" name="Group 366"/>
                <p:cNvGrpSpPr/>
                <p:nvPr/>
              </p:nvGrpSpPr>
              <p:grpSpPr>
                <a:xfrm>
                  <a:off x="8949486" y="773654"/>
                  <a:ext cx="180531" cy="254066"/>
                  <a:chOff x="681383" y="5721295"/>
                  <a:chExt cx="819610" cy="530757"/>
                </a:xfrm>
              </p:grpSpPr>
              <p:cxnSp>
                <p:nvCxnSpPr>
                  <p:cNvPr id="371" name="Straight Connector 370"/>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8" name="Group 367"/>
                <p:cNvGrpSpPr/>
                <p:nvPr/>
              </p:nvGrpSpPr>
              <p:grpSpPr>
                <a:xfrm>
                  <a:off x="8958943" y="619167"/>
                  <a:ext cx="163506" cy="185206"/>
                  <a:chOff x="8806543" y="466767"/>
                  <a:chExt cx="163506" cy="185206"/>
                </a:xfrm>
              </p:grpSpPr>
              <p:sp>
                <p:nvSpPr>
                  <p:cNvPr id="369" name="Rectangle 368"/>
                  <p:cNvSpPr/>
                  <p:nvPr/>
                </p:nvSpPr>
                <p:spPr>
                  <a:xfrm>
                    <a:off x="8901558"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sp>
                <p:nvSpPr>
                  <p:cNvPr id="370" name="Rectangle 369"/>
                  <p:cNvSpPr/>
                  <p:nvPr/>
                </p:nvSpPr>
                <p:spPr>
                  <a:xfrm>
                    <a:off x="8806543"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grpSp>
          </p:grpSp>
          <p:pic>
            <p:nvPicPr>
              <p:cNvPr id="310" name="Picture 6" descr="C:\Users\jwalls\Pictures\stockphotos\lightbul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59765" y="3339755"/>
                <a:ext cx="351387" cy="351387"/>
              </a:xfrm>
              <a:prstGeom prst="rect">
                <a:avLst/>
              </a:prstGeom>
              <a:noFill/>
              <a:extLst>
                <a:ext uri="{909E8E84-426E-40DD-AFC4-6F175D3DCCD1}">
                  <a14:hiddenFill xmlns:a14="http://schemas.microsoft.com/office/drawing/2010/main">
                    <a:solidFill>
                      <a:srgbClr val="FFFFFF"/>
                    </a:solidFill>
                  </a14:hiddenFill>
                </a:ext>
              </a:extLst>
            </p:spPr>
          </p:pic>
          <p:sp>
            <p:nvSpPr>
              <p:cNvPr id="311" name="Rounded Rectangle 310"/>
              <p:cNvSpPr/>
              <p:nvPr/>
            </p:nvSpPr>
            <p:spPr>
              <a:xfrm>
                <a:off x="8282118" y="3617055"/>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2" name="Rounded Rectangle 311"/>
              <p:cNvSpPr/>
              <p:nvPr/>
            </p:nvSpPr>
            <p:spPr>
              <a:xfrm>
                <a:off x="7999783" y="347645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3" name="Rounded Rectangle 312"/>
              <p:cNvSpPr/>
              <p:nvPr/>
            </p:nvSpPr>
            <p:spPr>
              <a:xfrm>
                <a:off x="8047380" y="327484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4" name="Rectangle 313"/>
              <p:cNvSpPr/>
              <p:nvPr/>
            </p:nvSpPr>
            <p:spPr>
              <a:xfrm>
                <a:off x="7597295" y="3251395"/>
                <a:ext cx="128767"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5" name="Oval 314"/>
              <p:cNvSpPr/>
              <p:nvPr/>
            </p:nvSpPr>
            <p:spPr>
              <a:xfrm>
                <a:off x="7995622" y="3857453"/>
                <a:ext cx="182790" cy="162270"/>
              </a:xfrm>
              <a:prstGeom prst="ellipse">
                <a:avLst/>
              </a:prstGeom>
              <a:pattFill prst="ltHorz">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6" name="Rectangle 315"/>
              <p:cNvSpPr/>
              <p:nvPr/>
            </p:nvSpPr>
            <p:spPr>
              <a:xfrm>
                <a:off x="7739754" y="3251396"/>
                <a:ext cx="203670"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7" name="Rounded Rectangle 316"/>
              <p:cNvSpPr/>
              <p:nvPr/>
            </p:nvSpPr>
            <p:spPr>
              <a:xfrm>
                <a:off x="8044936" y="3689629"/>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grpSp>
            <p:nvGrpSpPr>
              <p:cNvPr id="318" name="Group 317"/>
              <p:cNvGrpSpPr/>
              <p:nvPr/>
            </p:nvGrpSpPr>
            <p:grpSpPr>
              <a:xfrm>
                <a:off x="8997098" y="3235444"/>
                <a:ext cx="338125" cy="511891"/>
                <a:chOff x="14400830" y="4753932"/>
                <a:chExt cx="869616" cy="1316522"/>
              </a:xfrm>
            </p:grpSpPr>
            <p:sp>
              <p:nvSpPr>
                <p:cNvPr id="352" name="Rectangle 351"/>
                <p:cNvSpPr/>
                <p:nvPr/>
              </p:nvSpPr>
              <p:spPr>
                <a:xfrm rot="16200000">
                  <a:off x="14177377" y="4977385"/>
                  <a:ext cx="1316521" cy="869616"/>
                </a:xfrm>
                <a:prstGeom prst="rect">
                  <a:avLst/>
                </a:prstGeom>
                <a:blipFill>
                  <a:blip r:embed="rId11"/>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3" name="Rectangle 352"/>
                <p:cNvSpPr/>
                <p:nvPr/>
              </p:nvSpPr>
              <p:spPr>
                <a:xfrm rot="16200000">
                  <a:off x="14207971" y="5047203"/>
                  <a:ext cx="1255333" cy="791169"/>
                </a:xfrm>
                <a:prstGeom prst="rect">
                  <a:avLst/>
                </a:prstGeom>
                <a:blipFill>
                  <a:blip r:embed="rId12"/>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nvGrpSpPr>
                <p:cNvPr id="354" name="Group 353"/>
                <p:cNvGrpSpPr/>
                <p:nvPr/>
              </p:nvGrpSpPr>
              <p:grpSpPr>
                <a:xfrm>
                  <a:off x="14476416" y="4953000"/>
                  <a:ext cx="718442" cy="990600"/>
                  <a:chOff x="14473557" y="4953000"/>
                  <a:chExt cx="718442" cy="990600"/>
                </a:xfrm>
              </p:grpSpPr>
              <p:grpSp>
                <p:nvGrpSpPr>
                  <p:cNvPr id="355" name="Group 354"/>
                  <p:cNvGrpSpPr/>
                  <p:nvPr/>
                </p:nvGrpSpPr>
                <p:grpSpPr>
                  <a:xfrm>
                    <a:off x="14473557" y="4953000"/>
                    <a:ext cx="689608" cy="411893"/>
                    <a:chOff x="14473557" y="5379307"/>
                    <a:chExt cx="689608" cy="411893"/>
                  </a:xfrm>
                </p:grpSpPr>
                <p:sp>
                  <p:nvSpPr>
                    <p:cNvPr id="360" name="Rectangle 359"/>
                    <p:cNvSpPr/>
                    <p:nvPr/>
                  </p:nvSpPr>
                  <p:spPr>
                    <a:xfrm rot="16200000">
                      <a:off x="14418837"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61" name="Rectangle 360"/>
                    <p:cNvSpPr/>
                    <p:nvPr/>
                  </p:nvSpPr>
                  <p:spPr>
                    <a:xfrm rot="16200000">
                      <a:off x="14805992"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nvGrpSpPr>
                  <p:cNvPr id="356" name="Group 355"/>
                  <p:cNvGrpSpPr/>
                  <p:nvPr/>
                </p:nvGrpSpPr>
                <p:grpSpPr>
                  <a:xfrm>
                    <a:off x="14473557" y="5531707"/>
                    <a:ext cx="689608" cy="411893"/>
                    <a:chOff x="14625957" y="5531707"/>
                    <a:chExt cx="689608" cy="411893"/>
                  </a:xfrm>
                </p:grpSpPr>
                <p:sp>
                  <p:nvSpPr>
                    <p:cNvPr id="358" name="Rectangle 357"/>
                    <p:cNvSpPr/>
                    <p:nvPr/>
                  </p:nvSpPr>
                  <p:spPr>
                    <a:xfrm rot="16200000">
                      <a:off x="14571237"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9" name="Rectangle 358"/>
                    <p:cNvSpPr/>
                    <p:nvPr/>
                  </p:nvSpPr>
                  <p:spPr>
                    <a:xfrm rot="16200000">
                      <a:off x="14958392"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sp>
                <p:nvSpPr>
                  <p:cNvPr id="357" name="Oval 356"/>
                  <p:cNvSpPr/>
                  <p:nvPr/>
                </p:nvSpPr>
                <p:spPr>
                  <a:xfrm>
                    <a:off x="15032165" y="5380892"/>
                    <a:ext cx="159834" cy="159834"/>
                  </a:xfrm>
                  <a:prstGeom prst="ellipse">
                    <a:avLst/>
                  </a:prstGeom>
                  <a:solidFill>
                    <a:schemeClr val="bg1">
                      <a:lumMod val="7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grpSp>
            <p:nvGrpSpPr>
              <p:cNvPr id="319" name="Group 318"/>
              <p:cNvGrpSpPr/>
              <p:nvPr/>
            </p:nvGrpSpPr>
            <p:grpSpPr>
              <a:xfrm>
                <a:off x="8475059" y="2783457"/>
                <a:ext cx="423898" cy="292468"/>
                <a:chOff x="11084254" y="4480050"/>
                <a:chExt cx="423898" cy="292468"/>
              </a:xfrm>
            </p:grpSpPr>
            <p:sp>
              <p:nvSpPr>
                <p:cNvPr id="347" name="Rectangle 346"/>
                <p:cNvSpPr/>
                <p:nvPr/>
              </p:nvSpPr>
              <p:spPr>
                <a:xfrm rot="2344965">
                  <a:off x="11275728" y="4689005"/>
                  <a:ext cx="185492" cy="83513"/>
                </a:xfrm>
                <a:prstGeom prst="rect">
                  <a:avLst/>
                </a:prstGeom>
                <a:gradFill>
                  <a:gsLst>
                    <a:gs pos="19000">
                      <a:schemeClr val="tx1">
                        <a:lumMod val="75000"/>
                        <a:lumOff val="25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48" name="Rectangle 347"/>
                <p:cNvSpPr/>
                <p:nvPr/>
              </p:nvSpPr>
              <p:spPr>
                <a:xfrm>
                  <a:off x="11084254" y="4480050"/>
                  <a:ext cx="423898" cy="197093"/>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349" name="Oval 348"/>
                <p:cNvSpPr/>
                <p:nvPr/>
              </p:nvSpPr>
              <p:spPr>
                <a:xfrm>
                  <a:off x="11115704" y="4493602"/>
                  <a:ext cx="171049" cy="171049"/>
                </a:xfrm>
                <a:prstGeom prst="ellipse">
                  <a:avLst/>
                </a:prstGeom>
                <a:gradFill>
                  <a:gsLst>
                    <a:gs pos="19000">
                      <a:schemeClr val="tx1">
                        <a:lumMod val="75000"/>
                        <a:lumOff val="25000"/>
                      </a:schemeClr>
                    </a:gs>
                    <a:gs pos="43000">
                      <a:schemeClr val="bg1">
                        <a:lumMod val="50000"/>
                      </a:schemeClr>
                    </a:gs>
                    <a:gs pos="62000">
                      <a:schemeClr val="bg1">
                        <a:lumMod val="75000"/>
                      </a:schemeClr>
                    </a:gs>
                    <a:gs pos="86000">
                      <a:schemeClr val="tx1">
                        <a:lumMod val="85000"/>
                        <a:lumOff val="15000"/>
                      </a:schemeClr>
                    </a:gs>
                  </a:gsLst>
                  <a:lin ang="2400000" scaled="0"/>
                </a:gradFill>
                <a:ln w="3175">
                  <a:solidFill>
                    <a:srgbClr val="00703C"/>
                  </a:solidFill>
                </a:ln>
                <a:effectLst>
                  <a:outerShdw blurRad="50800" dist="38100" dir="2700000" algn="tl" rotWithShape="0">
                    <a:prstClr val="black">
                      <a:alpha val="40000"/>
                    </a:prstClr>
                  </a:outerShdw>
                </a:effectLst>
                <a:scene3d>
                  <a:camera prst="orthographicFront"/>
                  <a:lightRig rig="threePt" dir="t"/>
                </a:scene3d>
                <a:sp3d extrusionH="12700">
                  <a:bevelT w="444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0" name="Trapezoid 349"/>
                <p:cNvSpPr/>
                <p:nvPr/>
              </p:nvSpPr>
              <p:spPr>
                <a:xfrm flipV="1">
                  <a:off x="11254700" y="4676211"/>
                  <a:ext cx="158071" cy="28400"/>
                </a:xfrm>
                <a:prstGeom prst="trapezoid">
                  <a:avLst>
                    <a:gd name="adj" fmla="val 43963"/>
                  </a:avLst>
                </a:prstGeom>
                <a:gradFill>
                  <a:gsLst>
                    <a:gs pos="19000">
                      <a:schemeClr val="tx1">
                        <a:lumMod val="75000"/>
                        <a:lumOff val="25000"/>
                      </a:schemeClr>
                    </a:gs>
                    <a:gs pos="43000">
                      <a:schemeClr val="bg1">
                        <a:lumMod val="50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1" name="Rectangle 350"/>
                <p:cNvSpPr/>
                <p:nvPr/>
              </p:nvSpPr>
              <p:spPr>
                <a:xfrm>
                  <a:off x="11386337" y="4509599"/>
                  <a:ext cx="76827" cy="31233"/>
                </a:xfrm>
                <a:prstGeom prst="rect">
                  <a:avLst/>
                </a:prstGeom>
                <a:solidFill>
                  <a:schemeClr val="bg1">
                    <a:lumMod val="65000"/>
                  </a:schemeClr>
                </a:soli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0" name="Group 319"/>
              <p:cNvGrpSpPr/>
              <p:nvPr/>
            </p:nvGrpSpPr>
            <p:grpSpPr>
              <a:xfrm>
                <a:off x="8557436" y="3585350"/>
                <a:ext cx="305924" cy="282471"/>
                <a:chOff x="-1050087" y="418159"/>
                <a:chExt cx="533400" cy="492508"/>
              </a:xfrm>
            </p:grpSpPr>
            <p:sp>
              <p:nvSpPr>
                <p:cNvPr id="335" name="Oval 334"/>
                <p:cNvSpPr/>
                <p:nvPr/>
              </p:nvSpPr>
              <p:spPr>
                <a:xfrm>
                  <a:off x="-1050087" y="418159"/>
                  <a:ext cx="533400" cy="492508"/>
                </a:xfrm>
                <a:prstGeom prst="ellipse">
                  <a:avLst/>
                </a:prstGeom>
                <a:solidFill>
                  <a:srgbClr val="BFDDA3"/>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675" dirty="0">
                    <a:solidFill>
                      <a:prstClr val="white"/>
                    </a:solidFill>
                    <a:latin typeface="Calibri" panose="020F0502020204030204"/>
                  </a:endParaRPr>
                </a:p>
              </p:txBody>
            </p:sp>
            <p:grpSp>
              <p:nvGrpSpPr>
                <p:cNvPr id="336" name="Group 335"/>
                <p:cNvGrpSpPr/>
                <p:nvPr/>
              </p:nvGrpSpPr>
              <p:grpSpPr>
                <a:xfrm>
                  <a:off x="-1029641" y="418159"/>
                  <a:ext cx="492508" cy="492508"/>
                  <a:chOff x="-1188426" y="919606"/>
                  <a:chExt cx="492508" cy="492508"/>
                </a:xfrm>
              </p:grpSpPr>
              <p:cxnSp>
                <p:nvCxnSpPr>
                  <p:cNvPr id="343" name="Straight Connector 342"/>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7" name="Group 336"/>
                <p:cNvGrpSpPr/>
                <p:nvPr/>
              </p:nvGrpSpPr>
              <p:grpSpPr>
                <a:xfrm rot="1320000">
                  <a:off x="-1029641" y="418159"/>
                  <a:ext cx="492508" cy="492508"/>
                  <a:chOff x="-1188426" y="919606"/>
                  <a:chExt cx="492508" cy="492508"/>
                </a:xfrm>
              </p:grpSpPr>
              <p:cxnSp>
                <p:nvCxnSpPr>
                  <p:cNvPr id="339" name="Straight Connector 338"/>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8" name="Oval 337"/>
                <p:cNvSpPr/>
                <p:nvPr/>
              </p:nvSpPr>
              <p:spPr>
                <a:xfrm>
                  <a:off x="-983952" y="479224"/>
                  <a:ext cx="401130" cy="370378"/>
                </a:xfrm>
                <a:prstGeom prst="ellipse">
                  <a:avLst/>
                </a:prstGeom>
                <a:solidFill>
                  <a:srgbClr val="BFDDA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chorCtr="1"/>
                <a:lstStyle/>
                <a:p>
                  <a:pPr algn="ctr" defTabSz="685800"/>
                  <a:r>
                    <a:rPr lang="en-US" sz="675" dirty="0">
                      <a:solidFill>
                        <a:srgbClr val="00703C"/>
                      </a:solidFill>
                      <a:effectLst>
                        <a:outerShdw blurRad="38100" dist="38100" dir="2700000" algn="tl">
                          <a:srgbClr val="000000">
                            <a:alpha val="43137"/>
                          </a:srgbClr>
                        </a:outerShdw>
                      </a:effectLst>
                      <a:latin typeface="Calibri" panose="020F0502020204030204"/>
                    </a:rPr>
                    <a:t>68</a:t>
                  </a:r>
                  <a:r>
                    <a:rPr lang="en-US" sz="675" baseline="44000" dirty="0">
                      <a:solidFill>
                        <a:srgbClr val="00703C"/>
                      </a:solidFill>
                      <a:effectLst>
                        <a:outerShdw blurRad="38100" dist="38100" dir="2700000" algn="tl">
                          <a:srgbClr val="000000">
                            <a:alpha val="43137"/>
                          </a:srgbClr>
                        </a:outerShdw>
                      </a:effectLst>
                      <a:latin typeface="Calibri" panose="020F0502020204030204"/>
                    </a:rPr>
                    <a:t>o</a:t>
                  </a:r>
                </a:p>
              </p:txBody>
            </p:sp>
          </p:grpSp>
          <p:grpSp>
            <p:nvGrpSpPr>
              <p:cNvPr id="321" name="Group 320"/>
              <p:cNvGrpSpPr/>
              <p:nvPr/>
            </p:nvGrpSpPr>
            <p:grpSpPr>
              <a:xfrm>
                <a:off x="9244166" y="3757152"/>
                <a:ext cx="510790" cy="392154"/>
                <a:chOff x="3295718" y="2898260"/>
                <a:chExt cx="942936" cy="683133"/>
              </a:xfrm>
            </p:grpSpPr>
            <p:sp>
              <p:nvSpPr>
                <p:cNvPr id="322" name="Rectangle 321"/>
                <p:cNvSpPr/>
                <p:nvPr/>
              </p:nvSpPr>
              <p:spPr>
                <a:xfrm>
                  <a:off x="3352800" y="3122394"/>
                  <a:ext cx="838200" cy="458999"/>
                </a:xfrm>
                <a:prstGeom prst="rect">
                  <a:avLst/>
                </a:prstGeom>
                <a:gradFill>
                  <a:gsLst>
                    <a:gs pos="29000">
                      <a:srgbClr val="ABD0DF"/>
                    </a:gs>
                    <a:gs pos="98000">
                      <a:srgbClr val="2988AC"/>
                    </a:gs>
                    <a:gs pos="89000">
                      <a:srgbClr val="5DA5C1"/>
                    </a:gs>
                    <a:gs pos="46000">
                      <a:srgbClr val="82B9CF"/>
                    </a:gs>
                    <a:gs pos="8000">
                      <a:schemeClr val="accent1">
                        <a:lumMod val="5000"/>
                        <a:lumOff val="95000"/>
                      </a:schemeClr>
                    </a:gs>
                  </a:gsLst>
                  <a:lin ang="5400000" scaled="1"/>
                </a:gradFill>
                <a:ln w="28575">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23" name="Group 322"/>
                <p:cNvGrpSpPr/>
                <p:nvPr/>
              </p:nvGrpSpPr>
              <p:grpSpPr>
                <a:xfrm>
                  <a:off x="3300074" y="2898260"/>
                  <a:ext cx="938580" cy="381005"/>
                  <a:chOff x="3305146" y="2898260"/>
                  <a:chExt cx="919722" cy="381005"/>
                </a:xfrm>
              </p:grpSpPr>
              <p:sp>
                <p:nvSpPr>
                  <p:cNvPr id="332" name="Arc 331"/>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3" name="Arc 332"/>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4" name="Arc 333"/>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4" name="Group 323"/>
                <p:cNvGrpSpPr/>
                <p:nvPr/>
              </p:nvGrpSpPr>
              <p:grpSpPr>
                <a:xfrm>
                  <a:off x="3295718" y="3002392"/>
                  <a:ext cx="938580" cy="381005"/>
                  <a:chOff x="3305146" y="2898260"/>
                  <a:chExt cx="919722" cy="381005"/>
                </a:xfrm>
              </p:grpSpPr>
              <p:sp>
                <p:nvSpPr>
                  <p:cNvPr id="329" name="Arc 328"/>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0" name="Arc 329"/>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1" name="Arc 330"/>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5" name="Group 324"/>
                <p:cNvGrpSpPr/>
                <p:nvPr/>
              </p:nvGrpSpPr>
              <p:grpSpPr>
                <a:xfrm>
                  <a:off x="3300074" y="3106524"/>
                  <a:ext cx="938580" cy="381005"/>
                  <a:chOff x="3305146" y="2898260"/>
                  <a:chExt cx="919722" cy="381005"/>
                </a:xfrm>
              </p:grpSpPr>
              <p:sp>
                <p:nvSpPr>
                  <p:cNvPr id="326" name="Arc 325"/>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7" name="Arc 326"/>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8" name="Arc 327"/>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sp>
          <p:nvSpPr>
            <p:cNvPr id="297" name="Oval 296"/>
            <p:cNvSpPr/>
            <p:nvPr/>
          </p:nvSpPr>
          <p:spPr>
            <a:xfrm>
              <a:off x="7991684" y="1818751"/>
              <a:ext cx="5105400" cy="5105400"/>
            </a:xfrm>
            <a:prstGeom prst="ellipse">
              <a:avLst/>
            </a:prstGeom>
            <a:gradFill>
              <a:gsLst>
                <a:gs pos="51000">
                  <a:srgbClr val="7BC043">
                    <a:alpha val="70000"/>
                  </a:srgbClr>
                </a:gs>
                <a:gs pos="0">
                  <a:srgbClr val="26893E">
                    <a:alpha val="32000"/>
                  </a:srgbClr>
                </a:gs>
                <a:gs pos="36000">
                  <a:srgbClr val="87C655">
                    <a:alpha val="43000"/>
                  </a:srgbClr>
                </a:gs>
                <a:gs pos="46289">
                  <a:srgbClr val="6DB742">
                    <a:alpha val="75000"/>
                  </a:srgbClr>
                </a:gs>
                <a:gs pos="100000">
                  <a:srgbClr val="7BC043"/>
                </a:gs>
                <a:gs pos="6000">
                  <a:srgbClr val="7BC043"/>
                </a:gs>
                <a:gs pos="82000">
                  <a:srgbClr val="C1E1A7">
                    <a:alpha val="65000"/>
                  </a:srgbClr>
                </a:gs>
                <a:gs pos="92000">
                  <a:schemeClr val="bg1">
                    <a:alpha val="73000"/>
                  </a:schemeClr>
                </a:gs>
              </a:gsLst>
              <a:lin ang="2400000" scaled="0"/>
            </a:gradFill>
            <a:ln w="9525">
              <a:solidFill>
                <a:srgbClr val="7BC043"/>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grpSp>
      <p:cxnSp>
        <p:nvCxnSpPr>
          <p:cNvPr id="557" name="Straight Connector 556"/>
          <p:cNvCxnSpPr/>
          <p:nvPr/>
        </p:nvCxnSpPr>
        <p:spPr>
          <a:xfrm>
            <a:off x="5609853" y="2860516"/>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58" name="Rectangle 557"/>
          <p:cNvSpPr/>
          <p:nvPr/>
        </p:nvSpPr>
        <p:spPr>
          <a:xfrm>
            <a:off x="2289429" y="5663332"/>
            <a:ext cx="1191096" cy="276999"/>
          </a:xfrm>
          <a:prstGeom prst="rect">
            <a:avLst/>
          </a:prstGeom>
        </p:spPr>
        <p:txBody>
          <a:bodyPr wrap="none">
            <a:spAutoFit/>
          </a:bodyPr>
          <a:lstStyle/>
          <a:p>
            <a:pPr algn="r" defTabSz="685800"/>
            <a:r>
              <a:rPr lang="en-US" sz="1200" b="1" dirty="0">
                <a:solidFill>
                  <a:srgbClr val="7030A0"/>
                </a:solidFill>
                <a:latin typeface="Calibri" panose="020F0502020204030204"/>
                <a:ea typeface="Times" panose="02020603050405020304" pitchFamily="18" charset="0"/>
              </a:rPr>
              <a:t>Standardization</a:t>
            </a:r>
            <a:endParaRPr lang="en-US" sz="1200" b="1" dirty="0">
              <a:solidFill>
                <a:srgbClr val="7030A0"/>
              </a:solidFill>
              <a:latin typeface="Calibri" panose="020F0502020204030204"/>
            </a:endParaRPr>
          </a:p>
        </p:txBody>
      </p:sp>
      <p:sp>
        <p:nvSpPr>
          <p:cNvPr id="559" name="Rectangle 558"/>
          <p:cNvSpPr/>
          <p:nvPr/>
        </p:nvSpPr>
        <p:spPr>
          <a:xfrm>
            <a:off x="5569600" y="5659495"/>
            <a:ext cx="1287458" cy="276999"/>
          </a:xfrm>
          <a:prstGeom prst="rect">
            <a:avLst/>
          </a:prstGeom>
        </p:spPr>
        <p:txBody>
          <a:bodyPr wrap="square">
            <a:spAutoFit/>
          </a:bodyPr>
          <a:lstStyle/>
          <a:p>
            <a:pPr defTabSz="685800"/>
            <a:r>
              <a:rPr lang="en-US" sz="1200" b="1" dirty="0">
                <a:solidFill>
                  <a:srgbClr val="7030A0"/>
                </a:solidFill>
                <a:latin typeface="Calibri" panose="020F0502020204030204"/>
                <a:ea typeface="Times" panose="02020603050405020304" pitchFamily="18" charset="0"/>
              </a:rPr>
              <a:t>Differentiation</a:t>
            </a:r>
            <a:endParaRPr lang="en-US" sz="1200" b="1" dirty="0">
              <a:solidFill>
                <a:srgbClr val="7030A0"/>
              </a:solidFill>
              <a:latin typeface="Calibri" panose="020F0502020204030204"/>
            </a:endParaRPr>
          </a:p>
        </p:txBody>
      </p:sp>
      <p:sp>
        <p:nvSpPr>
          <p:cNvPr id="560" name="Rectangle 559"/>
          <p:cNvSpPr/>
          <p:nvPr/>
        </p:nvSpPr>
        <p:spPr>
          <a:xfrm>
            <a:off x="3595935" y="5669771"/>
            <a:ext cx="2097031" cy="276999"/>
          </a:xfrm>
          <a:prstGeom prst="rect">
            <a:avLst/>
          </a:prstGeom>
        </p:spPr>
        <p:txBody>
          <a:bodyPr wrap="square">
            <a:spAutoFit/>
          </a:bodyPr>
          <a:lstStyle/>
          <a:p>
            <a:pPr algn="ctr" defTabSz="685800"/>
            <a:r>
              <a:rPr lang="en-US" sz="1200" b="1" dirty="0">
                <a:solidFill>
                  <a:srgbClr val="7030A0"/>
                </a:solidFill>
                <a:latin typeface="Calibri" panose="020F0502020204030204"/>
                <a:ea typeface="Times" panose="02020603050405020304" pitchFamily="18" charset="0"/>
              </a:rPr>
              <a:t>Accelerated Adoption</a:t>
            </a:r>
            <a:endParaRPr lang="en-US" sz="1200" b="1" dirty="0">
              <a:solidFill>
                <a:srgbClr val="7030A0"/>
              </a:solidFill>
              <a:latin typeface="Calibri" panose="020F0502020204030204"/>
            </a:endParaRPr>
          </a:p>
        </p:txBody>
      </p:sp>
      <p:cxnSp>
        <p:nvCxnSpPr>
          <p:cNvPr id="561" name="Straight Connector 560"/>
          <p:cNvCxnSpPr/>
          <p:nvPr/>
        </p:nvCxnSpPr>
        <p:spPr>
          <a:xfrm>
            <a:off x="3520777" y="2856349"/>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62" name="Oval 561"/>
          <p:cNvSpPr/>
          <p:nvPr/>
        </p:nvSpPr>
        <p:spPr>
          <a:xfrm>
            <a:off x="1063327" y="2853782"/>
            <a:ext cx="2820683" cy="2820682"/>
          </a:xfrm>
          <a:prstGeom prst="ellipse">
            <a:avLst/>
          </a:prstGeom>
          <a:gradFill flip="none" rotWithShape="1">
            <a:gsLst>
              <a:gs pos="0">
                <a:srgbClr val="006032"/>
              </a:gs>
              <a:gs pos="100000">
                <a:srgbClr val="006032"/>
              </a:gs>
              <a:gs pos="24000">
                <a:schemeClr val="bg1">
                  <a:lumMod val="95000"/>
                  <a:alpha val="79000"/>
                </a:schemeClr>
              </a:gs>
              <a:gs pos="2000">
                <a:srgbClr val="97C642">
                  <a:alpha val="79000"/>
                </a:srgbClr>
              </a:gs>
              <a:gs pos="93000">
                <a:srgbClr val="97C642">
                  <a:alpha val="55000"/>
                </a:srgbClr>
              </a:gs>
              <a:gs pos="73000">
                <a:schemeClr val="bg1">
                  <a:alpha val="70000"/>
                </a:schemeClr>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pic>
        <p:nvPicPr>
          <p:cNvPr id="563" name="Picture 56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45853" y="3306422"/>
            <a:ext cx="2003054" cy="1215630"/>
          </a:xfrm>
          <a:prstGeom prst="rect">
            <a:avLst/>
          </a:prstGeom>
          <a:effectLst>
            <a:softEdge rad="317500"/>
          </a:effectLst>
        </p:spPr>
      </p:pic>
      <p:sp>
        <p:nvSpPr>
          <p:cNvPr id="566" name="Rectangle 565"/>
          <p:cNvSpPr/>
          <p:nvPr/>
        </p:nvSpPr>
        <p:spPr>
          <a:xfrm>
            <a:off x="1117171" y="4659274"/>
            <a:ext cx="2705432" cy="830997"/>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Standardized requirements, </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specifications, data models,</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 interoperability, certification,</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best practices</a:t>
            </a:r>
          </a:p>
        </p:txBody>
      </p:sp>
      <p:sp>
        <p:nvSpPr>
          <p:cNvPr id="567" name="Rectangle 566"/>
          <p:cNvSpPr/>
          <p:nvPr/>
        </p:nvSpPr>
        <p:spPr>
          <a:xfrm>
            <a:off x="3535153" y="2886572"/>
            <a:ext cx="2060095" cy="323165"/>
          </a:xfrm>
          <a:prstGeom prst="rect">
            <a:avLst/>
          </a:prstGeom>
        </p:spPr>
        <p:txBody>
          <a:bodyPr wrap="square">
            <a:spAutoFit/>
          </a:bodyPr>
          <a:lstStyle/>
          <a:p>
            <a:pPr algn="ctr" defTabSz="685800"/>
            <a:r>
              <a:rPr lang="en-US" sz="1500" b="1" dirty="0">
                <a:solidFill>
                  <a:prstClr val="black"/>
                </a:solidFill>
                <a:latin typeface="Calibri" panose="020F0502020204030204"/>
              </a:rPr>
              <a:t>Open Sourcing</a:t>
            </a:r>
          </a:p>
        </p:txBody>
      </p:sp>
      <p:sp>
        <p:nvSpPr>
          <p:cNvPr id="568" name="Rectangle 567"/>
          <p:cNvSpPr/>
          <p:nvPr/>
        </p:nvSpPr>
        <p:spPr>
          <a:xfrm>
            <a:off x="3605487" y="3116224"/>
            <a:ext cx="2054882" cy="276999"/>
          </a:xfrm>
          <a:prstGeom prst="rect">
            <a:avLst/>
          </a:prstGeom>
        </p:spPr>
        <p:txBody>
          <a:bodyPr wrap="square">
            <a:spAutoFit/>
          </a:bodyPr>
          <a:lstStyle/>
          <a:p>
            <a:pPr algn="ctr" defTabSz="685800"/>
            <a:r>
              <a:rPr lang="en-US" sz="1200" dirty="0">
                <a:solidFill>
                  <a:prstClr val="black"/>
                </a:solidFill>
                <a:latin typeface="Calibri" panose="020F0502020204030204"/>
              </a:rPr>
              <a:t>Integrators, groups, users</a:t>
            </a:r>
          </a:p>
        </p:txBody>
      </p:sp>
      <p:sp>
        <p:nvSpPr>
          <p:cNvPr id="569" name="Rectangle 568"/>
          <p:cNvSpPr/>
          <p:nvPr/>
        </p:nvSpPr>
        <p:spPr>
          <a:xfrm>
            <a:off x="3690591" y="4957610"/>
            <a:ext cx="1775143" cy="646331"/>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Prototyping, specific use cases, vertical markets, proof of concept</a:t>
            </a:r>
          </a:p>
        </p:txBody>
      </p:sp>
      <p:sp>
        <p:nvSpPr>
          <p:cNvPr id="570" name="Oval 569"/>
          <p:cNvSpPr/>
          <p:nvPr/>
        </p:nvSpPr>
        <p:spPr>
          <a:xfrm>
            <a:off x="5277170" y="2857167"/>
            <a:ext cx="2820683" cy="2820682"/>
          </a:xfrm>
          <a:prstGeom prst="ellipse">
            <a:avLst/>
          </a:prstGeom>
          <a:gradFill>
            <a:gsLst>
              <a:gs pos="0">
                <a:schemeClr val="bg1">
                  <a:alpha val="95000"/>
                </a:schemeClr>
              </a:gs>
              <a:gs pos="20000">
                <a:srgbClr val="FFFFFF">
                  <a:alpha val="61000"/>
                </a:srgbClr>
              </a:gs>
              <a:gs pos="58000">
                <a:srgbClr val="FFFFFF">
                  <a:alpha val="26000"/>
                </a:srgbClr>
              </a:gs>
              <a:gs pos="98000">
                <a:schemeClr val="bg1">
                  <a:alpha val="70000"/>
                </a:schemeClr>
              </a:gs>
            </a:gsLst>
            <a:lin ang="2400000" scaled="0"/>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grpSp>
        <p:nvGrpSpPr>
          <p:cNvPr id="2" name="Group 1"/>
          <p:cNvGrpSpPr/>
          <p:nvPr/>
        </p:nvGrpSpPr>
        <p:grpSpPr>
          <a:xfrm>
            <a:off x="2596367" y="3925171"/>
            <a:ext cx="3434464" cy="784565"/>
            <a:chOff x="3496602" y="3240565"/>
            <a:chExt cx="4112347" cy="363360"/>
          </a:xfrm>
        </p:grpSpPr>
        <p:sp>
          <p:nvSpPr>
            <p:cNvPr id="565" name="Right Arrow 564"/>
            <p:cNvSpPr/>
            <p:nvPr/>
          </p:nvSpPr>
          <p:spPr>
            <a:xfrm>
              <a:off x="3496602" y="3240565"/>
              <a:ext cx="2370620" cy="363360"/>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b="1" dirty="0">
                  <a:solidFill>
                    <a:prstClr val="white"/>
                  </a:solidFill>
                  <a:latin typeface="Calibri" panose="020F0502020204030204"/>
                </a:rPr>
                <a:t>BBF  Standards &amp; Work in Progress</a:t>
              </a:r>
            </a:p>
          </p:txBody>
        </p:sp>
        <p:sp>
          <p:nvSpPr>
            <p:cNvPr id="571" name="Right Arrow 570"/>
            <p:cNvSpPr/>
            <p:nvPr/>
          </p:nvSpPr>
          <p:spPr>
            <a:xfrm>
              <a:off x="6013581" y="3314740"/>
              <a:ext cx="1595368" cy="215011"/>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b="1" dirty="0">
                <a:solidFill>
                  <a:prstClr val="white"/>
                </a:solidFill>
                <a:latin typeface="Calibri" panose="020F0502020204030204"/>
              </a:endParaRPr>
            </a:p>
          </p:txBody>
        </p:sp>
      </p:grpSp>
      <p:sp>
        <p:nvSpPr>
          <p:cNvPr id="575" name="Oval 574"/>
          <p:cNvSpPr/>
          <p:nvPr/>
        </p:nvSpPr>
        <p:spPr>
          <a:xfrm>
            <a:off x="5280021" y="2857986"/>
            <a:ext cx="2820683" cy="2820682"/>
          </a:xfrm>
          <a:prstGeom prst="ellipse">
            <a:avLst/>
          </a:prstGeom>
          <a:solidFill>
            <a:srgbClr val="FF0000">
              <a:alpha val="18824"/>
            </a:srgbClr>
          </a:soli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6" name="Rectangle 575"/>
          <p:cNvSpPr/>
          <p:nvPr/>
        </p:nvSpPr>
        <p:spPr>
          <a:xfrm>
            <a:off x="5421512" y="2886571"/>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User &amp; Provider </a:t>
            </a:r>
            <a:br>
              <a:rPr lang="en-US" sz="1500" b="1" dirty="0">
                <a:solidFill>
                  <a:prstClr val="black"/>
                </a:solidFill>
                <a:latin typeface="Calibri" panose="020F0502020204030204"/>
              </a:rPr>
            </a:br>
            <a:r>
              <a:rPr lang="en-US" sz="1500" b="1" dirty="0">
                <a:solidFill>
                  <a:prstClr val="black"/>
                </a:solidFill>
                <a:latin typeface="Calibri" panose="020F0502020204030204"/>
              </a:rPr>
              <a:t>proprietary domains</a:t>
            </a:r>
          </a:p>
        </p:txBody>
      </p:sp>
      <p:sp>
        <p:nvSpPr>
          <p:cNvPr id="577" name="Rectangle 576"/>
          <p:cNvSpPr/>
          <p:nvPr/>
        </p:nvSpPr>
        <p:spPr>
          <a:xfrm>
            <a:off x="5327727" y="4090553"/>
            <a:ext cx="2837488" cy="553998"/>
          </a:xfrm>
          <a:prstGeom prst="rect">
            <a:avLst/>
          </a:prstGeom>
        </p:spPr>
        <p:txBody>
          <a:bodyPr wrap="square">
            <a:spAutoFit/>
          </a:bodyPr>
          <a:lstStyle/>
          <a:p>
            <a:pPr algn="ctr" defTabSz="685800"/>
            <a:r>
              <a:rPr lang="en-US" sz="1500" dirty="0">
                <a:solidFill>
                  <a:srgbClr val="203214"/>
                </a:solidFill>
                <a:effectLst>
                  <a:outerShdw blurRad="38100" dist="38100" dir="2700000" algn="tl">
                    <a:srgbClr val="000000">
                      <a:alpha val="43137"/>
                    </a:srgbClr>
                  </a:outerShdw>
                </a:effectLst>
                <a:latin typeface="Calibri" panose="020F0502020204030204"/>
              </a:rPr>
              <a:t>Specific or custom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user implementation</a:t>
            </a:r>
          </a:p>
        </p:txBody>
      </p:sp>
      <p:sp>
        <p:nvSpPr>
          <p:cNvPr id="578" name="Rectangle 577"/>
          <p:cNvSpPr/>
          <p:nvPr/>
        </p:nvSpPr>
        <p:spPr>
          <a:xfrm>
            <a:off x="1212304" y="2886571"/>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BBF</a:t>
            </a:r>
            <a:br>
              <a:rPr lang="en-US" sz="1500" b="1" dirty="0">
                <a:solidFill>
                  <a:prstClr val="black"/>
                </a:solidFill>
                <a:latin typeface="Calibri" panose="020F0502020204030204"/>
              </a:rPr>
            </a:br>
            <a:r>
              <a:rPr lang="en-US" sz="1500" b="1" dirty="0">
                <a:solidFill>
                  <a:prstClr val="black"/>
                </a:solidFill>
                <a:latin typeface="Calibri" panose="020F0502020204030204"/>
              </a:rPr>
              <a:t>Work Areas</a:t>
            </a:r>
          </a:p>
        </p:txBody>
      </p:sp>
      <p:sp>
        <p:nvSpPr>
          <p:cNvPr id="564" name="Title 563"/>
          <p:cNvSpPr>
            <a:spLocks noGrp="1"/>
          </p:cNvSpPr>
          <p:nvPr>
            <p:ph type="title"/>
          </p:nvPr>
        </p:nvSpPr>
        <p:spPr>
          <a:xfrm>
            <a:off x="172015" y="345302"/>
            <a:ext cx="8742819" cy="475061"/>
          </a:xfrm>
          <a:prstGeom prst="rect">
            <a:avLst/>
          </a:prstGeom>
        </p:spPr>
        <p:txBody>
          <a:bodyPr vert="horz" wrap="square" lIns="68580" tIns="34290" rIns="68580" bIns="34290" rtlCol="0" anchor="ctr">
            <a:noAutofit/>
          </a:bodyPr>
          <a:lstStyle/>
          <a:p>
            <a:r>
              <a:rPr lang="en-US" sz="2700" dirty="0">
                <a:ea typeface="Times" panose="02020603050405020304" pitchFamily="18" charset="0"/>
              </a:rPr>
              <a:t>Broadband Forum Open Source Model: </a:t>
            </a:r>
            <a:r>
              <a:rPr lang="en-US" sz="2700" dirty="0">
                <a:solidFill>
                  <a:schemeClr val="accent6">
                    <a:lumMod val="75000"/>
                  </a:schemeClr>
                </a:solidFill>
                <a:ea typeface="+mn-ea"/>
                <a:cs typeface="+mn-cs"/>
                <a:sym typeface="Wingdings" panose="05000000000000000000" pitchFamily="2" charset="2"/>
              </a:rPr>
              <a:t></a:t>
            </a:r>
            <a:r>
              <a:rPr lang="en-US" sz="2700" dirty="0">
                <a:ea typeface="Times" panose="02020603050405020304" pitchFamily="18" charset="0"/>
                <a:sym typeface="Wingdings" panose="05000000000000000000" pitchFamily="2" charset="2"/>
              </a:rPr>
              <a:t> of </a:t>
            </a:r>
            <a:r>
              <a:rPr lang="en-US" sz="2700" dirty="0">
                <a:solidFill>
                  <a:schemeClr val="accent6">
                    <a:lumMod val="75000"/>
                  </a:schemeClr>
                </a:solidFill>
                <a:sym typeface="Wingdings" panose="05000000000000000000" pitchFamily="2" charset="2"/>
              </a:rPr>
              <a:t></a:t>
            </a:r>
            <a:r>
              <a:rPr lang="en-US" sz="2700" dirty="0">
                <a:ea typeface="Times" panose="02020603050405020304" pitchFamily="18" charset="0"/>
                <a:sym typeface="Wingdings" panose="05000000000000000000" pitchFamily="2" charset="2"/>
              </a:rPr>
              <a:t> </a:t>
            </a:r>
            <a:endParaRPr lang="en-US" sz="2700" dirty="0">
              <a:ea typeface="Times" panose="02020603050405020304" pitchFamily="18" charset="0"/>
            </a:endParaRPr>
          </a:p>
        </p:txBody>
      </p:sp>
      <p:sp>
        <p:nvSpPr>
          <p:cNvPr id="3" name="Rectangle 2"/>
          <p:cNvSpPr/>
          <p:nvPr/>
        </p:nvSpPr>
        <p:spPr>
          <a:xfrm>
            <a:off x="285750" y="1170086"/>
            <a:ext cx="8515350" cy="1200329"/>
          </a:xfrm>
          <a:prstGeom prst="rect">
            <a:avLst/>
          </a:prstGeom>
        </p:spPr>
        <p:txBody>
          <a:bodyPr wrap="square">
            <a:spAutoFit/>
          </a:bodyPr>
          <a:lstStyle/>
          <a:p>
            <a:pPr marL="257175" indent="-257175" defTabSz="685800">
              <a:buFont typeface="Arial" panose="020B0604020202020204" pitchFamily="34" charset="0"/>
              <a:buChar char="•"/>
            </a:pPr>
            <a:r>
              <a:rPr lang="en-US" dirty="0">
                <a:solidFill>
                  <a:prstClr val="black"/>
                </a:solidFill>
                <a:latin typeface="Calibri" panose="020F0502020204030204"/>
              </a:rPr>
              <a:t>Use case which are out of scope for the forum e.g. services/apps for a vertical market or leverages other open source work, or a vendor agnostic app-store</a:t>
            </a:r>
          </a:p>
          <a:p>
            <a:pPr marL="257175" indent="-257175" defTabSz="685800">
              <a:buFont typeface="Arial" panose="020B0604020202020204" pitchFamily="34" charset="0"/>
              <a:buChar char="•"/>
            </a:pPr>
            <a:r>
              <a:rPr lang="en-US" dirty="0">
                <a:solidFill>
                  <a:prstClr val="black"/>
                </a:solidFill>
                <a:latin typeface="Calibri" panose="020F0502020204030204"/>
              </a:rPr>
              <a:t>Helps integrators, vendors with rapid deployment</a:t>
            </a:r>
          </a:p>
          <a:p>
            <a:pPr marL="257175" indent="-257175" defTabSz="685800">
              <a:buFont typeface="Arial" panose="020B0604020202020204" pitchFamily="34" charset="0"/>
              <a:buChar char="•"/>
            </a:pPr>
            <a:r>
              <a:rPr lang="en-US" dirty="0">
                <a:solidFill>
                  <a:prstClr val="black"/>
                </a:solidFill>
                <a:latin typeface="Calibri" panose="020F0502020204030204"/>
              </a:rPr>
              <a:t>SDO role assists marketing efforts</a:t>
            </a:r>
          </a:p>
        </p:txBody>
      </p:sp>
    </p:spTree>
    <p:extLst>
      <p:ext uri="{BB962C8B-B14F-4D97-AF65-F5344CB8AC3E}">
        <p14:creationId xmlns:p14="http://schemas.microsoft.com/office/powerpoint/2010/main" val="137160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Oval 292"/>
          <p:cNvSpPr/>
          <p:nvPr/>
        </p:nvSpPr>
        <p:spPr>
          <a:xfrm>
            <a:off x="3162842" y="2856349"/>
            <a:ext cx="2820683" cy="2820682"/>
          </a:xfrm>
          <a:prstGeom prst="ellipse">
            <a:avLst/>
          </a:prstGeom>
          <a:gradFill flip="none" rotWithShape="1">
            <a:gsLst>
              <a:gs pos="0">
                <a:srgbClr val="006032"/>
              </a:gs>
              <a:gs pos="100000">
                <a:srgbClr val="006032"/>
              </a:gs>
              <a:gs pos="20000">
                <a:schemeClr val="bg1">
                  <a:lumMod val="95000"/>
                  <a:alpha val="86000"/>
                </a:schemeClr>
              </a:gs>
              <a:gs pos="2000">
                <a:srgbClr val="97C642">
                  <a:alpha val="79000"/>
                </a:srgbClr>
              </a:gs>
              <a:gs pos="97000">
                <a:srgbClr val="97C642"/>
              </a:gs>
              <a:gs pos="95000">
                <a:srgbClr val="A5CE5B">
                  <a:alpha val="44000"/>
                </a:srgbClr>
              </a:gs>
              <a:gs pos="50000">
                <a:schemeClr val="bg1"/>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294" name="Oval 293"/>
          <p:cNvSpPr/>
          <p:nvPr/>
        </p:nvSpPr>
        <p:spPr>
          <a:xfrm>
            <a:off x="1060475" y="2856349"/>
            <a:ext cx="2820683" cy="2820682"/>
          </a:xfrm>
          <a:prstGeom prst="ellipse">
            <a:avLst/>
          </a:prstGeom>
          <a:pattFill prst="dkUpDiag">
            <a:fgClr>
              <a:srgbClr val="00703C"/>
            </a:fgClr>
            <a:bgClr>
              <a:srgbClr val="7BC043"/>
            </a:bgClr>
          </a:patt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295" name="Group 294"/>
          <p:cNvGrpSpPr/>
          <p:nvPr/>
        </p:nvGrpSpPr>
        <p:grpSpPr>
          <a:xfrm>
            <a:off x="5260366" y="2856349"/>
            <a:ext cx="2820683" cy="2820682"/>
            <a:chOff x="7991684" y="1818751"/>
            <a:chExt cx="5105400" cy="5105400"/>
          </a:xfrm>
        </p:grpSpPr>
        <p:grpSp>
          <p:nvGrpSpPr>
            <p:cNvPr id="296" name="Group 295"/>
            <p:cNvGrpSpPr/>
            <p:nvPr/>
          </p:nvGrpSpPr>
          <p:grpSpPr>
            <a:xfrm>
              <a:off x="8591968" y="2327414"/>
              <a:ext cx="4285832" cy="3788021"/>
              <a:chOff x="7441995" y="1946915"/>
              <a:chExt cx="2601595" cy="2263668"/>
            </a:xfrm>
          </p:grpSpPr>
          <p:grpSp>
            <p:nvGrpSpPr>
              <p:cNvPr id="298" name="Group 297"/>
              <p:cNvGrpSpPr/>
              <p:nvPr/>
            </p:nvGrpSpPr>
            <p:grpSpPr>
              <a:xfrm>
                <a:off x="9087726" y="2045928"/>
                <a:ext cx="574636" cy="669607"/>
                <a:chOff x="4437045" y="4412791"/>
                <a:chExt cx="574636" cy="669607"/>
              </a:xfrm>
            </p:grpSpPr>
            <p:grpSp>
              <p:nvGrpSpPr>
                <p:cNvPr id="547" name="Group 546"/>
                <p:cNvGrpSpPr/>
                <p:nvPr/>
              </p:nvGrpSpPr>
              <p:grpSpPr>
                <a:xfrm>
                  <a:off x="4437045" y="4412791"/>
                  <a:ext cx="551584" cy="580158"/>
                  <a:chOff x="7127270" y="2863519"/>
                  <a:chExt cx="791805" cy="832823"/>
                </a:xfrm>
              </p:grpSpPr>
              <p:sp>
                <p:nvSpPr>
                  <p:cNvPr id="549" name="Oval 548"/>
                  <p:cNvSpPr/>
                  <p:nvPr/>
                </p:nvSpPr>
                <p:spPr>
                  <a:xfrm>
                    <a:off x="7184161" y="2919755"/>
                    <a:ext cx="710680" cy="710680"/>
                  </a:xfrm>
                  <a:prstGeom prst="ellipse">
                    <a:avLst/>
                  </a:prstGeom>
                  <a:gradFill>
                    <a:gsLst>
                      <a:gs pos="0">
                        <a:schemeClr val="tx1">
                          <a:lumMod val="50000"/>
                          <a:lumOff val="50000"/>
                        </a:schemeClr>
                      </a:gs>
                      <a:gs pos="90000">
                        <a:schemeClr val="tx1">
                          <a:lumMod val="50000"/>
                          <a:lumOff val="50000"/>
                        </a:schemeClr>
                      </a:gs>
                      <a:gs pos="59000">
                        <a:schemeClr val="bg1">
                          <a:lumMod val="75000"/>
                        </a:schemeClr>
                      </a:gs>
                      <a:gs pos="49000">
                        <a:schemeClr val="bg1">
                          <a:lumMod val="75000"/>
                        </a:schemeClr>
                      </a:gs>
                      <a:gs pos="26000">
                        <a:srgbClr val="989898"/>
                      </a:gs>
                      <a:gs pos="53000">
                        <a:srgbClr val="7BC043">
                          <a:shade val="100000"/>
                          <a:satMod val="115000"/>
                        </a:srgbClr>
                      </a:gs>
                    </a:gsLst>
                    <a:lin ang="14400000" scaled="0"/>
                  </a:gradFill>
                  <a:ln w="9525">
                    <a:solidFill>
                      <a:schemeClr val="tx1"/>
                    </a:solidFill>
                  </a:ln>
                  <a:effectLst/>
                  <a:scene3d>
                    <a:camera prst="orthographicFront"/>
                    <a:lightRig rig="threePt" dir="t"/>
                  </a:scene3d>
                  <a:sp3d>
                    <a:bevelT w="127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a:endParaRPr>
                  </a:p>
                </p:txBody>
              </p:sp>
              <p:grpSp>
                <p:nvGrpSpPr>
                  <p:cNvPr id="550" name="Group 549"/>
                  <p:cNvGrpSpPr/>
                  <p:nvPr/>
                </p:nvGrpSpPr>
                <p:grpSpPr>
                  <a:xfrm rot="2700000">
                    <a:off x="7106761" y="2884028"/>
                    <a:ext cx="832823" cy="791805"/>
                    <a:chOff x="9177799" y="3740298"/>
                    <a:chExt cx="832823" cy="791805"/>
                  </a:xfrm>
                </p:grpSpPr>
                <p:grpSp>
                  <p:nvGrpSpPr>
                    <p:cNvPr id="551" name="Group 550"/>
                    <p:cNvGrpSpPr/>
                    <p:nvPr/>
                  </p:nvGrpSpPr>
                  <p:grpSpPr>
                    <a:xfrm>
                      <a:off x="9177799" y="4002035"/>
                      <a:ext cx="832823" cy="268896"/>
                      <a:chOff x="9166913" y="3991149"/>
                      <a:chExt cx="832823" cy="268896"/>
                    </a:xfrm>
                  </p:grpSpPr>
                  <p:sp>
                    <p:nvSpPr>
                      <p:cNvPr id="555" name="Right Arrow 554"/>
                      <p:cNvSpPr/>
                      <p:nvPr/>
                    </p:nvSpPr>
                    <p:spPr>
                      <a:xfrm>
                        <a:off x="9645215" y="3991149"/>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6" name="Right Arrow 555"/>
                      <p:cNvSpPr/>
                      <p:nvPr/>
                    </p:nvSpPr>
                    <p:spPr>
                      <a:xfrm flipH="1">
                        <a:off x="9166913" y="3991150"/>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nvGrpSpPr>
                    <p:cNvPr id="552" name="Group 551"/>
                    <p:cNvGrpSpPr/>
                    <p:nvPr/>
                  </p:nvGrpSpPr>
                  <p:grpSpPr>
                    <a:xfrm>
                      <a:off x="9460119" y="3740298"/>
                      <a:ext cx="268895" cy="791805"/>
                      <a:chOff x="9460119" y="3740298"/>
                      <a:chExt cx="268895" cy="791805"/>
                    </a:xfrm>
                  </p:grpSpPr>
                  <p:sp>
                    <p:nvSpPr>
                      <p:cNvPr id="553" name="Right Arrow 552"/>
                      <p:cNvSpPr/>
                      <p:nvPr/>
                    </p:nvSpPr>
                    <p:spPr>
                      <a:xfrm rot="16200000">
                        <a:off x="9417306" y="4220395"/>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4" name="Right Arrow 553"/>
                      <p:cNvSpPr/>
                      <p:nvPr/>
                    </p:nvSpPr>
                    <p:spPr>
                      <a:xfrm rot="16200000" flipH="1">
                        <a:off x="9417306" y="3783111"/>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grpSp>
            <p:sp>
              <p:nvSpPr>
                <p:cNvPr id="548" name="TextBox 547"/>
                <p:cNvSpPr txBox="1"/>
                <p:nvPr/>
              </p:nvSpPr>
              <p:spPr>
                <a:xfrm>
                  <a:off x="4456208" y="4825115"/>
                  <a:ext cx="555473" cy="257283"/>
                </a:xfrm>
                <a:prstGeom prst="rect">
                  <a:avLst/>
                </a:prstGeom>
                <a:noFill/>
              </p:spPr>
              <p:txBody>
                <a:bodyPr wrap="square" rtlCol="0">
                  <a:prstTxWarp prst="textArchDown">
                    <a:avLst/>
                  </a:prstTxWarp>
                  <a:spAutoFit/>
                </a:bodyPr>
                <a:lstStyle/>
                <a:p>
                  <a:pPr algn="ctr" defTabSz="685800"/>
                  <a:r>
                    <a:rPr lang="en-US" sz="788" dirty="0">
                      <a:solidFill>
                        <a:prstClr val="black"/>
                      </a:solidFill>
                      <a:latin typeface="Calibri" panose="020F0502020204030204"/>
                    </a:rPr>
                    <a:t>router</a:t>
                  </a:r>
                </a:p>
              </p:txBody>
            </p:sp>
          </p:grpSp>
          <p:sp>
            <p:nvSpPr>
              <p:cNvPr id="299" name="Rounded Rectangle 298"/>
              <p:cNvSpPr/>
              <p:nvPr/>
            </p:nvSpPr>
            <p:spPr>
              <a:xfrm>
                <a:off x="8166275" y="2366563"/>
                <a:ext cx="88709" cy="236662"/>
              </a:xfrm>
              <a:prstGeom prst="roundRect">
                <a:avLst/>
              </a:prstGeom>
              <a:pattFill prst="lgGrid">
                <a:fgClr>
                  <a:schemeClr val="bg1">
                    <a:lumMod val="65000"/>
                  </a:schemeClr>
                </a:fgClr>
                <a:bgClr>
                  <a:schemeClr val="tx1">
                    <a:lumMod val="65000"/>
                    <a:lumOff val="35000"/>
                  </a:schemeClr>
                </a:bgClr>
              </a:patt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00" name="Group 299"/>
              <p:cNvGrpSpPr/>
              <p:nvPr/>
            </p:nvGrpSpPr>
            <p:grpSpPr>
              <a:xfrm>
                <a:off x="8319640" y="2404257"/>
                <a:ext cx="623211" cy="306649"/>
                <a:chOff x="-2535633" y="4852891"/>
                <a:chExt cx="1711044" cy="873802"/>
              </a:xfrm>
              <a:effectLst>
                <a:outerShdw blurRad="50800" dist="38100" dir="2700000" algn="tl" rotWithShape="0">
                  <a:prstClr val="black">
                    <a:alpha val="40000"/>
                  </a:prstClr>
                </a:outerShdw>
              </a:effectLst>
            </p:grpSpPr>
            <p:sp>
              <p:nvSpPr>
                <p:cNvPr id="545" name="L-Shape 165"/>
                <p:cNvSpPr/>
                <p:nvPr/>
              </p:nvSpPr>
              <p:spPr>
                <a:xfrm>
                  <a:off x="-1680111" y="4852891"/>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65000"/>
                        <a:lumOff val="35000"/>
                      </a:schemeClr>
                    </a:gs>
                    <a:gs pos="49000">
                      <a:schemeClr val="tx1">
                        <a:lumMod val="85000"/>
                        <a:lumOff val="15000"/>
                      </a:schemeClr>
                    </a:gs>
                    <a:gs pos="23000">
                      <a:schemeClr val="bg1">
                        <a:lumMod val="75000"/>
                      </a:schemeClr>
                    </a:gs>
                  </a:gsLst>
                  <a:lin ang="18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6" name="L-Shape 165"/>
                <p:cNvSpPr/>
                <p:nvPr/>
              </p:nvSpPr>
              <p:spPr>
                <a:xfrm flipH="1">
                  <a:off x="-2535633" y="4853872"/>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85000"/>
                        <a:lumOff val="15000"/>
                      </a:schemeClr>
                    </a:gs>
                    <a:gs pos="80000">
                      <a:schemeClr val="tx1">
                        <a:lumMod val="85000"/>
                        <a:lumOff val="15000"/>
                      </a:schemeClr>
                    </a:gs>
                    <a:gs pos="23000">
                      <a:schemeClr val="bg1">
                        <a:lumMod val="75000"/>
                      </a:schemeClr>
                    </a:gs>
                  </a:gsLst>
                  <a:lin ang="72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sp>
            <p:nvSpPr>
              <p:cNvPr id="301" name="Rectangle 300"/>
              <p:cNvSpPr/>
              <p:nvPr/>
            </p:nvSpPr>
            <p:spPr>
              <a:xfrm>
                <a:off x="8256428" y="1957880"/>
                <a:ext cx="776991" cy="45952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US" sz="900" dirty="0">
                  <a:solidFill>
                    <a:prstClr val="white"/>
                  </a:solidFill>
                  <a:latin typeface="Calibri" panose="020F0502020204030204"/>
                </a:endParaRPr>
              </a:p>
            </p:txBody>
          </p:sp>
          <p:grpSp>
            <p:nvGrpSpPr>
              <p:cNvPr id="302" name="Group 301"/>
              <p:cNvGrpSpPr/>
              <p:nvPr/>
            </p:nvGrpSpPr>
            <p:grpSpPr>
              <a:xfrm>
                <a:off x="7617556" y="2675680"/>
                <a:ext cx="782387" cy="377423"/>
                <a:chOff x="13987391" y="3810940"/>
                <a:chExt cx="782387" cy="377423"/>
              </a:xfrm>
            </p:grpSpPr>
            <p:sp>
              <p:nvSpPr>
                <p:cNvPr id="537" name="Parallelogram 536"/>
                <p:cNvSpPr/>
                <p:nvPr/>
              </p:nvSpPr>
              <p:spPr>
                <a:xfrm>
                  <a:off x="13987391" y="4130070"/>
                  <a:ext cx="701066" cy="58293"/>
                </a:xfrm>
                <a:prstGeom prst="parallelogram">
                  <a:avLst>
                    <a:gd name="adj" fmla="val 298726"/>
                  </a:avLst>
                </a:prstGeom>
                <a:pattFill prst="ltHorz">
                  <a:fgClr>
                    <a:schemeClr val="bg1">
                      <a:lumMod val="75000"/>
                    </a:schemeClr>
                  </a:fgClr>
                  <a:bgClr>
                    <a:schemeClr val="tx1">
                      <a:lumMod val="50000"/>
                      <a:lumOff val="50000"/>
                    </a:schemeClr>
                  </a:bgClr>
                </a:patt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38" name="Group 537"/>
                <p:cNvGrpSpPr/>
                <p:nvPr/>
              </p:nvGrpSpPr>
              <p:grpSpPr>
                <a:xfrm>
                  <a:off x="14173200" y="3810940"/>
                  <a:ext cx="596578" cy="316236"/>
                  <a:chOff x="14173200" y="3810940"/>
                  <a:chExt cx="480553" cy="316236"/>
                </a:xfrm>
              </p:grpSpPr>
              <p:sp>
                <p:nvSpPr>
                  <p:cNvPr id="539" name="Parallelogram 538"/>
                  <p:cNvSpPr/>
                  <p:nvPr/>
                </p:nvSpPr>
                <p:spPr>
                  <a:xfrm>
                    <a:off x="14173200" y="3810940"/>
                    <a:ext cx="480553" cy="316236"/>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40" name="Group 539"/>
                  <p:cNvGrpSpPr/>
                  <p:nvPr/>
                </p:nvGrpSpPr>
                <p:grpSpPr>
                  <a:xfrm>
                    <a:off x="14218822" y="3842981"/>
                    <a:ext cx="107813" cy="200725"/>
                    <a:chOff x="14173200" y="3866223"/>
                    <a:chExt cx="122004" cy="227146"/>
                  </a:xfrm>
                </p:grpSpPr>
                <p:sp>
                  <p:nvSpPr>
                    <p:cNvPr id="541" name="Parallelogram 540"/>
                    <p:cNvSpPr/>
                    <p:nvPr/>
                  </p:nvSpPr>
                  <p:spPr>
                    <a:xfrm>
                      <a:off x="14225729" y="3866223"/>
                      <a:ext cx="69475" cy="45719"/>
                    </a:xfrm>
                    <a:prstGeom prst="parallelogram">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2" name="Parallelogram 541"/>
                    <p:cNvSpPr/>
                    <p:nvPr/>
                  </p:nvSpPr>
                  <p:spPr>
                    <a:xfrm>
                      <a:off x="14208704" y="392499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3" name="Parallelogram 542"/>
                    <p:cNvSpPr/>
                    <p:nvPr/>
                  </p:nvSpPr>
                  <p:spPr>
                    <a:xfrm>
                      <a:off x="14190225" y="3988883"/>
                      <a:ext cx="69475" cy="45719"/>
                    </a:xfrm>
                    <a:prstGeom prst="parallelogram">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4" name="Parallelogram 543"/>
                    <p:cNvSpPr/>
                    <p:nvPr/>
                  </p:nvSpPr>
                  <p:spPr>
                    <a:xfrm>
                      <a:off x="14173200" y="404765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grpSp>
            <p:nvGrpSpPr>
              <p:cNvPr id="303" name="Group 302"/>
              <p:cNvGrpSpPr/>
              <p:nvPr/>
            </p:nvGrpSpPr>
            <p:grpSpPr>
              <a:xfrm>
                <a:off x="7446357" y="1946915"/>
                <a:ext cx="1204622" cy="1696607"/>
                <a:chOff x="5253767" y="326071"/>
                <a:chExt cx="1105247" cy="1696607"/>
              </a:xfrm>
            </p:grpSpPr>
            <p:grpSp>
              <p:nvGrpSpPr>
                <p:cNvPr id="474" name="Group 473"/>
                <p:cNvGrpSpPr/>
                <p:nvPr/>
              </p:nvGrpSpPr>
              <p:grpSpPr>
                <a:xfrm>
                  <a:off x="5253767" y="596465"/>
                  <a:ext cx="1105247" cy="1426213"/>
                  <a:chOff x="6019800" y="4882994"/>
                  <a:chExt cx="714305" cy="1422619"/>
                </a:xfrm>
                <a:effectLst/>
              </p:grpSpPr>
              <p:sp>
                <p:nvSpPr>
                  <p:cNvPr id="476" name="Rectangle 475"/>
                  <p:cNvSpPr/>
                  <p:nvPr/>
                </p:nvSpPr>
                <p:spPr>
                  <a:xfrm>
                    <a:off x="6022226" y="5205733"/>
                    <a:ext cx="710471" cy="224871"/>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7" name="Rectangle 476"/>
                  <p:cNvSpPr/>
                  <p:nvPr/>
                </p:nvSpPr>
                <p:spPr>
                  <a:xfrm>
                    <a:off x="6022226" y="4995488"/>
                    <a:ext cx="705243" cy="1310125"/>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78" name="Group 477"/>
                  <p:cNvGrpSpPr/>
                  <p:nvPr/>
                </p:nvGrpSpPr>
                <p:grpSpPr>
                  <a:xfrm>
                    <a:off x="6021894" y="5038376"/>
                    <a:ext cx="703149" cy="392227"/>
                    <a:chOff x="1474354" y="3428122"/>
                    <a:chExt cx="764055" cy="730555"/>
                  </a:xfrm>
                </p:grpSpPr>
                <p:grpSp>
                  <p:nvGrpSpPr>
                    <p:cNvPr id="527" name="Group 526"/>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33" name="Rectangle 53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4" name="Rectangle 53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5" name="Rectangle 53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6" name="Rectangle 53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28" name="Group 527"/>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29" name="Rectangle 528"/>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0" name="Rectangle 529"/>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1" name="Rectangle 530"/>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2" name="Rectangle 531"/>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79" name="Rectangle 478"/>
                  <p:cNvSpPr/>
                  <p:nvPr/>
                </p:nvSpPr>
                <p:spPr>
                  <a:xfrm>
                    <a:off x="6023309" y="4882994"/>
                    <a:ext cx="705243" cy="122464"/>
                  </a:xfrm>
                  <a:prstGeom prst="rect">
                    <a:avLst/>
                  </a:prstGeom>
                  <a:solidFill>
                    <a:schemeClr val="bg1"/>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defTabSz="685800">
                      <a:defRPr/>
                    </a:pPr>
                    <a:r>
                      <a:rPr lang="en-US" sz="525" b="1" dirty="0">
                        <a:solidFill>
                          <a:srgbClr val="FF0000"/>
                        </a:solidFill>
                        <a:effectLst>
                          <a:outerShdw blurRad="38100" dist="38100" dir="2700000" algn="tl">
                            <a:srgbClr val="000000">
                              <a:alpha val="43137"/>
                            </a:srgbClr>
                          </a:outerShdw>
                        </a:effectLst>
                        <a:latin typeface="Calibri"/>
                      </a:rPr>
                      <a:t>Professional Building </a:t>
                    </a:r>
                  </a:p>
                </p:txBody>
              </p:sp>
              <p:sp>
                <p:nvSpPr>
                  <p:cNvPr id="480" name="Rectangle 479"/>
                  <p:cNvSpPr/>
                  <p:nvPr/>
                </p:nvSpPr>
                <p:spPr>
                  <a:xfrm>
                    <a:off x="6022226" y="521720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1" name="Rectangle 480"/>
                  <p:cNvSpPr/>
                  <p:nvPr/>
                </p:nvSpPr>
                <p:spPr>
                  <a:xfrm>
                    <a:off x="6022226" y="499944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2" name="Rectangle 481"/>
                  <p:cNvSpPr/>
                  <p:nvPr/>
                </p:nvSpPr>
                <p:spPr>
                  <a:xfrm>
                    <a:off x="6019800" y="5039466"/>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3" name="Group 482"/>
                  <p:cNvGrpSpPr/>
                  <p:nvPr/>
                </p:nvGrpSpPr>
                <p:grpSpPr>
                  <a:xfrm>
                    <a:off x="6038349" y="5761921"/>
                    <a:ext cx="146772" cy="94938"/>
                    <a:chOff x="3117852" y="3657600"/>
                    <a:chExt cx="160014" cy="103503"/>
                  </a:xfrm>
                </p:grpSpPr>
                <p:grpSp>
                  <p:nvGrpSpPr>
                    <p:cNvPr id="521" name="Group 520"/>
                    <p:cNvGrpSpPr/>
                    <p:nvPr/>
                  </p:nvGrpSpPr>
                  <p:grpSpPr>
                    <a:xfrm>
                      <a:off x="3117852" y="3657600"/>
                      <a:ext cx="160014" cy="45719"/>
                      <a:chOff x="3117852" y="3657600"/>
                      <a:chExt cx="533400" cy="152402"/>
                    </a:xfrm>
                  </p:grpSpPr>
                  <p:sp>
                    <p:nvSpPr>
                      <p:cNvPr id="525" name="Rectangle 524"/>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6" name="Rectangle 525"/>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22" name="Group 521"/>
                    <p:cNvGrpSpPr/>
                    <p:nvPr/>
                  </p:nvGrpSpPr>
                  <p:grpSpPr>
                    <a:xfrm>
                      <a:off x="3117852" y="3715384"/>
                      <a:ext cx="160014" cy="45719"/>
                      <a:chOff x="3117852" y="3657600"/>
                      <a:chExt cx="533400" cy="152402"/>
                    </a:xfrm>
                  </p:grpSpPr>
                  <p:sp>
                    <p:nvSpPr>
                      <p:cNvPr id="523" name="Rectangle 522"/>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4" name="Rectangle 523"/>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sp>
                <p:nvSpPr>
                  <p:cNvPr id="484" name="Rectangle 483"/>
                  <p:cNvSpPr/>
                  <p:nvPr/>
                </p:nvSpPr>
                <p:spPr>
                  <a:xfrm>
                    <a:off x="6023634" y="5637806"/>
                    <a:ext cx="710471" cy="223556"/>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5" name="Group 484"/>
                  <p:cNvGrpSpPr/>
                  <p:nvPr/>
                </p:nvGrpSpPr>
                <p:grpSpPr>
                  <a:xfrm>
                    <a:off x="6023302" y="5470450"/>
                    <a:ext cx="703149" cy="390912"/>
                    <a:chOff x="1474354" y="3428122"/>
                    <a:chExt cx="764055" cy="730555"/>
                  </a:xfrm>
                </p:grpSpPr>
                <p:grpSp>
                  <p:nvGrpSpPr>
                    <p:cNvPr id="511" name="Group 510"/>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17" name="Rectangle 51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8" name="Rectangle 51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9" name="Rectangle 51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20" name="Rectangle 51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12" name="Group 511"/>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13" name="Rectangle 51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4" name="Rectangle 51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5" name="Rectangle 51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6" name="Rectangle 51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86" name="Rectangle 485"/>
                  <p:cNvSpPr/>
                  <p:nvPr/>
                </p:nvSpPr>
                <p:spPr>
                  <a:xfrm>
                    <a:off x="6023634" y="564927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7" name="Rectangle 486"/>
                  <p:cNvSpPr/>
                  <p:nvPr/>
                </p:nvSpPr>
                <p:spPr>
                  <a:xfrm>
                    <a:off x="6023634" y="5431518"/>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8" name="Rectangle 487"/>
                  <p:cNvSpPr/>
                  <p:nvPr/>
                </p:nvSpPr>
                <p:spPr>
                  <a:xfrm>
                    <a:off x="6021208" y="5471539"/>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9" name="Group 488"/>
                  <p:cNvGrpSpPr/>
                  <p:nvPr/>
                </p:nvGrpSpPr>
                <p:grpSpPr>
                  <a:xfrm>
                    <a:off x="6038200" y="6190563"/>
                    <a:ext cx="146772" cy="94938"/>
                    <a:chOff x="3117852" y="3657600"/>
                    <a:chExt cx="160014" cy="103503"/>
                  </a:xfrm>
                </p:grpSpPr>
                <p:grpSp>
                  <p:nvGrpSpPr>
                    <p:cNvPr id="505" name="Group 504"/>
                    <p:cNvGrpSpPr/>
                    <p:nvPr/>
                  </p:nvGrpSpPr>
                  <p:grpSpPr>
                    <a:xfrm>
                      <a:off x="3117852" y="3657600"/>
                      <a:ext cx="160014" cy="45719"/>
                      <a:chOff x="3117852" y="3657600"/>
                      <a:chExt cx="533400" cy="152402"/>
                    </a:xfrm>
                  </p:grpSpPr>
                  <p:sp>
                    <p:nvSpPr>
                      <p:cNvPr id="509" name="Rectangle 508"/>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10" name="Rectangle 509"/>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06" name="Group 505"/>
                    <p:cNvGrpSpPr/>
                    <p:nvPr/>
                  </p:nvGrpSpPr>
                  <p:grpSpPr>
                    <a:xfrm>
                      <a:off x="3117852" y="3715384"/>
                      <a:ext cx="160014" cy="45719"/>
                      <a:chOff x="3117852" y="3657600"/>
                      <a:chExt cx="533400" cy="152402"/>
                    </a:xfrm>
                  </p:grpSpPr>
                  <p:sp>
                    <p:nvSpPr>
                      <p:cNvPr id="507" name="Rectangle 506"/>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08" name="Rectangle 507"/>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grpSp>
                <p:nvGrpSpPr>
                  <p:cNvPr id="490" name="Group 489"/>
                  <p:cNvGrpSpPr/>
                  <p:nvPr/>
                </p:nvGrpSpPr>
                <p:grpSpPr>
                  <a:xfrm>
                    <a:off x="6023153" y="5899092"/>
                    <a:ext cx="703149" cy="390912"/>
                    <a:chOff x="1474354" y="3428122"/>
                    <a:chExt cx="764055" cy="730555"/>
                  </a:xfrm>
                </p:grpSpPr>
                <p:grpSp>
                  <p:nvGrpSpPr>
                    <p:cNvPr id="495" name="Group 494"/>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01" name="Rectangle 50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2" name="Rectangle 50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3" name="Rectangle 50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4" name="Rectangle 50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96" name="Group 495"/>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497" name="Rectangle 49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8" name="Rectangle 49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9" name="Rectangle 49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0" name="Rectangle 49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91" name="Rectangle 490"/>
                  <p:cNvSpPr/>
                  <p:nvPr/>
                </p:nvSpPr>
                <p:spPr>
                  <a:xfrm>
                    <a:off x="6028067" y="608058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2" name="Rectangle 491"/>
                  <p:cNvSpPr/>
                  <p:nvPr/>
                </p:nvSpPr>
                <p:spPr>
                  <a:xfrm>
                    <a:off x="6023485" y="5860160"/>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3" name="Rectangle 492"/>
                  <p:cNvSpPr/>
                  <p:nvPr/>
                </p:nvSpPr>
                <p:spPr>
                  <a:xfrm>
                    <a:off x="6021059" y="5900181"/>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4" name="Rectangle 493"/>
                  <p:cNvSpPr/>
                  <p:nvPr/>
                </p:nvSpPr>
                <p:spPr>
                  <a:xfrm>
                    <a:off x="6287313" y="6123246"/>
                    <a:ext cx="176205" cy="162256"/>
                  </a:xfrm>
                  <a:prstGeom prst="rect">
                    <a:avLst/>
                  </a:prstGeom>
                  <a:solidFill>
                    <a:srgbClr val="00703C">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75" name="TextBox 474"/>
                <p:cNvSpPr txBox="1"/>
                <p:nvPr/>
              </p:nvSpPr>
              <p:spPr>
                <a:xfrm>
                  <a:off x="5282237" y="326071"/>
                  <a:ext cx="1076424" cy="199739"/>
                </a:xfrm>
                <a:prstGeom prst="rect">
                  <a:avLst/>
                </a:prstGeom>
                <a:noFill/>
                <a:effectLst>
                  <a:softEdge rad="31750"/>
                </a:effectLst>
              </p:spPr>
              <p:txBody>
                <a:bodyPr wrap="square" rtlCol="0">
                  <a:spAutoFit/>
                </a:bodyPr>
                <a:lstStyle/>
                <a:p>
                  <a:pPr algn="ctr" defTabSz="685800">
                    <a:defRPr/>
                  </a:pPr>
                  <a:endParaRPr lang="en-US" sz="600" b="1" dirty="0">
                    <a:solidFill>
                      <a:prstClr val="black"/>
                    </a:solidFill>
                    <a:latin typeface="Calibri"/>
                  </a:endParaRPr>
                </a:p>
              </p:txBody>
            </p:sp>
          </p:grpSp>
          <p:grpSp>
            <p:nvGrpSpPr>
              <p:cNvPr id="304" name="Group 303"/>
              <p:cNvGrpSpPr/>
              <p:nvPr/>
            </p:nvGrpSpPr>
            <p:grpSpPr>
              <a:xfrm>
                <a:off x="8226177" y="3252245"/>
                <a:ext cx="1119546" cy="958338"/>
                <a:chOff x="7122885" y="2774870"/>
                <a:chExt cx="1119546" cy="958338"/>
              </a:xfrm>
            </p:grpSpPr>
            <p:grpSp>
              <p:nvGrpSpPr>
                <p:cNvPr id="430" name="Group 429"/>
                <p:cNvGrpSpPr/>
                <p:nvPr/>
              </p:nvGrpSpPr>
              <p:grpSpPr>
                <a:xfrm>
                  <a:off x="7162801" y="3212936"/>
                  <a:ext cx="1079630" cy="520272"/>
                  <a:chOff x="7162801" y="3212936"/>
                  <a:chExt cx="1079630" cy="520272"/>
                </a:xfrm>
              </p:grpSpPr>
              <p:grpSp>
                <p:nvGrpSpPr>
                  <p:cNvPr id="432" name="Group 431"/>
                  <p:cNvGrpSpPr/>
                  <p:nvPr/>
                </p:nvGrpSpPr>
                <p:grpSpPr>
                  <a:xfrm>
                    <a:off x="7162801" y="3212936"/>
                    <a:ext cx="1079630" cy="520272"/>
                    <a:chOff x="4058393" y="5824159"/>
                    <a:chExt cx="821410" cy="395836"/>
                  </a:xfrm>
                </p:grpSpPr>
                <p:sp>
                  <p:nvSpPr>
                    <p:cNvPr id="434" name="Rectangle 433"/>
                    <p:cNvSpPr/>
                    <p:nvPr/>
                  </p:nvSpPr>
                  <p:spPr>
                    <a:xfrm>
                      <a:off x="4088166" y="6174276"/>
                      <a:ext cx="748937" cy="45719"/>
                    </a:xfrm>
                    <a:prstGeom prst="rect">
                      <a:avLst/>
                    </a:prstGeom>
                    <a:solidFill>
                      <a:srgbClr val="87460A"/>
                    </a:soli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5" name="Rectangle 434"/>
                    <p:cNvSpPr/>
                    <p:nvPr/>
                  </p:nvSpPr>
                  <p:spPr>
                    <a:xfrm>
                      <a:off x="4088137" y="5995654"/>
                      <a:ext cx="748937" cy="220209"/>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6" name="Trapezoid 435"/>
                    <p:cNvSpPr/>
                    <p:nvPr/>
                  </p:nvSpPr>
                  <p:spPr>
                    <a:xfrm>
                      <a:off x="4059406" y="5914508"/>
                      <a:ext cx="820397" cy="82366"/>
                    </a:xfrm>
                    <a:prstGeom prst="trapezoid">
                      <a:avLst>
                        <a:gd name="adj" fmla="val 311608"/>
                      </a:avLst>
                    </a:prstGeom>
                    <a:pattFill prst="narHorz">
                      <a:fgClr>
                        <a:schemeClr val="accent6">
                          <a:lumMod val="50000"/>
                        </a:schemeClr>
                      </a:fgClr>
                      <a:bgClr>
                        <a:schemeClr val="accent6">
                          <a:lumMod val="60000"/>
                          <a:lumOff val="40000"/>
                        </a:schemeClr>
                      </a:bgClr>
                    </a:patt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7" name="Rectangle 436"/>
                    <p:cNvSpPr/>
                    <p:nvPr/>
                  </p:nvSpPr>
                  <p:spPr>
                    <a:xfrm>
                      <a:off x="4377431" y="5856589"/>
                      <a:ext cx="49883" cy="95744"/>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8" name="Rectangle 437"/>
                    <p:cNvSpPr/>
                    <p:nvPr/>
                  </p:nvSpPr>
                  <p:spPr>
                    <a:xfrm>
                      <a:off x="4481374" y="6016303"/>
                      <a:ext cx="114300" cy="199559"/>
                    </a:xfrm>
                    <a:prstGeom prst="rect">
                      <a:avLst/>
                    </a:prstGeom>
                    <a:solidFill>
                      <a:schemeClr val="bg1">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9" name="Rectangle 438"/>
                    <p:cNvSpPr/>
                    <p:nvPr/>
                  </p:nvSpPr>
                  <p:spPr>
                    <a:xfrm>
                      <a:off x="4139161" y="6026233"/>
                      <a:ext cx="59821" cy="89379"/>
                    </a:xfrm>
                    <a:prstGeom prst="rect">
                      <a:avLst/>
                    </a:prstGeom>
                    <a:gradFill>
                      <a:gsLst>
                        <a:gs pos="86000">
                          <a:schemeClr val="bg1">
                            <a:lumMod val="75000"/>
                          </a:schemeClr>
                        </a:gs>
                        <a:gs pos="0">
                          <a:schemeClr val="tx1">
                            <a:lumMod val="50000"/>
                            <a:lumOff val="50000"/>
                          </a:schemeClr>
                        </a:gs>
                        <a:gs pos="36000">
                          <a:schemeClr val="bg1"/>
                        </a:gs>
                        <a:gs pos="19000">
                          <a:schemeClr val="bg1">
                            <a:lumMod val="95000"/>
                          </a:schemeClr>
                        </a:gs>
                        <a:gs pos="75000">
                          <a:schemeClr val="bg1">
                            <a:lumMod val="75000"/>
                          </a:schemeClr>
                        </a:gs>
                        <a:gs pos="99000">
                          <a:schemeClr val="tx1">
                            <a:lumMod val="50000"/>
                            <a:lumOff val="50000"/>
                          </a:schemeClr>
                        </a:gs>
                        <a:gs pos="90000">
                          <a:schemeClr val="bg1">
                            <a:lumMod val="65000"/>
                          </a:schemeClr>
                        </a:gs>
                      </a:gsLst>
                      <a:lin ang="3000000" scaled="0"/>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pic>
                  <p:nvPicPr>
                    <p:cNvPr id="440" name="Picture 2" descr="http://tse2.mm.bing.net/th?id=OIP.M7430890571028c155c8edae50db7a1acH0&amp;pid=15.1&amp;P=0&amp;w=245&amp;h=1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36868" y="6030366"/>
                      <a:ext cx="157159" cy="121935"/>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41" name="Group 440"/>
                    <p:cNvGrpSpPr/>
                    <p:nvPr/>
                  </p:nvGrpSpPr>
                  <p:grpSpPr>
                    <a:xfrm>
                      <a:off x="4636232" y="6027311"/>
                      <a:ext cx="157160" cy="127207"/>
                      <a:chOff x="4691064" y="6400800"/>
                      <a:chExt cx="186176" cy="228714"/>
                    </a:xfrm>
                    <a:noFill/>
                  </p:grpSpPr>
                  <p:sp>
                    <p:nvSpPr>
                      <p:cNvPr id="462" name="Rectangle 461"/>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3" name="Rectangle 462"/>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4" name="Rectangle 463"/>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5" name="Rectangle 464"/>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6" name="Rectangle 465"/>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7" name="Rectangle 466"/>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8" name="Rectangle 467"/>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9" name="Rectangle 468"/>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0" name="Rectangle 469"/>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1" name="Rectangle 470"/>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2" name="Rectangle 471"/>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3" name="Rectangle 472"/>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pic>
                  <p:nvPicPr>
                    <p:cNvPr id="44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62490" y="6027837"/>
                      <a:ext cx="160665" cy="12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43" name="Group 442"/>
                    <p:cNvGrpSpPr/>
                    <p:nvPr/>
                  </p:nvGrpSpPr>
                  <p:grpSpPr>
                    <a:xfrm>
                      <a:off x="4258025" y="6022016"/>
                      <a:ext cx="163662" cy="127207"/>
                      <a:chOff x="4691064" y="6400800"/>
                      <a:chExt cx="186176" cy="228714"/>
                    </a:xfrm>
                    <a:noFill/>
                  </p:grpSpPr>
                  <p:sp>
                    <p:nvSpPr>
                      <p:cNvPr id="450" name="Rectangle 449"/>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1" name="Rectangle 450"/>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2" name="Rectangle 451"/>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3" name="Rectangle 452"/>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4" name="Rectangle 453"/>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5" name="Rectangle 454"/>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6" name="Rectangle 455"/>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7" name="Rectangle 456"/>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8" name="Rectangle 457"/>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9" name="Rectangle 458"/>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0" name="Rectangle 459"/>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1" name="Rectangle 460"/>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44" name="Rectangle 443"/>
                    <p:cNvSpPr/>
                    <p:nvPr/>
                  </p:nvSpPr>
                  <p:spPr>
                    <a:xfrm>
                      <a:off x="4488873" y="6032890"/>
                      <a:ext cx="99303" cy="173268"/>
                    </a:xfrm>
                    <a:prstGeom prst="rect">
                      <a:avLst/>
                    </a:prstGeom>
                    <a:solidFill>
                      <a:schemeClr val="accent6">
                        <a:lumMod val="60000"/>
                        <a:lumOff val="4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45" name="Group 444"/>
                    <p:cNvGrpSpPr/>
                    <p:nvPr/>
                  </p:nvGrpSpPr>
                  <p:grpSpPr>
                    <a:xfrm rot="10800000">
                      <a:off x="4453512" y="5824159"/>
                      <a:ext cx="325415" cy="347789"/>
                      <a:chOff x="2514600" y="4724399"/>
                      <a:chExt cx="609600" cy="651513"/>
                    </a:xfrm>
                    <a:effectLst>
                      <a:outerShdw blurRad="50800" dist="38100" dir="5400000" algn="t" rotWithShape="0">
                        <a:prstClr val="black">
                          <a:alpha val="40000"/>
                        </a:prstClr>
                      </a:outerShdw>
                    </a:effectLst>
                  </p:grpSpPr>
                  <p:sp>
                    <p:nvSpPr>
                      <p:cNvPr id="447" name="Arc 446"/>
                      <p:cNvSpPr/>
                      <p:nvPr/>
                    </p:nvSpPr>
                    <p:spPr>
                      <a:xfrm>
                        <a:off x="2667000" y="4876800"/>
                        <a:ext cx="304800" cy="332742"/>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8" name="Arc 447"/>
                      <p:cNvSpPr/>
                      <p:nvPr/>
                    </p:nvSpPr>
                    <p:spPr>
                      <a:xfrm>
                        <a:off x="2590327" y="4800368"/>
                        <a:ext cx="458147" cy="500147"/>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9" name="Arc 448"/>
                      <p:cNvSpPr/>
                      <p:nvPr/>
                    </p:nvSpPr>
                    <p:spPr>
                      <a:xfrm>
                        <a:off x="2514600" y="4724399"/>
                        <a:ext cx="609600" cy="651513"/>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cxnSp>
                  <p:nvCxnSpPr>
                    <p:cNvPr id="446" name="Straight Connector 445"/>
                    <p:cNvCxnSpPr/>
                    <p:nvPr/>
                  </p:nvCxnSpPr>
                  <p:spPr>
                    <a:xfrm>
                      <a:off x="4058393" y="6000354"/>
                      <a:ext cx="821410" cy="0"/>
                    </a:xfrm>
                    <a:prstGeom prst="line">
                      <a:avLst/>
                    </a:prstGeom>
                    <a:ln w="6350">
                      <a:solidFill>
                        <a:srgbClr val="87460A"/>
                      </a:solidFill>
                    </a:ln>
                  </p:spPr>
                  <p:style>
                    <a:lnRef idx="1">
                      <a:schemeClr val="accent1"/>
                    </a:lnRef>
                    <a:fillRef idx="0">
                      <a:schemeClr val="accent1"/>
                    </a:fillRef>
                    <a:effectRef idx="0">
                      <a:schemeClr val="accent1"/>
                    </a:effectRef>
                    <a:fontRef idx="minor">
                      <a:schemeClr val="tx1"/>
                    </a:fontRef>
                  </p:style>
                </p:cxnSp>
              </p:grpSp>
              <p:sp>
                <p:nvSpPr>
                  <p:cNvPr id="433" name="Rectangle 432"/>
                  <p:cNvSpPr/>
                  <p:nvPr/>
                </p:nvSpPr>
                <p:spPr>
                  <a:xfrm rot="16200000" flipH="1">
                    <a:off x="7316022" y="3268166"/>
                    <a:ext cx="47769" cy="307152"/>
                  </a:xfrm>
                  <a:prstGeom prst="rect">
                    <a:avLst/>
                  </a:prstGeom>
                  <a:solidFill>
                    <a:srgbClr val="7BC043"/>
                  </a:solidFill>
                  <a:ln w="6350">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sp>
              <p:nvSpPr>
                <p:cNvPr id="431" name="TextBox 430"/>
                <p:cNvSpPr txBox="1"/>
                <p:nvPr/>
              </p:nvSpPr>
              <p:spPr>
                <a:xfrm>
                  <a:off x="7122885" y="2774870"/>
                  <a:ext cx="1086058" cy="29960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Residential, Home Worker</a:t>
                  </a:r>
                </a:p>
              </p:txBody>
            </p:sp>
          </p:grpSp>
          <p:grpSp>
            <p:nvGrpSpPr>
              <p:cNvPr id="305" name="Group 304"/>
              <p:cNvGrpSpPr/>
              <p:nvPr/>
            </p:nvGrpSpPr>
            <p:grpSpPr>
              <a:xfrm>
                <a:off x="9327638" y="2361777"/>
                <a:ext cx="715952" cy="1701470"/>
                <a:chOff x="9853993" y="521984"/>
                <a:chExt cx="715952" cy="1701470"/>
              </a:xfrm>
            </p:grpSpPr>
            <p:sp>
              <p:nvSpPr>
                <p:cNvPr id="403" name="TextBox 402"/>
                <p:cNvSpPr txBox="1"/>
                <p:nvPr/>
              </p:nvSpPr>
              <p:spPr>
                <a:xfrm>
                  <a:off x="10040774" y="1056183"/>
                  <a:ext cx="529171" cy="19973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DPU </a:t>
                  </a:r>
                </a:p>
              </p:txBody>
            </p:sp>
            <p:grpSp>
              <p:nvGrpSpPr>
                <p:cNvPr id="404" name="Group 403"/>
                <p:cNvGrpSpPr/>
                <p:nvPr/>
              </p:nvGrpSpPr>
              <p:grpSpPr>
                <a:xfrm>
                  <a:off x="9853993" y="521984"/>
                  <a:ext cx="457200" cy="1701470"/>
                  <a:chOff x="8978781" y="2649688"/>
                  <a:chExt cx="457200" cy="1701470"/>
                </a:xfrm>
              </p:grpSpPr>
              <p:cxnSp>
                <p:nvCxnSpPr>
                  <p:cNvPr id="405" name="Straight Connector 404"/>
                  <p:cNvCxnSpPr/>
                  <p:nvPr/>
                </p:nvCxnSpPr>
                <p:spPr>
                  <a:xfrm>
                    <a:off x="9190124" y="2912329"/>
                    <a:ext cx="0" cy="1424085"/>
                  </a:xfrm>
                  <a:prstGeom prst="line">
                    <a:avLst/>
                  </a:prstGeom>
                  <a:ln w="28575">
                    <a:solidFill>
                      <a:srgbClr val="FFFF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6" name="Freeform 405"/>
                  <p:cNvSpPr/>
                  <p:nvPr/>
                </p:nvSpPr>
                <p:spPr>
                  <a:xfrm>
                    <a:off x="9129354" y="2812958"/>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63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07" name="Freeform 406"/>
                  <p:cNvSpPr/>
                  <p:nvPr/>
                </p:nvSpPr>
                <p:spPr>
                  <a:xfrm>
                    <a:off x="9139828" y="2804196"/>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08" name="Group 407"/>
                  <p:cNvGrpSpPr/>
                  <p:nvPr/>
                </p:nvGrpSpPr>
                <p:grpSpPr>
                  <a:xfrm>
                    <a:off x="8989902" y="2795387"/>
                    <a:ext cx="171854" cy="28383"/>
                    <a:chOff x="6279595" y="4526281"/>
                    <a:chExt cx="342608" cy="45719"/>
                  </a:xfrm>
                </p:grpSpPr>
                <p:sp>
                  <p:nvSpPr>
                    <p:cNvPr id="427" name="Snip Same Side Corner Rectangle 426"/>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8" name="Snip Same Side Corner Rectangle 427"/>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9" name="Snip Same Side Corner Rectangle 428"/>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09" name="Group 408"/>
                  <p:cNvGrpSpPr/>
                  <p:nvPr/>
                </p:nvGrpSpPr>
                <p:grpSpPr>
                  <a:xfrm>
                    <a:off x="9250854" y="2795752"/>
                    <a:ext cx="171854" cy="28383"/>
                    <a:chOff x="6279595" y="4526281"/>
                    <a:chExt cx="342608" cy="45719"/>
                  </a:xfrm>
                </p:grpSpPr>
                <p:sp>
                  <p:nvSpPr>
                    <p:cNvPr id="424" name="Snip Same Side Corner Rectangle 423"/>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5" name="Snip Same Side Corner Rectangle 424"/>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6" name="Snip Same Side Corner Rectangle 425"/>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10" name="Rectangle 409"/>
                  <p:cNvSpPr/>
                  <p:nvPr/>
                </p:nvSpPr>
                <p:spPr>
                  <a:xfrm rot="16200000" flipH="1" flipV="1">
                    <a:off x="8365635" y="3475240"/>
                    <a:ext cx="1701470" cy="50366"/>
                  </a:xfrm>
                  <a:prstGeom prst="rect">
                    <a:avLst/>
                  </a:prstGeom>
                  <a:gradFill flip="none" rotWithShape="1">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5400000" scaled="0"/>
                    <a:tileRect/>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411" name="Rectangle 410"/>
                  <p:cNvSpPr/>
                  <p:nvPr/>
                </p:nvSpPr>
                <p:spPr>
                  <a:xfrm rot="16200000" flipH="1">
                    <a:off x="9198237" y="2590374"/>
                    <a:ext cx="18288" cy="457200"/>
                  </a:xfrm>
                  <a:prstGeom prst="rect">
                    <a:avLst/>
                  </a:prstGeom>
                  <a:gradFill>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10800000" scaled="0"/>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nvGrpSpPr>
                  <p:cNvPr id="412" name="Group 411"/>
                  <p:cNvGrpSpPr/>
                  <p:nvPr/>
                </p:nvGrpSpPr>
                <p:grpSpPr>
                  <a:xfrm>
                    <a:off x="9208751" y="2838212"/>
                    <a:ext cx="200530" cy="270937"/>
                    <a:chOff x="9703855" y="4055453"/>
                    <a:chExt cx="200530" cy="270937"/>
                  </a:xfrm>
                </p:grpSpPr>
                <p:sp>
                  <p:nvSpPr>
                    <p:cNvPr id="413" name="Trapezoid 412"/>
                    <p:cNvSpPr/>
                    <p:nvPr/>
                  </p:nvSpPr>
                  <p:spPr>
                    <a:xfrm rot="5400000">
                      <a:off x="9738491" y="4141663"/>
                      <a:ext cx="251079" cy="80708"/>
                    </a:xfrm>
                    <a:prstGeom prst="trapezoid">
                      <a:avLst>
                        <a:gd name="adj" fmla="val 27648"/>
                      </a:avLst>
                    </a:prstGeom>
                    <a:solidFill>
                      <a:schemeClr val="bg1">
                        <a:lumMod val="50000"/>
                      </a:schemeClr>
                    </a:solidFill>
                    <a:ln w="317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4" name="Snip Same Side Corner Rectangle 413"/>
                    <p:cNvSpPr/>
                    <p:nvPr/>
                  </p:nvSpPr>
                  <p:spPr>
                    <a:xfrm rot="10800000">
                      <a:off x="9745193" y="428067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tx1">
                            <a:lumMod val="75000"/>
                            <a:lumOff val="2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5" name="Rectangle 414"/>
                    <p:cNvSpPr/>
                    <p:nvPr/>
                  </p:nvSpPr>
                  <p:spPr>
                    <a:xfrm>
                      <a:off x="9703855" y="4055453"/>
                      <a:ext cx="194292" cy="258834"/>
                    </a:xfrm>
                    <a:prstGeom prst="rect">
                      <a:avLst/>
                    </a:prstGeom>
                    <a:gradFill>
                      <a:gsLst>
                        <a:gs pos="3247">
                          <a:schemeClr val="tx1">
                            <a:lumMod val="50000"/>
                            <a:lumOff val="50000"/>
                          </a:schemeClr>
                        </a:gs>
                        <a:gs pos="38000">
                          <a:schemeClr val="bg1">
                            <a:lumMod val="75000"/>
                          </a:schemeClr>
                        </a:gs>
                        <a:gs pos="68000">
                          <a:srgbClr val="989898"/>
                        </a:gs>
                        <a:gs pos="92208">
                          <a:schemeClr val="bg1">
                            <a:lumMod val="75000"/>
                          </a:schemeClr>
                        </a:gs>
                        <a:gs pos="53000">
                          <a:srgbClr val="7BC043">
                            <a:shade val="100000"/>
                            <a:satMod val="115000"/>
                          </a:srgbClr>
                        </a:gs>
                      </a:gsLst>
                      <a:lin ang="14400000" scaled="0"/>
                    </a:gradFill>
                    <a:ln w="3175">
                      <a:noFill/>
                    </a:ln>
                    <a:effectLst>
                      <a:outerShdw blurRad="50800" dist="38100" dir="2700000" algn="tl" rotWithShape="0">
                        <a:prstClr val="black">
                          <a:alpha val="40000"/>
                        </a:prstClr>
                      </a:outerShd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16" name="Group 415"/>
                    <p:cNvGrpSpPr/>
                    <p:nvPr/>
                  </p:nvGrpSpPr>
                  <p:grpSpPr>
                    <a:xfrm>
                      <a:off x="9743966" y="4174247"/>
                      <a:ext cx="117762" cy="92091"/>
                      <a:chOff x="5422091" y="5509475"/>
                      <a:chExt cx="152400" cy="205525"/>
                    </a:xfrm>
                    <a:effectLst/>
                  </p:grpSpPr>
                  <p:cxnSp>
                    <p:nvCxnSpPr>
                      <p:cNvPr id="418" name="Straight Connector 417"/>
                      <p:cNvCxnSpPr/>
                      <p:nvPr/>
                    </p:nvCxnSpPr>
                    <p:spPr>
                      <a:xfrm>
                        <a:off x="5422091" y="571500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5422091" y="567389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0" name="Straight Connector 419"/>
                      <p:cNvCxnSpPr/>
                      <p:nvPr/>
                    </p:nvCxnSpPr>
                    <p:spPr>
                      <a:xfrm>
                        <a:off x="5422091" y="555058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a:off x="5422091" y="550947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5422091" y="563279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5422091" y="5591684"/>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417" name="Rectangle 416"/>
                    <p:cNvSpPr/>
                    <p:nvPr/>
                  </p:nvSpPr>
                  <p:spPr>
                    <a:xfrm>
                      <a:off x="9704425" y="4055453"/>
                      <a:ext cx="172863" cy="245547"/>
                    </a:xfrm>
                    <a:prstGeom prst="rect">
                      <a:avLst/>
                    </a:prstGeom>
                    <a:ln w="6350">
                      <a:gradFill>
                        <a:gsLst>
                          <a:gs pos="0">
                            <a:schemeClr val="bg1">
                              <a:lumMod val="85000"/>
                            </a:schemeClr>
                          </a:gs>
                          <a:gs pos="36000">
                            <a:schemeClr val="bg1">
                              <a:lumMod val="75000"/>
                            </a:schemeClr>
                          </a:gs>
                          <a:gs pos="83000">
                            <a:schemeClr val="tx1">
                              <a:lumMod val="50000"/>
                              <a:lumOff val="50000"/>
                            </a:schemeClr>
                          </a:gs>
                          <a:gs pos="100000">
                            <a:schemeClr val="tx1">
                              <a:lumMod val="75000"/>
                              <a:lumOff val="25000"/>
                            </a:schemeClr>
                          </a:gs>
                        </a:gsLst>
                        <a:lin ang="18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grpSp>
          </p:grpSp>
          <p:grpSp>
            <p:nvGrpSpPr>
              <p:cNvPr id="306" name="Group 305"/>
              <p:cNvGrpSpPr/>
              <p:nvPr/>
            </p:nvGrpSpPr>
            <p:grpSpPr>
              <a:xfrm>
                <a:off x="9006238" y="2910652"/>
                <a:ext cx="777914" cy="417744"/>
                <a:chOff x="-1457511" y="4307847"/>
                <a:chExt cx="3346532" cy="1797100"/>
              </a:xfrm>
              <a:effectLst>
                <a:outerShdw blurRad="50800" dist="38100" dir="2700000" algn="tl" rotWithShape="0">
                  <a:prstClr val="black">
                    <a:alpha val="40000"/>
                  </a:prstClr>
                </a:outerShdw>
              </a:effectLst>
            </p:grpSpPr>
            <p:sp>
              <p:nvSpPr>
                <p:cNvPr id="381" name="Rounded Rectangle 380"/>
                <p:cNvSpPr/>
                <p:nvPr/>
              </p:nvSpPr>
              <p:spPr>
                <a:xfrm>
                  <a:off x="-1457511" y="4307847"/>
                  <a:ext cx="3346532" cy="1797097"/>
                </a:xfrm>
                <a:prstGeom prst="roundRect">
                  <a:avLst>
                    <a:gd name="adj" fmla="val 6257"/>
                  </a:avLst>
                </a:prstGeom>
                <a:gradFill>
                  <a:gsLst>
                    <a:gs pos="3226">
                      <a:schemeClr val="bg1">
                        <a:lumMod val="50000"/>
                      </a:schemeClr>
                    </a:gs>
                    <a:gs pos="80000">
                      <a:schemeClr val="bg1">
                        <a:lumMod val="50000"/>
                      </a:schemeClr>
                    </a:gs>
                    <a:gs pos="23000">
                      <a:schemeClr val="bg1">
                        <a:lumMod val="75000"/>
                      </a:schemeClr>
                    </a:gs>
                  </a:gsLst>
                  <a:lin ang="1800000" scaled="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2" name="Rectangle 381"/>
                <p:cNvSpPr/>
                <p:nvPr/>
              </p:nvSpPr>
              <p:spPr>
                <a:xfrm>
                  <a:off x="-1195847" y="4317176"/>
                  <a:ext cx="2789695" cy="178777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83" name="Group 382"/>
                <p:cNvGrpSpPr/>
                <p:nvPr/>
              </p:nvGrpSpPr>
              <p:grpSpPr>
                <a:xfrm>
                  <a:off x="-844550" y="4559711"/>
                  <a:ext cx="230133" cy="1231489"/>
                  <a:chOff x="-844550" y="4559711"/>
                  <a:chExt cx="230133" cy="1231489"/>
                </a:xfrm>
              </p:grpSpPr>
              <p:sp>
                <p:nvSpPr>
                  <p:cNvPr id="399" name="Rectangle 398"/>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0" name="Rectangle 399"/>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1" name="Rectangle 400"/>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2" name="Rectangle 401"/>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4" name="Group 383"/>
                <p:cNvGrpSpPr/>
                <p:nvPr/>
              </p:nvGrpSpPr>
              <p:grpSpPr>
                <a:xfrm>
                  <a:off x="-388883" y="4559711"/>
                  <a:ext cx="230133" cy="1231489"/>
                  <a:chOff x="-388883" y="4572000"/>
                  <a:chExt cx="230133" cy="1231489"/>
                </a:xfrm>
              </p:grpSpPr>
              <p:sp>
                <p:nvSpPr>
                  <p:cNvPr id="395" name="Rectangle 394"/>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6" name="Rectangle 395"/>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7" name="Rectangle 396"/>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8" name="Rectangle 397"/>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5" name="Group 384"/>
                <p:cNvGrpSpPr/>
                <p:nvPr/>
              </p:nvGrpSpPr>
              <p:grpSpPr>
                <a:xfrm>
                  <a:off x="74458" y="4590408"/>
                  <a:ext cx="230133" cy="1231489"/>
                  <a:chOff x="-844550" y="4559711"/>
                  <a:chExt cx="230133" cy="1231489"/>
                </a:xfrm>
              </p:grpSpPr>
              <p:sp>
                <p:nvSpPr>
                  <p:cNvPr id="391" name="Rectangle 390"/>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2" name="Rectangle 391"/>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3" name="Rectangle 392"/>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4" name="Rectangle 393"/>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6" name="Group 385"/>
                <p:cNvGrpSpPr/>
                <p:nvPr/>
              </p:nvGrpSpPr>
              <p:grpSpPr>
                <a:xfrm>
                  <a:off x="530125" y="4590408"/>
                  <a:ext cx="230133" cy="1231489"/>
                  <a:chOff x="-388883" y="4572000"/>
                  <a:chExt cx="230133" cy="1231489"/>
                </a:xfrm>
              </p:grpSpPr>
              <p:sp>
                <p:nvSpPr>
                  <p:cNvPr id="387" name="Rectangle 386"/>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8" name="Rectangle 387"/>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9" name="Rectangle 388"/>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0" name="Rectangle 389"/>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nvGrpSpPr>
              <p:cNvPr id="307" name="Group 306"/>
              <p:cNvGrpSpPr/>
              <p:nvPr/>
            </p:nvGrpSpPr>
            <p:grpSpPr>
              <a:xfrm>
                <a:off x="7441995" y="3874282"/>
                <a:ext cx="712802" cy="182929"/>
                <a:chOff x="7130435" y="4315392"/>
                <a:chExt cx="337165" cy="152399"/>
              </a:xfrm>
            </p:grpSpPr>
            <p:sp>
              <p:nvSpPr>
                <p:cNvPr id="379" name="Rectangle 378"/>
                <p:cNvSpPr/>
                <p:nvPr/>
              </p:nvSpPr>
              <p:spPr>
                <a:xfrm rot="16200000" flipH="1">
                  <a:off x="7222818" y="4223009"/>
                  <a:ext cx="152399" cy="337165"/>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sp>
              <p:nvSpPr>
                <p:cNvPr id="380" name="Rectangle 379"/>
                <p:cNvSpPr/>
                <p:nvPr/>
              </p:nvSpPr>
              <p:spPr>
                <a:xfrm rot="16200000" flipH="1">
                  <a:off x="7198282" y="4307920"/>
                  <a:ext cx="45719" cy="116682"/>
                </a:xfrm>
                <a:prstGeom prst="rect">
                  <a:avLst/>
                </a:prstGeom>
                <a:solidFill>
                  <a:srgbClr val="00703C"/>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grpSp>
          <p:sp>
            <p:nvSpPr>
              <p:cNvPr id="308" name="Cloud 2"/>
              <p:cNvSpPr/>
              <p:nvPr/>
            </p:nvSpPr>
            <p:spPr>
              <a:xfrm>
                <a:off x="7946027" y="3002272"/>
                <a:ext cx="1710834" cy="91909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tlCol="0" anchor="ctr"/>
              <a:lstStyle/>
              <a:p>
                <a:pPr algn="ctr" defTabSz="685800">
                  <a:lnSpc>
                    <a:spcPct val="80000"/>
                  </a:lnSpc>
                </a:pPr>
                <a:r>
                  <a:rPr lang="en-US" sz="675" b="1" dirty="0">
                    <a:solidFill>
                      <a:prstClr val="white"/>
                    </a:solidFill>
                    <a:latin typeface="Calibri" panose="020F0502020204030204"/>
                  </a:rPr>
                  <a:t>Network</a:t>
                </a:r>
              </a:p>
            </p:txBody>
          </p:sp>
          <p:grpSp>
            <p:nvGrpSpPr>
              <p:cNvPr id="309" name="Group 308"/>
              <p:cNvGrpSpPr/>
              <p:nvPr/>
            </p:nvGrpSpPr>
            <p:grpSpPr>
              <a:xfrm>
                <a:off x="8925631" y="2262610"/>
                <a:ext cx="322911" cy="1003196"/>
                <a:chOff x="8756498" y="486010"/>
                <a:chExt cx="568526" cy="1766254"/>
              </a:xfrm>
            </p:grpSpPr>
            <p:cxnSp>
              <p:nvCxnSpPr>
                <p:cNvPr id="362" name="Straight Connector 361"/>
                <p:cNvCxnSpPr/>
                <p:nvPr/>
              </p:nvCxnSpPr>
              <p:spPr>
                <a:xfrm>
                  <a:off x="8759192" y="2246613"/>
                  <a:ext cx="561119" cy="0"/>
                </a:xfrm>
                <a:prstGeom prst="line">
                  <a:avLst/>
                </a:prstGeom>
                <a:ln w="22225" cap="rnd">
                  <a:solidFill>
                    <a:schemeClr val="tx1">
                      <a:lumMod val="50000"/>
                      <a:lumOff val="50000"/>
                    </a:schemeClr>
                  </a:solidFill>
                </a:ln>
                <a:effectLst>
                  <a:outerShdw blurRad="508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flipV="1">
                  <a:off x="8756498" y="1469938"/>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4" name="Group 363"/>
                <p:cNvGrpSpPr/>
                <p:nvPr/>
              </p:nvGrpSpPr>
              <p:grpSpPr>
                <a:xfrm>
                  <a:off x="8758365" y="486010"/>
                  <a:ext cx="561946" cy="1760783"/>
                  <a:chOff x="533400" y="4920656"/>
                  <a:chExt cx="815192" cy="1175344"/>
                </a:xfrm>
              </p:grpSpPr>
              <p:cxnSp>
                <p:nvCxnSpPr>
                  <p:cNvPr id="377" name="Straight Connector 376"/>
                  <p:cNvCxnSpPr/>
                  <p:nvPr/>
                </p:nvCxnSpPr>
                <p:spPr>
                  <a:xfrm flipH="1">
                    <a:off x="533400"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flipH="1" flipV="1">
                    <a:off x="941596"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365" name="Straight Connector 364"/>
                <p:cNvCxnSpPr/>
                <p:nvPr/>
              </p:nvCxnSpPr>
              <p:spPr>
                <a:xfrm flipH="1" flipV="1">
                  <a:off x="8877595" y="1469959"/>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6" name="Group 365"/>
                <p:cNvGrpSpPr/>
                <p:nvPr/>
              </p:nvGrpSpPr>
              <p:grpSpPr>
                <a:xfrm>
                  <a:off x="8876349" y="1020297"/>
                  <a:ext cx="327578" cy="461009"/>
                  <a:chOff x="681383" y="5721295"/>
                  <a:chExt cx="819610" cy="530757"/>
                </a:xfrm>
              </p:grpSpPr>
              <p:cxnSp>
                <p:nvCxnSpPr>
                  <p:cNvPr id="374" name="Straight Connector 373"/>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7" name="Group 366"/>
                <p:cNvGrpSpPr/>
                <p:nvPr/>
              </p:nvGrpSpPr>
              <p:grpSpPr>
                <a:xfrm>
                  <a:off x="8949486" y="773654"/>
                  <a:ext cx="180531" cy="254066"/>
                  <a:chOff x="681383" y="5721295"/>
                  <a:chExt cx="819610" cy="530757"/>
                </a:xfrm>
              </p:grpSpPr>
              <p:cxnSp>
                <p:nvCxnSpPr>
                  <p:cNvPr id="371" name="Straight Connector 370"/>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8" name="Group 367"/>
                <p:cNvGrpSpPr/>
                <p:nvPr/>
              </p:nvGrpSpPr>
              <p:grpSpPr>
                <a:xfrm>
                  <a:off x="8958943" y="619167"/>
                  <a:ext cx="163506" cy="185206"/>
                  <a:chOff x="8806543" y="466767"/>
                  <a:chExt cx="163506" cy="185206"/>
                </a:xfrm>
              </p:grpSpPr>
              <p:sp>
                <p:nvSpPr>
                  <p:cNvPr id="369" name="Rectangle 368"/>
                  <p:cNvSpPr/>
                  <p:nvPr/>
                </p:nvSpPr>
                <p:spPr>
                  <a:xfrm>
                    <a:off x="8901558"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sp>
                <p:nvSpPr>
                  <p:cNvPr id="370" name="Rectangle 369"/>
                  <p:cNvSpPr/>
                  <p:nvPr/>
                </p:nvSpPr>
                <p:spPr>
                  <a:xfrm>
                    <a:off x="8806543"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grpSp>
          </p:grpSp>
          <p:pic>
            <p:nvPicPr>
              <p:cNvPr id="310" name="Picture 6" descr="C:\Users\jwalls\Pictures\stockphotos\lightbul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59765" y="3339755"/>
                <a:ext cx="351387" cy="351387"/>
              </a:xfrm>
              <a:prstGeom prst="rect">
                <a:avLst/>
              </a:prstGeom>
              <a:noFill/>
              <a:extLst>
                <a:ext uri="{909E8E84-426E-40DD-AFC4-6F175D3DCCD1}">
                  <a14:hiddenFill xmlns:a14="http://schemas.microsoft.com/office/drawing/2010/main">
                    <a:solidFill>
                      <a:srgbClr val="FFFFFF"/>
                    </a:solidFill>
                  </a14:hiddenFill>
                </a:ext>
              </a:extLst>
            </p:spPr>
          </p:pic>
          <p:sp>
            <p:nvSpPr>
              <p:cNvPr id="311" name="Rounded Rectangle 310"/>
              <p:cNvSpPr/>
              <p:nvPr/>
            </p:nvSpPr>
            <p:spPr>
              <a:xfrm>
                <a:off x="8282118" y="3617055"/>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2" name="Rounded Rectangle 311"/>
              <p:cNvSpPr/>
              <p:nvPr/>
            </p:nvSpPr>
            <p:spPr>
              <a:xfrm>
                <a:off x="7999783" y="347645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3" name="Rounded Rectangle 312"/>
              <p:cNvSpPr/>
              <p:nvPr/>
            </p:nvSpPr>
            <p:spPr>
              <a:xfrm>
                <a:off x="8047380" y="327484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4" name="Rectangle 313"/>
              <p:cNvSpPr/>
              <p:nvPr/>
            </p:nvSpPr>
            <p:spPr>
              <a:xfrm>
                <a:off x="7597295" y="3251395"/>
                <a:ext cx="128767"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5" name="Oval 314"/>
              <p:cNvSpPr/>
              <p:nvPr/>
            </p:nvSpPr>
            <p:spPr>
              <a:xfrm>
                <a:off x="7995622" y="3857453"/>
                <a:ext cx="182790" cy="162270"/>
              </a:xfrm>
              <a:prstGeom prst="ellipse">
                <a:avLst/>
              </a:prstGeom>
              <a:pattFill prst="ltHorz">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6" name="Rectangle 315"/>
              <p:cNvSpPr/>
              <p:nvPr/>
            </p:nvSpPr>
            <p:spPr>
              <a:xfrm>
                <a:off x="7739754" y="3251396"/>
                <a:ext cx="203670"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7" name="Rounded Rectangle 316"/>
              <p:cNvSpPr/>
              <p:nvPr/>
            </p:nvSpPr>
            <p:spPr>
              <a:xfrm>
                <a:off x="8044936" y="3689629"/>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grpSp>
            <p:nvGrpSpPr>
              <p:cNvPr id="318" name="Group 317"/>
              <p:cNvGrpSpPr/>
              <p:nvPr/>
            </p:nvGrpSpPr>
            <p:grpSpPr>
              <a:xfrm>
                <a:off x="8997098" y="3235444"/>
                <a:ext cx="338125" cy="511891"/>
                <a:chOff x="14400830" y="4753932"/>
                <a:chExt cx="869616" cy="1316522"/>
              </a:xfrm>
            </p:grpSpPr>
            <p:sp>
              <p:nvSpPr>
                <p:cNvPr id="352" name="Rectangle 351"/>
                <p:cNvSpPr/>
                <p:nvPr/>
              </p:nvSpPr>
              <p:spPr>
                <a:xfrm rot="16200000">
                  <a:off x="14177377" y="4977385"/>
                  <a:ext cx="1316521" cy="869616"/>
                </a:xfrm>
                <a:prstGeom prst="rect">
                  <a:avLst/>
                </a:prstGeom>
                <a:blipFill>
                  <a:blip r:embed="rId11"/>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3" name="Rectangle 352"/>
                <p:cNvSpPr/>
                <p:nvPr/>
              </p:nvSpPr>
              <p:spPr>
                <a:xfrm rot="16200000">
                  <a:off x="14207971" y="5047203"/>
                  <a:ext cx="1255333" cy="791169"/>
                </a:xfrm>
                <a:prstGeom prst="rect">
                  <a:avLst/>
                </a:prstGeom>
                <a:blipFill>
                  <a:blip r:embed="rId12"/>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nvGrpSpPr>
                <p:cNvPr id="354" name="Group 353"/>
                <p:cNvGrpSpPr/>
                <p:nvPr/>
              </p:nvGrpSpPr>
              <p:grpSpPr>
                <a:xfrm>
                  <a:off x="14476416" y="4953000"/>
                  <a:ext cx="718442" cy="990600"/>
                  <a:chOff x="14473557" y="4953000"/>
                  <a:chExt cx="718442" cy="990600"/>
                </a:xfrm>
              </p:grpSpPr>
              <p:grpSp>
                <p:nvGrpSpPr>
                  <p:cNvPr id="355" name="Group 354"/>
                  <p:cNvGrpSpPr/>
                  <p:nvPr/>
                </p:nvGrpSpPr>
                <p:grpSpPr>
                  <a:xfrm>
                    <a:off x="14473557" y="4953000"/>
                    <a:ext cx="689608" cy="411893"/>
                    <a:chOff x="14473557" y="5379307"/>
                    <a:chExt cx="689608" cy="411893"/>
                  </a:xfrm>
                </p:grpSpPr>
                <p:sp>
                  <p:nvSpPr>
                    <p:cNvPr id="360" name="Rectangle 359"/>
                    <p:cNvSpPr/>
                    <p:nvPr/>
                  </p:nvSpPr>
                  <p:spPr>
                    <a:xfrm rot="16200000">
                      <a:off x="14418837"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61" name="Rectangle 360"/>
                    <p:cNvSpPr/>
                    <p:nvPr/>
                  </p:nvSpPr>
                  <p:spPr>
                    <a:xfrm rot="16200000">
                      <a:off x="14805992"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nvGrpSpPr>
                  <p:cNvPr id="356" name="Group 355"/>
                  <p:cNvGrpSpPr/>
                  <p:nvPr/>
                </p:nvGrpSpPr>
                <p:grpSpPr>
                  <a:xfrm>
                    <a:off x="14473557" y="5531707"/>
                    <a:ext cx="689608" cy="411893"/>
                    <a:chOff x="14625957" y="5531707"/>
                    <a:chExt cx="689608" cy="411893"/>
                  </a:xfrm>
                </p:grpSpPr>
                <p:sp>
                  <p:nvSpPr>
                    <p:cNvPr id="358" name="Rectangle 357"/>
                    <p:cNvSpPr/>
                    <p:nvPr/>
                  </p:nvSpPr>
                  <p:spPr>
                    <a:xfrm rot="16200000">
                      <a:off x="14571237"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9" name="Rectangle 358"/>
                    <p:cNvSpPr/>
                    <p:nvPr/>
                  </p:nvSpPr>
                  <p:spPr>
                    <a:xfrm rot="16200000">
                      <a:off x="14958392"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sp>
                <p:nvSpPr>
                  <p:cNvPr id="357" name="Oval 356"/>
                  <p:cNvSpPr/>
                  <p:nvPr/>
                </p:nvSpPr>
                <p:spPr>
                  <a:xfrm>
                    <a:off x="15032165" y="5380892"/>
                    <a:ext cx="159834" cy="159834"/>
                  </a:xfrm>
                  <a:prstGeom prst="ellipse">
                    <a:avLst/>
                  </a:prstGeom>
                  <a:solidFill>
                    <a:schemeClr val="bg1">
                      <a:lumMod val="7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grpSp>
            <p:nvGrpSpPr>
              <p:cNvPr id="319" name="Group 318"/>
              <p:cNvGrpSpPr/>
              <p:nvPr/>
            </p:nvGrpSpPr>
            <p:grpSpPr>
              <a:xfrm>
                <a:off x="8475059" y="2783457"/>
                <a:ext cx="423898" cy="292468"/>
                <a:chOff x="11084254" y="4480050"/>
                <a:chExt cx="423898" cy="292468"/>
              </a:xfrm>
            </p:grpSpPr>
            <p:sp>
              <p:nvSpPr>
                <p:cNvPr id="347" name="Rectangle 346"/>
                <p:cNvSpPr/>
                <p:nvPr/>
              </p:nvSpPr>
              <p:spPr>
                <a:xfrm rot="2344965">
                  <a:off x="11275728" y="4689005"/>
                  <a:ext cx="185492" cy="83513"/>
                </a:xfrm>
                <a:prstGeom prst="rect">
                  <a:avLst/>
                </a:prstGeom>
                <a:gradFill>
                  <a:gsLst>
                    <a:gs pos="19000">
                      <a:schemeClr val="tx1">
                        <a:lumMod val="75000"/>
                        <a:lumOff val="25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48" name="Rectangle 347"/>
                <p:cNvSpPr/>
                <p:nvPr/>
              </p:nvSpPr>
              <p:spPr>
                <a:xfrm>
                  <a:off x="11084254" y="4480050"/>
                  <a:ext cx="423898" cy="197093"/>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349" name="Oval 348"/>
                <p:cNvSpPr/>
                <p:nvPr/>
              </p:nvSpPr>
              <p:spPr>
                <a:xfrm>
                  <a:off x="11115704" y="4493602"/>
                  <a:ext cx="171049" cy="171049"/>
                </a:xfrm>
                <a:prstGeom prst="ellipse">
                  <a:avLst/>
                </a:prstGeom>
                <a:gradFill>
                  <a:gsLst>
                    <a:gs pos="19000">
                      <a:schemeClr val="tx1">
                        <a:lumMod val="75000"/>
                        <a:lumOff val="25000"/>
                      </a:schemeClr>
                    </a:gs>
                    <a:gs pos="43000">
                      <a:schemeClr val="bg1">
                        <a:lumMod val="50000"/>
                      </a:schemeClr>
                    </a:gs>
                    <a:gs pos="62000">
                      <a:schemeClr val="bg1">
                        <a:lumMod val="75000"/>
                      </a:schemeClr>
                    </a:gs>
                    <a:gs pos="86000">
                      <a:schemeClr val="tx1">
                        <a:lumMod val="85000"/>
                        <a:lumOff val="15000"/>
                      </a:schemeClr>
                    </a:gs>
                  </a:gsLst>
                  <a:lin ang="2400000" scaled="0"/>
                </a:gradFill>
                <a:ln w="3175">
                  <a:solidFill>
                    <a:srgbClr val="00703C"/>
                  </a:solidFill>
                </a:ln>
                <a:effectLst>
                  <a:outerShdw blurRad="50800" dist="38100" dir="2700000" algn="tl" rotWithShape="0">
                    <a:prstClr val="black">
                      <a:alpha val="40000"/>
                    </a:prstClr>
                  </a:outerShdw>
                </a:effectLst>
                <a:scene3d>
                  <a:camera prst="orthographicFront"/>
                  <a:lightRig rig="threePt" dir="t"/>
                </a:scene3d>
                <a:sp3d extrusionH="12700">
                  <a:bevelT w="444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0" name="Trapezoid 349"/>
                <p:cNvSpPr/>
                <p:nvPr/>
              </p:nvSpPr>
              <p:spPr>
                <a:xfrm flipV="1">
                  <a:off x="11254700" y="4676211"/>
                  <a:ext cx="158071" cy="28400"/>
                </a:xfrm>
                <a:prstGeom prst="trapezoid">
                  <a:avLst>
                    <a:gd name="adj" fmla="val 43963"/>
                  </a:avLst>
                </a:prstGeom>
                <a:gradFill>
                  <a:gsLst>
                    <a:gs pos="19000">
                      <a:schemeClr val="tx1">
                        <a:lumMod val="75000"/>
                        <a:lumOff val="25000"/>
                      </a:schemeClr>
                    </a:gs>
                    <a:gs pos="43000">
                      <a:schemeClr val="bg1">
                        <a:lumMod val="50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1" name="Rectangle 350"/>
                <p:cNvSpPr/>
                <p:nvPr/>
              </p:nvSpPr>
              <p:spPr>
                <a:xfrm>
                  <a:off x="11386337" y="4509599"/>
                  <a:ext cx="76827" cy="31233"/>
                </a:xfrm>
                <a:prstGeom prst="rect">
                  <a:avLst/>
                </a:prstGeom>
                <a:solidFill>
                  <a:schemeClr val="bg1">
                    <a:lumMod val="65000"/>
                  </a:schemeClr>
                </a:soli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0" name="Group 319"/>
              <p:cNvGrpSpPr/>
              <p:nvPr/>
            </p:nvGrpSpPr>
            <p:grpSpPr>
              <a:xfrm>
                <a:off x="8557436" y="3585350"/>
                <a:ext cx="305924" cy="282471"/>
                <a:chOff x="-1050087" y="418159"/>
                <a:chExt cx="533400" cy="492508"/>
              </a:xfrm>
            </p:grpSpPr>
            <p:sp>
              <p:nvSpPr>
                <p:cNvPr id="335" name="Oval 334"/>
                <p:cNvSpPr/>
                <p:nvPr/>
              </p:nvSpPr>
              <p:spPr>
                <a:xfrm>
                  <a:off x="-1050087" y="418159"/>
                  <a:ext cx="533400" cy="492508"/>
                </a:xfrm>
                <a:prstGeom prst="ellipse">
                  <a:avLst/>
                </a:prstGeom>
                <a:solidFill>
                  <a:srgbClr val="BFDDA3"/>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675" dirty="0">
                    <a:solidFill>
                      <a:prstClr val="white"/>
                    </a:solidFill>
                    <a:latin typeface="Calibri" panose="020F0502020204030204"/>
                  </a:endParaRPr>
                </a:p>
              </p:txBody>
            </p:sp>
            <p:grpSp>
              <p:nvGrpSpPr>
                <p:cNvPr id="336" name="Group 335"/>
                <p:cNvGrpSpPr/>
                <p:nvPr/>
              </p:nvGrpSpPr>
              <p:grpSpPr>
                <a:xfrm>
                  <a:off x="-1029641" y="418159"/>
                  <a:ext cx="492508" cy="492508"/>
                  <a:chOff x="-1188426" y="919606"/>
                  <a:chExt cx="492508" cy="492508"/>
                </a:xfrm>
              </p:grpSpPr>
              <p:cxnSp>
                <p:nvCxnSpPr>
                  <p:cNvPr id="343" name="Straight Connector 342"/>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7" name="Group 336"/>
                <p:cNvGrpSpPr/>
                <p:nvPr/>
              </p:nvGrpSpPr>
              <p:grpSpPr>
                <a:xfrm rot="1320000">
                  <a:off x="-1029641" y="418159"/>
                  <a:ext cx="492508" cy="492508"/>
                  <a:chOff x="-1188426" y="919606"/>
                  <a:chExt cx="492508" cy="492508"/>
                </a:xfrm>
              </p:grpSpPr>
              <p:cxnSp>
                <p:nvCxnSpPr>
                  <p:cNvPr id="339" name="Straight Connector 338"/>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8" name="Oval 337"/>
                <p:cNvSpPr/>
                <p:nvPr/>
              </p:nvSpPr>
              <p:spPr>
                <a:xfrm>
                  <a:off x="-983952" y="479224"/>
                  <a:ext cx="401130" cy="370378"/>
                </a:xfrm>
                <a:prstGeom prst="ellipse">
                  <a:avLst/>
                </a:prstGeom>
                <a:solidFill>
                  <a:srgbClr val="BFDDA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chorCtr="1"/>
                <a:lstStyle/>
                <a:p>
                  <a:pPr algn="ctr" defTabSz="685800"/>
                  <a:r>
                    <a:rPr lang="en-US" sz="675" dirty="0">
                      <a:solidFill>
                        <a:srgbClr val="00703C"/>
                      </a:solidFill>
                      <a:effectLst>
                        <a:outerShdw blurRad="38100" dist="38100" dir="2700000" algn="tl">
                          <a:srgbClr val="000000">
                            <a:alpha val="43137"/>
                          </a:srgbClr>
                        </a:outerShdw>
                      </a:effectLst>
                      <a:latin typeface="Calibri" panose="020F0502020204030204"/>
                    </a:rPr>
                    <a:t>68</a:t>
                  </a:r>
                  <a:r>
                    <a:rPr lang="en-US" sz="675" baseline="44000" dirty="0">
                      <a:solidFill>
                        <a:srgbClr val="00703C"/>
                      </a:solidFill>
                      <a:effectLst>
                        <a:outerShdw blurRad="38100" dist="38100" dir="2700000" algn="tl">
                          <a:srgbClr val="000000">
                            <a:alpha val="43137"/>
                          </a:srgbClr>
                        </a:outerShdw>
                      </a:effectLst>
                      <a:latin typeface="Calibri" panose="020F0502020204030204"/>
                    </a:rPr>
                    <a:t>o</a:t>
                  </a:r>
                </a:p>
              </p:txBody>
            </p:sp>
          </p:grpSp>
          <p:grpSp>
            <p:nvGrpSpPr>
              <p:cNvPr id="321" name="Group 320"/>
              <p:cNvGrpSpPr/>
              <p:nvPr/>
            </p:nvGrpSpPr>
            <p:grpSpPr>
              <a:xfrm>
                <a:off x="9244166" y="3757152"/>
                <a:ext cx="510790" cy="392154"/>
                <a:chOff x="3295718" y="2898260"/>
                <a:chExt cx="942936" cy="683133"/>
              </a:xfrm>
            </p:grpSpPr>
            <p:sp>
              <p:nvSpPr>
                <p:cNvPr id="322" name="Rectangle 321"/>
                <p:cNvSpPr/>
                <p:nvPr/>
              </p:nvSpPr>
              <p:spPr>
                <a:xfrm>
                  <a:off x="3352800" y="3122394"/>
                  <a:ext cx="838200" cy="458999"/>
                </a:xfrm>
                <a:prstGeom prst="rect">
                  <a:avLst/>
                </a:prstGeom>
                <a:gradFill>
                  <a:gsLst>
                    <a:gs pos="29000">
                      <a:srgbClr val="ABD0DF"/>
                    </a:gs>
                    <a:gs pos="98000">
                      <a:srgbClr val="2988AC"/>
                    </a:gs>
                    <a:gs pos="89000">
                      <a:srgbClr val="5DA5C1"/>
                    </a:gs>
                    <a:gs pos="46000">
                      <a:srgbClr val="82B9CF"/>
                    </a:gs>
                    <a:gs pos="8000">
                      <a:schemeClr val="accent1">
                        <a:lumMod val="5000"/>
                        <a:lumOff val="95000"/>
                      </a:schemeClr>
                    </a:gs>
                  </a:gsLst>
                  <a:lin ang="5400000" scaled="1"/>
                </a:gradFill>
                <a:ln w="28575">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23" name="Group 322"/>
                <p:cNvGrpSpPr/>
                <p:nvPr/>
              </p:nvGrpSpPr>
              <p:grpSpPr>
                <a:xfrm>
                  <a:off x="3300074" y="2898260"/>
                  <a:ext cx="938580" cy="381005"/>
                  <a:chOff x="3305146" y="2898260"/>
                  <a:chExt cx="919722" cy="381005"/>
                </a:xfrm>
              </p:grpSpPr>
              <p:sp>
                <p:nvSpPr>
                  <p:cNvPr id="332" name="Arc 331"/>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3" name="Arc 332"/>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4" name="Arc 333"/>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4" name="Group 323"/>
                <p:cNvGrpSpPr/>
                <p:nvPr/>
              </p:nvGrpSpPr>
              <p:grpSpPr>
                <a:xfrm>
                  <a:off x="3295718" y="3002392"/>
                  <a:ext cx="938580" cy="381005"/>
                  <a:chOff x="3305146" y="2898260"/>
                  <a:chExt cx="919722" cy="381005"/>
                </a:xfrm>
              </p:grpSpPr>
              <p:sp>
                <p:nvSpPr>
                  <p:cNvPr id="329" name="Arc 328"/>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0" name="Arc 329"/>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1" name="Arc 330"/>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5" name="Group 324"/>
                <p:cNvGrpSpPr/>
                <p:nvPr/>
              </p:nvGrpSpPr>
              <p:grpSpPr>
                <a:xfrm>
                  <a:off x="3300074" y="3106524"/>
                  <a:ext cx="938580" cy="381005"/>
                  <a:chOff x="3305146" y="2898260"/>
                  <a:chExt cx="919722" cy="381005"/>
                </a:xfrm>
              </p:grpSpPr>
              <p:sp>
                <p:nvSpPr>
                  <p:cNvPr id="326" name="Arc 325"/>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7" name="Arc 326"/>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8" name="Arc 327"/>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sp>
          <p:nvSpPr>
            <p:cNvPr id="297" name="Oval 296"/>
            <p:cNvSpPr/>
            <p:nvPr/>
          </p:nvSpPr>
          <p:spPr>
            <a:xfrm>
              <a:off x="7991684" y="1818751"/>
              <a:ext cx="5105400" cy="5105400"/>
            </a:xfrm>
            <a:prstGeom prst="ellipse">
              <a:avLst/>
            </a:prstGeom>
            <a:gradFill>
              <a:gsLst>
                <a:gs pos="51000">
                  <a:srgbClr val="7BC043">
                    <a:alpha val="70000"/>
                  </a:srgbClr>
                </a:gs>
                <a:gs pos="0">
                  <a:srgbClr val="26893E">
                    <a:alpha val="32000"/>
                  </a:srgbClr>
                </a:gs>
                <a:gs pos="36000">
                  <a:srgbClr val="87C655">
                    <a:alpha val="43000"/>
                  </a:srgbClr>
                </a:gs>
                <a:gs pos="46289">
                  <a:srgbClr val="6DB742">
                    <a:alpha val="75000"/>
                  </a:srgbClr>
                </a:gs>
                <a:gs pos="100000">
                  <a:srgbClr val="7BC043"/>
                </a:gs>
                <a:gs pos="6000">
                  <a:srgbClr val="7BC043"/>
                </a:gs>
                <a:gs pos="82000">
                  <a:srgbClr val="C1E1A7">
                    <a:alpha val="65000"/>
                  </a:srgbClr>
                </a:gs>
                <a:gs pos="92000">
                  <a:schemeClr val="bg1">
                    <a:alpha val="73000"/>
                  </a:schemeClr>
                </a:gs>
              </a:gsLst>
              <a:lin ang="2400000" scaled="0"/>
            </a:gradFill>
            <a:ln w="9525">
              <a:solidFill>
                <a:srgbClr val="7BC043"/>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grpSp>
      <p:cxnSp>
        <p:nvCxnSpPr>
          <p:cNvPr id="557" name="Straight Connector 556"/>
          <p:cNvCxnSpPr/>
          <p:nvPr/>
        </p:nvCxnSpPr>
        <p:spPr>
          <a:xfrm>
            <a:off x="5609853" y="2860516"/>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58" name="Rectangle 557"/>
          <p:cNvSpPr/>
          <p:nvPr/>
        </p:nvSpPr>
        <p:spPr>
          <a:xfrm>
            <a:off x="2289429" y="5663332"/>
            <a:ext cx="1191096" cy="276999"/>
          </a:xfrm>
          <a:prstGeom prst="rect">
            <a:avLst/>
          </a:prstGeom>
        </p:spPr>
        <p:txBody>
          <a:bodyPr wrap="none">
            <a:spAutoFit/>
          </a:bodyPr>
          <a:lstStyle/>
          <a:p>
            <a:pPr algn="r" defTabSz="685800"/>
            <a:r>
              <a:rPr lang="en-US" sz="1200" b="1" dirty="0">
                <a:solidFill>
                  <a:srgbClr val="7030A0"/>
                </a:solidFill>
                <a:latin typeface="Calibri" panose="020F0502020204030204"/>
                <a:ea typeface="Times" panose="02020603050405020304" pitchFamily="18" charset="0"/>
              </a:rPr>
              <a:t>Standardization</a:t>
            </a:r>
            <a:endParaRPr lang="en-US" sz="1200" b="1" dirty="0">
              <a:solidFill>
                <a:srgbClr val="7030A0"/>
              </a:solidFill>
              <a:latin typeface="Calibri" panose="020F0502020204030204"/>
            </a:endParaRPr>
          </a:p>
        </p:txBody>
      </p:sp>
      <p:sp>
        <p:nvSpPr>
          <p:cNvPr id="559" name="Rectangle 558"/>
          <p:cNvSpPr/>
          <p:nvPr/>
        </p:nvSpPr>
        <p:spPr>
          <a:xfrm>
            <a:off x="5569600" y="5659495"/>
            <a:ext cx="1287458" cy="276999"/>
          </a:xfrm>
          <a:prstGeom prst="rect">
            <a:avLst/>
          </a:prstGeom>
        </p:spPr>
        <p:txBody>
          <a:bodyPr wrap="square">
            <a:spAutoFit/>
          </a:bodyPr>
          <a:lstStyle/>
          <a:p>
            <a:pPr defTabSz="685800"/>
            <a:r>
              <a:rPr lang="en-US" sz="1200" b="1" dirty="0">
                <a:solidFill>
                  <a:srgbClr val="7030A0"/>
                </a:solidFill>
                <a:latin typeface="Calibri" panose="020F0502020204030204"/>
                <a:ea typeface="Times" panose="02020603050405020304" pitchFamily="18" charset="0"/>
              </a:rPr>
              <a:t>Differentiation</a:t>
            </a:r>
            <a:endParaRPr lang="en-US" sz="1200" b="1" dirty="0">
              <a:solidFill>
                <a:srgbClr val="7030A0"/>
              </a:solidFill>
              <a:latin typeface="Calibri" panose="020F0502020204030204"/>
            </a:endParaRPr>
          </a:p>
        </p:txBody>
      </p:sp>
      <p:sp>
        <p:nvSpPr>
          <p:cNvPr id="560" name="Rectangle 559"/>
          <p:cNvSpPr/>
          <p:nvPr/>
        </p:nvSpPr>
        <p:spPr>
          <a:xfrm>
            <a:off x="3595935" y="5669771"/>
            <a:ext cx="2097031" cy="276999"/>
          </a:xfrm>
          <a:prstGeom prst="rect">
            <a:avLst/>
          </a:prstGeom>
        </p:spPr>
        <p:txBody>
          <a:bodyPr wrap="square">
            <a:spAutoFit/>
          </a:bodyPr>
          <a:lstStyle/>
          <a:p>
            <a:pPr algn="ctr" defTabSz="685800"/>
            <a:r>
              <a:rPr lang="en-US" sz="1200" b="1" dirty="0">
                <a:solidFill>
                  <a:srgbClr val="7030A0"/>
                </a:solidFill>
                <a:latin typeface="Calibri" panose="020F0502020204030204"/>
                <a:ea typeface="Times" panose="02020603050405020304" pitchFamily="18" charset="0"/>
              </a:rPr>
              <a:t>Accelerated Adoption</a:t>
            </a:r>
            <a:endParaRPr lang="en-US" sz="1200" b="1" dirty="0">
              <a:solidFill>
                <a:srgbClr val="7030A0"/>
              </a:solidFill>
              <a:latin typeface="Calibri" panose="020F0502020204030204"/>
            </a:endParaRPr>
          </a:p>
        </p:txBody>
      </p:sp>
      <p:cxnSp>
        <p:nvCxnSpPr>
          <p:cNvPr id="561" name="Straight Connector 560"/>
          <p:cNvCxnSpPr/>
          <p:nvPr/>
        </p:nvCxnSpPr>
        <p:spPr>
          <a:xfrm>
            <a:off x="3520777" y="2856349"/>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62" name="Oval 561"/>
          <p:cNvSpPr/>
          <p:nvPr/>
        </p:nvSpPr>
        <p:spPr>
          <a:xfrm>
            <a:off x="1063327" y="2853782"/>
            <a:ext cx="2820683" cy="2820682"/>
          </a:xfrm>
          <a:prstGeom prst="ellipse">
            <a:avLst/>
          </a:prstGeom>
          <a:gradFill flip="none" rotWithShape="1">
            <a:gsLst>
              <a:gs pos="0">
                <a:srgbClr val="006032"/>
              </a:gs>
              <a:gs pos="100000">
                <a:srgbClr val="006032"/>
              </a:gs>
              <a:gs pos="24000">
                <a:schemeClr val="bg1">
                  <a:lumMod val="95000"/>
                  <a:alpha val="79000"/>
                </a:schemeClr>
              </a:gs>
              <a:gs pos="2000">
                <a:srgbClr val="97C642">
                  <a:alpha val="79000"/>
                </a:srgbClr>
              </a:gs>
              <a:gs pos="93000">
                <a:srgbClr val="97C642">
                  <a:alpha val="55000"/>
                </a:srgbClr>
              </a:gs>
              <a:gs pos="73000">
                <a:schemeClr val="bg1">
                  <a:alpha val="70000"/>
                </a:schemeClr>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pic>
        <p:nvPicPr>
          <p:cNvPr id="563" name="Picture 56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45853" y="3306422"/>
            <a:ext cx="2003054" cy="1215630"/>
          </a:xfrm>
          <a:prstGeom prst="rect">
            <a:avLst/>
          </a:prstGeom>
          <a:effectLst>
            <a:softEdge rad="317500"/>
          </a:effectLst>
        </p:spPr>
      </p:pic>
      <p:sp>
        <p:nvSpPr>
          <p:cNvPr id="566" name="Rectangle 565"/>
          <p:cNvSpPr/>
          <p:nvPr/>
        </p:nvSpPr>
        <p:spPr>
          <a:xfrm>
            <a:off x="1014087" y="4659274"/>
            <a:ext cx="2619302" cy="830997"/>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Standardized requirements, </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specifications, data models,</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 interoperability, certification,</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best practices</a:t>
            </a:r>
          </a:p>
        </p:txBody>
      </p:sp>
      <p:sp>
        <p:nvSpPr>
          <p:cNvPr id="567" name="Rectangle 566"/>
          <p:cNvSpPr/>
          <p:nvPr/>
        </p:nvSpPr>
        <p:spPr>
          <a:xfrm>
            <a:off x="3535153" y="2886572"/>
            <a:ext cx="2060095" cy="323165"/>
          </a:xfrm>
          <a:prstGeom prst="rect">
            <a:avLst/>
          </a:prstGeom>
        </p:spPr>
        <p:txBody>
          <a:bodyPr wrap="square">
            <a:spAutoFit/>
          </a:bodyPr>
          <a:lstStyle/>
          <a:p>
            <a:pPr algn="ctr" defTabSz="685800"/>
            <a:r>
              <a:rPr lang="en-US" sz="1500" b="1" dirty="0">
                <a:solidFill>
                  <a:prstClr val="black"/>
                </a:solidFill>
                <a:latin typeface="Calibri" panose="020F0502020204030204"/>
              </a:rPr>
              <a:t>Open Sourcing</a:t>
            </a:r>
          </a:p>
        </p:txBody>
      </p:sp>
      <p:sp>
        <p:nvSpPr>
          <p:cNvPr id="568" name="Rectangle 567"/>
          <p:cNvSpPr/>
          <p:nvPr/>
        </p:nvSpPr>
        <p:spPr>
          <a:xfrm>
            <a:off x="3605487" y="3116224"/>
            <a:ext cx="2054882" cy="276999"/>
          </a:xfrm>
          <a:prstGeom prst="rect">
            <a:avLst/>
          </a:prstGeom>
        </p:spPr>
        <p:txBody>
          <a:bodyPr wrap="square">
            <a:spAutoFit/>
          </a:bodyPr>
          <a:lstStyle/>
          <a:p>
            <a:pPr algn="ctr" defTabSz="685800"/>
            <a:r>
              <a:rPr lang="en-US" sz="1200" dirty="0">
                <a:solidFill>
                  <a:prstClr val="black"/>
                </a:solidFill>
                <a:latin typeface="Calibri" panose="020F0502020204030204"/>
              </a:rPr>
              <a:t>Integrators, groups, users</a:t>
            </a:r>
          </a:p>
        </p:txBody>
      </p:sp>
      <p:sp>
        <p:nvSpPr>
          <p:cNvPr id="569" name="Rectangle 568"/>
          <p:cNvSpPr/>
          <p:nvPr/>
        </p:nvSpPr>
        <p:spPr>
          <a:xfrm>
            <a:off x="3168305" y="5135093"/>
            <a:ext cx="2867072" cy="461665"/>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Prototyping, specific use cases, </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vertical markets, proof of concept</a:t>
            </a:r>
          </a:p>
        </p:txBody>
      </p:sp>
      <p:sp>
        <p:nvSpPr>
          <p:cNvPr id="570" name="Oval 569"/>
          <p:cNvSpPr/>
          <p:nvPr/>
        </p:nvSpPr>
        <p:spPr>
          <a:xfrm>
            <a:off x="5277170" y="2857167"/>
            <a:ext cx="2820683" cy="2820682"/>
          </a:xfrm>
          <a:prstGeom prst="ellipse">
            <a:avLst/>
          </a:prstGeom>
          <a:gradFill>
            <a:gsLst>
              <a:gs pos="0">
                <a:schemeClr val="bg1">
                  <a:alpha val="95000"/>
                </a:schemeClr>
              </a:gs>
              <a:gs pos="20000">
                <a:srgbClr val="FFFFFF">
                  <a:alpha val="61000"/>
                </a:srgbClr>
              </a:gs>
              <a:gs pos="58000">
                <a:srgbClr val="FFFFFF">
                  <a:alpha val="26000"/>
                </a:srgbClr>
              </a:gs>
              <a:gs pos="98000">
                <a:schemeClr val="bg1">
                  <a:alpha val="70000"/>
                </a:schemeClr>
              </a:gs>
            </a:gsLst>
            <a:lin ang="2400000" scaled="0"/>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5" name="Oval 574"/>
          <p:cNvSpPr/>
          <p:nvPr/>
        </p:nvSpPr>
        <p:spPr>
          <a:xfrm>
            <a:off x="5280021" y="2857986"/>
            <a:ext cx="2820683" cy="2820682"/>
          </a:xfrm>
          <a:prstGeom prst="ellipse">
            <a:avLst/>
          </a:prstGeom>
          <a:solidFill>
            <a:srgbClr val="FF0000">
              <a:alpha val="18824"/>
            </a:srgbClr>
          </a:soli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6" name="Rectangle 575"/>
          <p:cNvSpPr/>
          <p:nvPr/>
        </p:nvSpPr>
        <p:spPr>
          <a:xfrm>
            <a:off x="5421512" y="2886571"/>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User &amp; Provider </a:t>
            </a:r>
            <a:br>
              <a:rPr lang="en-US" sz="1500" b="1" dirty="0">
                <a:solidFill>
                  <a:prstClr val="black"/>
                </a:solidFill>
                <a:latin typeface="Calibri" panose="020F0502020204030204"/>
              </a:rPr>
            </a:br>
            <a:r>
              <a:rPr lang="en-US" sz="1500" b="1" dirty="0">
                <a:solidFill>
                  <a:prstClr val="black"/>
                </a:solidFill>
                <a:latin typeface="Calibri" panose="020F0502020204030204"/>
              </a:rPr>
              <a:t>proprietary domains</a:t>
            </a:r>
          </a:p>
        </p:txBody>
      </p:sp>
      <p:sp>
        <p:nvSpPr>
          <p:cNvPr id="577" name="Rectangle 576"/>
          <p:cNvSpPr/>
          <p:nvPr/>
        </p:nvSpPr>
        <p:spPr>
          <a:xfrm>
            <a:off x="5972472" y="4033282"/>
            <a:ext cx="2157443" cy="553998"/>
          </a:xfrm>
          <a:prstGeom prst="rect">
            <a:avLst/>
          </a:prstGeom>
        </p:spPr>
        <p:txBody>
          <a:bodyPr wrap="square">
            <a:spAutoFit/>
          </a:bodyPr>
          <a:lstStyle/>
          <a:p>
            <a:pPr algn="ctr" defTabSz="685800"/>
            <a:r>
              <a:rPr lang="en-US" sz="1500" dirty="0">
                <a:solidFill>
                  <a:srgbClr val="203214"/>
                </a:solidFill>
                <a:effectLst>
                  <a:outerShdw blurRad="38100" dist="38100" dir="2700000" algn="tl">
                    <a:srgbClr val="000000">
                      <a:alpha val="43137"/>
                    </a:srgbClr>
                  </a:outerShdw>
                </a:effectLst>
                <a:latin typeface="Calibri" panose="020F0502020204030204"/>
              </a:rPr>
              <a:t>Specific or custom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user implementation</a:t>
            </a:r>
          </a:p>
        </p:txBody>
      </p:sp>
      <p:sp>
        <p:nvSpPr>
          <p:cNvPr id="578" name="Rectangle 577"/>
          <p:cNvSpPr/>
          <p:nvPr/>
        </p:nvSpPr>
        <p:spPr>
          <a:xfrm>
            <a:off x="1212304" y="2886571"/>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BBF</a:t>
            </a:r>
            <a:br>
              <a:rPr lang="en-US" sz="1500" b="1" dirty="0">
                <a:solidFill>
                  <a:prstClr val="black"/>
                </a:solidFill>
                <a:latin typeface="Calibri" panose="020F0502020204030204"/>
              </a:rPr>
            </a:br>
            <a:r>
              <a:rPr lang="en-US" sz="1500" b="1" dirty="0">
                <a:solidFill>
                  <a:prstClr val="black"/>
                </a:solidFill>
                <a:latin typeface="Calibri" panose="020F0502020204030204"/>
              </a:rPr>
              <a:t>Work Areas</a:t>
            </a:r>
          </a:p>
        </p:txBody>
      </p:sp>
      <p:sp>
        <p:nvSpPr>
          <p:cNvPr id="585" name="Right Arrow 584"/>
          <p:cNvSpPr/>
          <p:nvPr/>
        </p:nvSpPr>
        <p:spPr>
          <a:xfrm>
            <a:off x="2799899" y="3819780"/>
            <a:ext cx="1828222" cy="475871"/>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b="1" dirty="0">
                <a:solidFill>
                  <a:prstClr val="white"/>
                </a:solidFill>
                <a:latin typeface="Calibri" panose="020F0502020204030204"/>
              </a:rPr>
              <a:t>BBF  Standards</a:t>
            </a:r>
          </a:p>
        </p:txBody>
      </p:sp>
      <p:sp>
        <p:nvSpPr>
          <p:cNvPr id="586" name="Right Arrow 585"/>
          <p:cNvSpPr/>
          <p:nvPr/>
        </p:nvSpPr>
        <p:spPr>
          <a:xfrm flipH="1">
            <a:off x="3210367" y="4554736"/>
            <a:ext cx="1671605" cy="364565"/>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200" dirty="0">
                <a:solidFill>
                  <a:prstClr val="black"/>
                </a:solidFill>
                <a:latin typeface="Calibri" panose="020F0502020204030204"/>
              </a:rPr>
              <a:t>Aggregation</a:t>
            </a:r>
          </a:p>
        </p:txBody>
      </p:sp>
      <p:sp>
        <p:nvSpPr>
          <p:cNvPr id="564" name="Title 563"/>
          <p:cNvSpPr>
            <a:spLocks noGrp="1"/>
          </p:cNvSpPr>
          <p:nvPr>
            <p:ph type="title"/>
          </p:nvPr>
        </p:nvSpPr>
        <p:spPr>
          <a:xfrm>
            <a:off x="200590" y="300904"/>
            <a:ext cx="8742819" cy="466281"/>
          </a:xfrm>
          <a:prstGeom prst="rect">
            <a:avLst/>
          </a:prstGeom>
        </p:spPr>
        <p:txBody>
          <a:bodyPr wrap="square">
            <a:spAutoFit/>
          </a:bodyPr>
          <a:lstStyle/>
          <a:p>
            <a:r>
              <a:rPr lang="en-US" sz="2700" dirty="0">
                <a:ea typeface="Times" panose="02020603050405020304" pitchFamily="18" charset="0"/>
              </a:rPr>
              <a:t>Broadband Forum Open Source Model: </a:t>
            </a:r>
            <a:r>
              <a:rPr lang="en-US" sz="2700" dirty="0">
                <a:solidFill>
                  <a:schemeClr val="accent6">
                    <a:lumMod val="75000"/>
                  </a:schemeClr>
                </a:solidFill>
                <a:sym typeface="Wingdings" panose="05000000000000000000" pitchFamily="2" charset="2"/>
              </a:rPr>
              <a:t> </a:t>
            </a:r>
            <a:r>
              <a:rPr lang="en-US" sz="2700" dirty="0">
                <a:ea typeface="Times" panose="02020603050405020304" pitchFamily="18" charset="0"/>
                <a:sym typeface="Wingdings" panose="05000000000000000000" pitchFamily="2" charset="2"/>
              </a:rPr>
              <a:t>of </a:t>
            </a:r>
            <a:r>
              <a:rPr lang="en-US" sz="2700" dirty="0">
                <a:solidFill>
                  <a:schemeClr val="accent6">
                    <a:lumMod val="75000"/>
                  </a:schemeClr>
                </a:solidFill>
                <a:sym typeface="Wingdings" panose="05000000000000000000" pitchFamily="2" charset="2"/>
              </a:rPr>
              <a:t></a:t>
            </a:r>
            <a:r>
              <a:rPr lang="en-US" sz="2700" dirty="0">
                <a:ea typeface="Times" panose="02020603050405020304" pitchFamily="18" charset="0"/>
                <a:sym typeface="Wingdings" panose="05000000000000000000" pitchFamily="2" charset="2"/>
              </a:rPr>
              <a:t> </a:t>
            </a:r>
            <a:endParaRPr lang="en-US" sz="2700" dirty="0"/>
          </a:p>
        </p:txBody>
      </p:sp>
      <p:sp>
        <p:nvSpPr>
          <p:cNvPr id="2" name="Rectangle 1"/>
          <p:cNvSpPr/>
          <p:nvPr/>
        </p:nvSpPr>
        <p:spPr>
          <a:xfrm>
            <a:off x="247271" y="1247129"/>
            <a:ext cx="8896729" cy="1200329"/>
          </a:xfrm>
          <a:prstGeom prst="rect">
            <a:avLst/>
          </a:prstGeom>
        </p:spPr>
        <p:txBody>
          <a:bodyPr wrap="square">
            <a:spAutoFit/>
          </a:bodyPr>
          <a:lstStyle/>
          <a:p>
            <a:pPr marL="257175" indent="-257175"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SDO monitors o</a:t>
            </a:r>
            <a:r>
              <a:rPr lang="en-US" dirty="0">
                <a:solidFill>
                  <a:prstClr val="black"/>
                </a:solidFill>
                <a:latin typeface="Calibri" panose="020F0502020204030204"/>
              </a:rPr>
              <a:t>pen source projects for common ideas/needs/data model that warrants standardization for the benefit of open source stakeholders</a:t>
            </a:r>
          </a:p>
          <a:p>
            <a:pPr marL="257175" indent="-257175" defTabSz="685800">
              <a:buFont typeface="Arial" panose="020B0604020202020204" pitchFamily="34" charset="0"/>
              <a:buChar char="•"/>
            </a:pPr>
            <a:r>
              <a:rPr lang="en-US" dirty="0">
                <a:solidFill>
                  <a:prstClr val="black"/>
                </a:solidFill>
                <a:latin typeface="Calibri" panose="020F0502020204030204"/>
              </a:rPr>
              <a:t>Promotes proper testing</a:t>
            </a:r>
          </a:p>
          <a:p>
            <a:pPr marL="257175" indent="-257175" defTabSz="685800">
              <a:buFont typeface="Arial" panose="020B0604020202020204" pitchFamily="34" charset="0"/>
              <a:buChar char="•"/>
            </a:pPr>
            <a:r>
              <a:rPr lang="en-US" dirty="0">
                <a:solidFill>
                  <a:prstClr val="black"/>
                </a:solidFill>
                <a:latin typeface="Calibri" panose="020F0502020204030204"/>
              </a:rPr>
              <a:t>Enhances Standard based on market acceptance</a:t>
            </a:r>
          </a:p>
        </p:txBody>
      </p:sp>
      <p:sp>
        <p:nvSpPr>
          <p:cNvPr id="289" name="Right Arrow 288"/>
          <p:cNvSpPr/>
          <p:nvPr/>
        </p:nvSpPr>
        <p:spPr>
          <a:xfrm flipH="1">
            <a:off x="4888624" y="3669594"/>
            <a:ext cx="1271351" cy="215643"/>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dirty="0">
                <a:solidFill>
                  <a:prstClr val="black"/>
                </a:solidFill>
                <a:latin typeface="Calibri" panose="020F0502020204030204"/>
              </a:rPr>
              <a:t>Validation</a:t>
            </a:r>
          </a:p>
        </p:txBody>
      </p:sp>
      <p:sp>
        <p:nvSpPr>
          <p:cNvPr id="291" name="Right Arrow 290"/>
          <p:cNvSpPr/>
          <p:nvPr/>
        </p:nvSpPr>
        <p:spPr>
          <a:xfrm flipH="1">
            <a:off x="4888625" y="4055991"/>
            <a:ext cx="1271351" cy="215643"/>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dirty="0">
                <a:solidFill>
                  <a:prstClr val="black"/>
                </a:solidFill>
                <a:latin typeface="Calibri" panose="020F0502020204030204"/>
              </a:rPr>
              <a:t>Validation</a:t>
            </a:r>
          </a:p>
        </p:txBody>
      </p:sp>
      <p:sp>
        <p:nvSpPr>
          <p:cNvPr id="565" name="Right Arrow 564"/>
          <p:cNvSpPr/>
          <p:nvPr/>
        </p:nvSpPr>
        <p:spPr>
          <a:xfrm flipH="1">
            <a:off x="4888625" y="4409414"/>
            <a:ext cx="1271351" cy="215643"/>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dirty="0">
                <a:solidFill>
                  <a:prstClr val="black"/>
                </a:solidFill>
                <a:latin typeface="Calibri" panose="020F0502020204030204"/>
              </a:rPr>
              <a:t>Validation</a:t>
            </a:r>
          </a:p>
        </p:txBody>
      </p:sp>
      <p:grpSp>
        <p:nvGrpSpPr>
          <p:cNvPr id="14" name="Group 13"/>
          <p:cNvGrpSpPr/>
          <p:nvPr/>
        </p:nvGrpSpPr>
        <p:grpSpPr>
          <a:xfrm>
            <a:off x="4457700" y="3588965"/>
            <a:ext cx="1741752" cy="901078"/>
            <a:chOff x="6670566" y="3642286"/>
            <a:chExt cx="1595369" cy="1201437"/>
          </a:xfrm>
        </p:grpSpPr>
        <p:sp>
          <p:nvSpPr>
            <p:cNvPr id="290" name="Right Arrow 289"/>
            <p:cNvSpPr/>
            <p:nvPr/>
          </p:nvSpPr>
          <p:spPr>
            <a:xfrm>
              <a:off x="6670566" y="3642286"/>
              <a:ext cx="1595368" cy="215011"/>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dirty="0">
                  <a:solidFill>
                    <a:prstClr val="white"/>
                  </a:solidFill>
                  <a:latin typeface="Calibri" panose="020F0502020204030204"/>
                </a:rPr>
                <a:t>a</a:t>
              </a:r>
            </a:p>
          </p:txBody>
        </p:sp>
        <p:sp>
          <p:nvSpPr>
            <p:cNvPr id="292" name="Right Arrow 291"/>
            <p:cNvSpPr/>
            <p:nvPr/>
          </p:nvSpPr>
          <p:spPr>
            <a:xfrm>
              <a:off x="6670567" y="4157482"/>
              <a:ext cx="1595368" cy="215011"/>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dirty="0">
                  <a:solidFill>
                    <a:prstClr val="white"/>
                  </a:solidFill>
                  <a:latin typeface="Calibri" panose="020F0502020204030204"/>
                </a:rPr>
                <a:t>b</a:t>
              </a:r>
            </a:p>
          </p:txBody>
        </p:sp>
        <p:sp>
          <p:nvSpPr>
            <p:cNvPr id="571" name="Right Arrow 570"/>
            <p:cNvSpPr/>
            <p:nvPr/>
          </p:nvSpPr>
          <p:spPr>
            <a:xfrm>
              <a:off x="6670567" y="4628712"/>
              <a:ext cx="1595368" cy="215011"/>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dirty="0">
                  <a:solidFill>
                    <a:prstClr val="white"/>
                  </a:solidFill>
                  <a:latin typeface="Calibri" panose="020F0502020204030204"/>
                </a:rPr>
                <a:t>c</a:t>
              </a:r>
            </a:p>
          </p:txBody>
        </p:sp>
      </p:grpSp>
      <p:cxnSp>
        <p:nvCxnSpPr>
          <p:cNvPr id="572" name="Straight Connector 571"/>
          <p:cNvCxnSpPr/>
          <p:nvPr/>
        </p:nvCxnSpPr>
        <p:spPr>
          <a:xfrm flipH="1" flipV="1">
            <a:off x="4877501" y="3768751"/>
            <a:ext cx="11123" cy="1059317"/>
          </a:xfrm>
          <a:prstGeom prst="line">
            <a:avLst/>
          </a:prstGeom>
          <a:ln w="28575">
            <a:solidFill>
              <a:srgbClr val="7BBB7B"/>
            </a:solidFill>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flipV="1">
            <a:off x="4596599" y="3638953"/>
            <a:ext cx="0" cy="80550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34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E4B4A-8321-4386-B695-F1109E17C312}"/>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86BC7137-0447-4973-B7F5-8A79F707647D}"/>
              </a:ext>
            </a:extLst>
          </p:cNvPr>
          <p:cNvSpPr>
            <a:spLocks noGrp="1"/>
          </p:cNvSpPr>
          <p:nvPr>
            <p:ph type="title"/>
          </p:nvPr>
        </p:nvSpPr>
        <p:spPr/>
        <p:txBody>
          <a:bodyPr/>
          <a:lstStyle/>
          <a:p>
            <a:r>
              <a:rPr lang="en-US"/>
              <a:t>Abstract</a:t>
            </a:r>
          </a:p>
        </p:txBody>
      </p:sp>
      <p:sp>
        <p:nvSpPr>
          <p:cNvPr id="4" name="Text Placeholder 3">
            <a:extLst>
              <a:ext uri="{FF2B5EF4-FFF2-40B4-BE49-F238E27FC236}">
                <a16:creationId xmlns:a16="http://schemas.microsoft.com/office/drawing/2014/main" id="{48992137-F40C-49ED-A1F2-5310B5A305DD}"/>
              </a:ext>
            </a:extLst>
          </p:cNvPr>
          <p:cNvSpPr>
            <a:spLocks noGrp="1"/>
          </p:cNvSpPr>
          <p:nvPr>
            <p:ph type="body" sz="quarter" idx="10"/>
          </p:nvPr>
        </p:nvSpPr>
        <p:spPr/>
        <p:txBody>
          <a:bodyPr/>
          <a:lstStyle/>
          <a:p>
            <a:r>
              <a:rPr lang="en-US" dirty="0"/>
              <a:t>The Broadband Forum (BBF) is the industry leading standards organization  that is central to the development of the Broadband ecosystem focusing on the enabling revenue-generating services in the connected home, access, 5G and Cloud for the benefit of service providers, equipment manufacturers and communities worldwide.</a:t>
            </a:r>
          </a:p>
          <a:p>
            <a:endParaRPr lang="en-US" dirty="0"/>
          </a:p>
          <a:p>
            <a:r>
              <a:rPr lang="en-US" dirty="0"/>
              <a:t>As a standards organization, the BBF collaborates with a number of other industry standards organization and fora as well a number open source bodies using the BBF’s Open Broadband program to accelerate the delivery of new broadband services.</a:t>
            </a:r>
          </a:p>
          <a:p>
            <a:endParaRPr lang="en-US" dirty="0"/>
          </a:p>
          <a:p>
            <a:r>
              <a:rPr lang="en-US" dirty="0"/>
              <a:t>In ONAP the BBF is working closely with the BBS use case, that uses the BBF </a:t>
            </a:r>
            <a:r>
              <a:rPr lang="en-US" dirty="0" err="1"/>
              <a:t>CloudCO</a:t>
            </a:r>
            <a:r>
              <a:rPr lang="en-US" dirty="0"/>
              <a:t> framework, integrating </a:t>
            </a:r>
            <a:r>
              <a:rPr lang="en-US" dirty="0" err="1"/>
              <a:t>CloudCO</a:t>
            </a:r>
            <a:r>
              <a:rPr lang="en-US" dirty="0"/>
              <a:t> Application notes with BBS scenarios and then feeding APIs and information models back toward the BBF for consideration in the </a:t>
            </a:r>
            <a:r>
              <a:rPr lang="en-US" dirty="0" err="1"/>
              <a:t>CloudCO</a:t>
            </a:r>
            <a:r>
              <a:rPr lang="en-US" dirty="0"/>
              <a:t> specifications.</a:t>
            </a:r>
          </a:p>
          <a:p>
            <a:endParaRPr lang="en-US" dirty="0"/>
          </a:p>
        </p:txBody>
      </p:sp>
    </p:spTree>
    <p:extLst>
      <p:ext uri="{BB962C8B-B14F-4D97-AF65-F5344CB8AC3E}">
        <p14:creationId xmlns:p14="http://schemas.microsoft.com/office/powerpoint/2010/main" val="305439433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C091F4-9CF4-4A76-A26B-99B86C960ABA}"/>
              </a:ext>
            </a:extLst>
          </p:cNvPr>
          <p:cNvSpPr>
            <a:spLocks noGrp="1"/>
          </p:cNvSpPr>
          <p:nvPr>
            <p:ph type="ctrTitle"/>
          </p:nvPr>
        </p:nvSpPr>
        <p:spPr/>
        <p:txBody>
          <a:bodyPr/>
          <a:lstStyle/>
          <a:p>
            <a:r>
              <a:rPr lang="en-US" dirty="0"/>
              <a:t>Using standards to help create an interoperable ecosystem</a:t>
            </a:r>
          </a:p>
        </p:txBody>
      </p:sp>
      <p:sp>
        <p:nvSpPr>
          <p:cNvPr id="6" name="Subtitle 5">
            <a:extLst>
              <a:ext uri="{FF2B5EF4-FFF2-40B4-BE49-F238E27FC236}">
                <a16:creationId xmlns:a16="http://schemas.microsoft.com/office/drawing/2014/main" id="{06293230-6225-4553-B3B2-80BA75F5108A}"/>
              </a:ext>
            </a:extLst>
          </p:cNvPr>
          <p:cNvSpPr>
            <a:spLocks noGrp="1"/>
          </p:cNvSpPr>
          <p:nvPr>
            <p:ph type="subTitle" idx="1"/>
          </p:nvPr>
        </p:nvSpPr>
        <p:spPr/>
        <p:txBody>
          <a:bodyPr/>
          <a:lstStyle/>
          <a:p>
            <a:endParaRPr lang="en-US"/>
          </a:p>
        </p:txBody>
      </p:sp>
      <p:sp>
        <p:nvSpPr>
          <p:cNvPr id="2" name="Slide Number Placeholder 1">
            <a:extLst>
              <a:ext uri="{FF2B5EF4-FFF2-40B4-BE49-F238E27FC236}">
                <a16:creationId xmlns:a16="http://schemas.microsoft.com/office/drawing/2014/main" id="{F1DC09CB-B5C0-4B24-8995-1AB3143C9EB6}"/>
              </a:ext>
            </a:extLst>
          </p:cNvPr>
          <p:cNvSpPr>
            <a:spLocks noGrp="1"/>
          </p:cNvSpPr>
          <p:nvPr>
            <p:ph type="sldNum" sz="quarter" idx="4294967295"/>
          </p:nvPr>
        </p:nvSpPr>
        <p:spPr>
          <a:xfrm>
            <a:off x="8689975" y="6503988"/>
            <a:ext cx="454025" cy="365125"/>
          </a:xfrm>
        </p:spPr>
        <p:txBody>
          <a:bodyPr/>
          <a:lstStyle/>
          <a:p>
            <a:fld id="{6C9CD605-947A-3C4E-98CB-B055F943FEBA}" type="slidenum">
              <a:rPr lang="en-US" smtClean="0"/>
              <a:pPr/>
              <a:t>3</a:t>
            </a:fld>
            <a:endParaRPr lang="en-US" dirty="0"/>
          </a:p>
        </p:txBody>
      </p:sp>
    </p:spTree>
    <p:extLst>
      <p:ext uri="{BB962C8B-B14F-4D97-AF65-F5344CB8AC3E}">
        <p14:creationId xmlns:p14="http://schemas.microsoft.com/office/powerpoint/2010/main" val="79434874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7375C2-E561-45F8-99E4-8BC40C853FA2}"/>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011C24BB-33E2-4C55-BF95-FD2D49B6EBA7}"/>
              </a:ext>
            </a:extLst>
          </p:cNvPr>
          <p:cNvSpPr>
            <a:spLocks noGrp="1"/>
          </p:cNvSpPr>
          <p:nvPr>
            <p:ph type="title"/>
          </p:nvPr>
        </p:nvSpPr>
        <p:spPr/>
        <p:txBody>
          <a:bodyPr/>
          <a:lstStyle/>
          <a:p>
            <a:r>
              <a:rPr lang="en-US" dirty="0"/>
              <a:t>The “Open” path toward Cloud native solutions</a:t>
            </a:r>
          </a:p>
        </p:txBody>
      </p:sp>
      <p:sp>
        <p:nvSpPr>
          <p:cNvPr id="31" name="Rectangle 30">
            <a:extLst>
              <a:ext uri="{FF2B5EF4-FFF2-40B4-BE49-F238E27FC236}">
                <a16:creationId xmlns:a16="http://schemas.microsoft.com/office/drawing/2014/main" id="{F9FB3093-4988-4951-BE0D-68604DEF9628}"/>
              </a:ext>
            </a:extLst>
          </p:cNvPr>
          <p:cNvSpPr/>
          <p:nvPr/>
        </p:nvSpPr>
        <p:spPr>
          <a:xfrm>
            <a:off x="347328" y="5718677"/>
            <a:ext cx="8587013" cy="3788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1" forceAA="0" compatLnSpc="1">
            <a:prstTxWarp prst="textNoShape">
              <a:avLst/>
            </a:prstTxWarp>
            <a:noAutofit/>
          </a:bodyPr>
          <a:lstStyle/>
          <a:p>
            <a:r>
              <a:rPr lang="en-US" sz="2000" b="1" dirty="0"/>
              <a:t>Enabling the transformation to a digital service provider</a:t>
            </a:r>
          </a:p>
        </p:txBody>
      </p:sp>
      <p:cxnSp>
        <p:nvCxnSpPr>
          <p:cNvPr id="34" name="Straight Connector 33">
            <a:extLst>
              <a:ext uri="{FF2B5EF4-FFF2-40B4-BE49-F238E27FC236}">
                <a16:creationId xmlns:a16="http://schemas.microsoft.com/office/drawing/2014/main" id="{43388841-D7E4-4431-A3AA-330761F02056}"/>
              </a:ext>
            </a:extLst>
          </p:cNvPr>
          <p:cNvCxnSpPr>
            <a:cxnSpLocks/>
            <a:stCxn id="35" idx="0"/>
            <a:endCxn id="51" idx="0"/>
          </p:cNvCxnSpPr>
          <p:nvPr/>
        </p:nvCxnSpPr>
        <p:spPr>
          <a:xfrm>
            <a:off x="1245910" y="3139685"/>
            <a:ext cx="12464" cy="652474"/>
          </a:xfrm>
          <a:prstGeom prst="line">
            <a:avLst/>
          </a:prstGeom>
          <a:ln w="38100" cmpd="sng">
            <a:solidFill>
              <a:srgbClr val="00C9FF"/>
            </a:solidFill>
          </a:ln>
          <a:effectLst/>
        </p:spPr>
        <p:style>
          <a:lnRef idx="2">
            <a:schemeClr val="accent1"/>
          </a:lnRef>
          <a:fillRef idx="0">
            <a:schemeClr val="accent1"/>
          </a:fillRef>
          <a:effectRef idx="1">
            <a:schemeClr val="accent1"/>
          </a:effectRef>
          <a:fontRef idx="minor">
            <a:schemeClr val="tx1"/>
          </a:fontRef>
        </p:style>
      </p:cxnSp>
      <p:sp>
        <p:nvSpPr>
          <p:cNvPr id="35" name="Rectangle 34">
            <a:extLst>
              <a:ext uri="{FF2B5EF4-FFF2-40B4-BE49-F238E27FC236}">
                <a16:creationId xmlns:a16="http://schemas.microsoft.com/office/drawing/2014/main" id="{9B7D3EAF-EFDF-46DB-A447-BF8CF3F391DE}"/>
              </a:ext>
            </a:extLst>
          </p:cNvPr>
          <p:cNvSpPr/>
          <p:nvPr/>
        </p:nvSpPr>
        <p:spPr>
          <a:xfrm>
            <a:off x="417598" y="3139685"/>
            <a:ext cx="1656623" cy="417113"/>
          </a:xfrm>
          <a:prstGeom prst="rect">
            <a:avLst/>
          </a:prstGeom>
          <a:solidFill>
            <a:srgbClr val="00C9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r>
              <a:rPr kumimoji="0" lang="nl-BE" sz="18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Carrier-grade</a:t>
            </a:r>
            <a:endParaRPr kumimoji="0" lang="en-US" sz="18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endParaRPr>
          </a:p>
        </p:txBody>
      </p:sp>
      <p:sp>
        <p:nvSpPr>
          <p:cNvPr id="36" name="Freeform 50">
            <a:extLst>
              <a:ext uri="{FF2B5EF4-FFF2-40B4-BE49-F238E27FC236}">
                <a16:creationId xmlns:a16="http://schemas.microsoft.com/office/drawing/2014/main" id="{3BB83F93-7608-470B-86D6-61A7FB95F51C}"/>
              </a:ext>
            </a:extLst>
          </p:cNvPr>
          <p:cNvSpPr/>
          <p:nvPr/>
        </p:nvSpPr>
        <p:spPr>
          <a:xfrm rot="20829522">
            <a:off x="1843755" y="2185407"/>
            <a:ext cx="5363138" cy="588473"/>
          </a:xfrm>
          <a:custGeom>
            <a:avLst/>
            <a:gdLst>
              <a:gd name="connsiteX0" fmla="*/ 0 w 6615814"/>
              <a:gd name="connsiteY0" fmla="*/ 555256 h 911167"/>
              <a:gd name="connsiteX1" fmla="*/ 2150140 w 6615814"/>
              <a:gd name="connsiteY1" fmla="*/ 561163 h 911167"/>
              <a:gd name="connsiteX2" fmla="*/ 3780465 w 6615814"/>
              <a:gd name="connsiteY2" fmla="*/ 903767 h 911167"/>
              <a:gd name="connsiteX3" fmla="*/ 6137349 w 6615814"/>
              <a:gd name="connsiteY3" fmla="*/ 189023 h 911167"/>
              <a:gd name="connsiteX4" fmla="*/ 6615814 w 6615814"/>
              <a:gd name="connsiteY4" fmla="*/ 0 h 911167"/>
              <a:gd name="connsiteX0" fmla="*/ 0 w 6615814"/>
              <a:gd name="connsiteY0" fmla="*/ 558775 h 1412948"/>
              <a:gd name="connsiteX1" fmla="*/ 2150140 w 6615814"/>
              <a:gd name="connsiteY1" fmla="*/ 564682 h 1412948"/>
              <a:gd name="connsiteX2" fmla="*/ 3957675 w 6615814"/>
              <a:gd name="connsiteY2" fmla="*/ 1409379 h 1412948"/>
              <a:gd name="connsiteX3" fmla="*/ 6137349 w 6615814"/>
              <a:gd name="connsiteY3" fmla="*/ 192542 h 1412948"/>
              <a:gd name="connsiteX4" fmla="*/ 6615814 w 6615814"/>
              <a:gd name="connsiteY4" fmla="*/ 3519 h 1412948"/>
              <a:gd name="connsiteX0" fmla="*/ 0 w 6615814"/>
              <a:gd name="connsiteY0" fmla="*/ 558775 h 1409499"/>
              <a:gd name="connsiteX1" fmla="*/ 2156047 w 6615814"/>
              <a:gd name="connsiteY1" fmla="*/ 269333 h 1409499"/>
              <a:gd name="connsiteX2" fmla="*/ 3957675 w 6615814"/>
              <a:gd name="connsiteY2" fmla="*/ 1409379 h 1409499"/>
              <a:gd name="connsiteX3" fmla="*/ 6137349 w 6615814"/>
              <a:gd name="connsiteY3" fmla="*/ 192542 h 1409499"/>
              <a:gd name="connsiteX4" fmla="*/ 6615814 w 6615814"/>
              <a:gd name="connsiteY4" fmla="*/ 3519 h 1409499"/>
              <a:gd name="connsiteX0" fmla="*/ 0 w 6137349"/>
              <a:gd name="connsiteY0" fmla="*/ 366233 h 1216957"/>
              <a:gd name="connsiteX1" fmla="*/ 2156047 w 6137349"/>
              <a:gd name="connsiteY1" fmla="*/ 76791 h 1216957"/>
              <a:gd name="connsiteX2" fmla="*/ 3957675 w 6137349"/>
              <a:gd name="connsiteY2" fmla="*/ 1216837 h 1216957"/>
              <a:gd name="connsiteX3" fmla="*/ 6137349 w 6137349"/>
              <a:gd name="connsiteY3" fmla="*/ 0 h 1216957"/>
              <a:gd name="connsiteX0" fmla="*/ 0 w 5174512"/>
              <a:gd name="connsiteY0" fmla="*/ 319452 h 1170200"/>
              <a:gd name="connsiteX1" fmla="*/ 2156047 w 5174512"/>
              <a:gd name="connsiteY1" fmla="*/ 30010 h 1170200"/>
              <a:gd name="connsiteX2" fmla="*/ 3957675 w 5174512"/>
              <a:gd name="connsiteY2" fmla="*/ 1170056 h 1170200"/>
              <a:gd name="connsiteX3" fmla="*/ 5174512 w 5174512"/>
              <a:gd name="connsiteY3" fmla="*/ 106800 h 1170200"/>
              <a:gd name="connsiteX0" fmla="*/ 0 w 5174512"/>
              <a:gd name="connsiteY0" fmla="*/ 319452 h 1170167"/>
              <a:gd name="connsiteX1" fmla="*/ 2156047 w 5174512"/>
              <a:gd name="connsiteY1" fmla="*/ 30010 h 1170167"/>
              <a:gd name="connsiteX2" fmla="*/ 3957675 w 5174512"/>
              <a:gd name="connsiteY2" fmla="*/ 1170056 h 1170167"/>
              <a:gd name="connsiteX3" fmla="*/ 5174512 w 5174512"/>
              <a:gd name="connsiteY3" fmla="*/ 106800 h 1170167"/>
              <a:gd name="connsiteX0" fmla="*/ 0 w 5174512"/>
              <a:gd name="connsiteY0" fmla="*/ 312078 h 1021042"/>
              <a:gd name="connsiteX1" fmla="*/ 2156047 w 5174512"/>
              <a:gd name="connsiteY1" fmla="*/ 22636 h 1021042"/>
              <a:gd name="connsiteX2" fmla="*/ 3461489 w 5174512"/>
              <a:gd name="connsiteY2" fmla="*/ 1020914 h 1021042"/>
              <a:gd name="connsiteX3" fmla="*/ 5174512 w 5174512"/>
              <a:gd name="connsiteY3" fmla="*/ 99426 h 1021042"/>
              <a:gd name="connsiteX0" fmla="*/ 0 w 5174512"/>
              <a:gd name="connsiteY0" fmla="*/ 212805 h 921805"/>
              <a:gd name="connsiteX1" fmla="*/ 1807535 w 5174512"/>
              <a:gd name="connsiteY1" fmla="*/ 76945 h 921805"/>
              <a:gd name="connsiteX2" fmla="*/ 3461489 w 5174512"/>
              <a:gd name="connsiteY2" fmla="*/ 921641 h 921805"/>
              <a:gd name="connsiteX3" fmla="*/ 5174512 w 5174512"/>
              <a:gd name="connsiteY3" fmla="*/ 153 h 921805"/>
              <a:gd name="connsiteX0" fmla="*/ 0 w 5174512"/>
              <a:gd name="connsiteY0" fmla="*/ 212805 h 921785"/>
              <a:gd name="connsiteX1" fmla="*/ 1807535 w 5174512"/>
              <a:gd name="connsiteY1" fmla="*/ 76945 h 921785"/>
              <a:gd name="connsiteX2" fmla="*/ 3461489 w 5174512"/>
              <a:gd name="connsiteY2" fmla="*/ 921641 h 921785"/>
              <a:gd name="connsiteX3" fmla="*/ 5174512 w 5174512"/>
              <a:gd name="connsiteY3" fmla="*/ 153 h 921785"/>
              <a:gd name="connsiteX0" fmla="*/ 0 w 5174512"/>
              <a:gd name="connsiteY0" fmla="*/ 212804 h 921640"/>
              <a:gd name="connsiteX1" fmla="*/ 1807535 w 5174512"/>
              <a:gd name="connsiteY1" fmla="*/ 76944 h 921640"/>
              <a:gd name="connsiteX2" fmla="*/ 3461489 w 5174512"/>
              <a:gd name="connsiteY2" fmla="*/ 921640 h 921640"/>
              <a:gd name="connsiteX3" fmla="*/ 5174512 w 5174512"/>
              <a:gd name="connsiteY3" fmla="*/ 152 h 921640"/>
              <a:gd name="connsiteX0" fmla="*/ 0 w 5174512"/>
              <a:gd name="connsiteY0" fmla="*/ 212804 h 921784"/>
              <a:gd name="connsiteX1" fmla="*/ 1754372 w 5174512"/>
              <a:gd name="connsiteY1" fmla="*/ 76944 h 921784"/>
              <a:gd name="connsiteX2" fmla="*/ 3461489 w 5174512"/>
              <a:gd name="connsiteY2" fmla="*/ 921640 h 921784"/>
              <a:gd name="connsiteX3" fmla="*/ 5174512 w 5174512"/>
              <a:gd name="connsiteY3" fmla="*/ 152 h 921784"/>
              <a:gd name="connsiteX0" fmla="*/ 0 w 5044558"/>
              <a:gd name="connsiteY0" fmla="*/ 732618 h 921787"/>
              <a:gd name="connsiteX1" fmla="*/ 1624418 w 5044558"/>
              <a:gd name="connsiteY1" fmla="*/ 76944 h 921787"/>
              <a:gd name="connsiteX2" fmla="*/ 3331535 w 5044558"/>
              <a:gd name="connsiteY2" fmla="*/ 921640 h 921787"/>
              <a:gd name="connsiteX3" fmla="*/ 5044558 w 5044558"/>
              <a:gd name="connsiteY3" fmla="*/ 152 h 921787"/>
              <a:gd name="connsiteX0" fmla="*/ 0 w 5044558"/>
              <a:gd name="connsiteY0" fmla="*/ 732618 h 921787"/>
              <a:gd name="connsiteX1" fmla="*/ 1624418 w 5044558"/>
              <a:gd name="connsiteY1" fmla="*/ 76944 h 921787"/>
              <a:gd name="connsiteX2" fmla="*/ 3331535 w 5044558"/>
              <a:gd name="connsiteY2" fmla="*/ 921640 h 921787"/>
              <a:gd name="connsiteX3" fmla="*/ 5044558 w 5044558"/>
              <a:gd name="connsiteY3" fmla="*/ 152 h 921787"/>
              <a:gd name="connsiteX0" fmla="*/ 0 w 5044558"/>
              <a:gd name="connsiteY0" fmla="*/ 732618 h 921694"/>
              <a:gd name="connsiteX1" fmla="*/ 1636232 w 5044558"/>
              <a:gd name="connsiteY1" fmla="*/ 47409 h 921694"/>
              <a:gd name="connsiteX2" fmla="*/ 3331535 w 5044558"/>
              <a:gd name="connsiteY2" fmla="*/ 921640 h 921694"/>
              <a:gd name="connsiteX3" fmla="*/ 5044558 w 5044558"/>
              <a:gd name="connsiteY3" fmla="*/ 152 h 921694"/>
              <a:gd name="connsiteX0" fmla="*/ 0 w 5044558"/>
              <a:gd name="connsiteY0" fmla="*/ 732618 h 921692"/>
              <a:gd name="connsiteX1" fmla="*/ 1636232 w 5044558"/>
              <a:gd name="connsiteY1" fmla="*/ 47409 h 921692"/>
              <a:gd name="connsiteX2" fmla="*/ 3331535 w 5044558"/>
              <a:gd name="connsiteY2" fmla="*/ 921640 h 921692"/>
              <a:gd name="connsiteX3" fmla="*/ 5044558 w 5044558"/>
              <a:gd name="connsiteY3" fmla="*/ 152 h 921692"/>
              <a:gd name="connsiteX0" fmla="*/ 0 w 5044558"/>
              <a:gd name="connsiteY0" fmla="*/ 732618 h 921692"/>
              <a:gd name="connsiteX1" fmla="*/ 1636232 w 5044558"/>
              <a:gd name="connsiteY1" fmla="*/ 47409 h 921692"/>
              <a:gd name="connsiteX2" fmla="*/ 3331535 w 5044558"/>
              <a:gd name="connsiteY2" fmla="*/ 921640 h 921692"/>
              <a:gd name="connsiteX3" fmla="*/ 5044558 w 5044558"/>
              <a:gd name="connsiteY3" fmla="*/ 152 h 921692"/>
              <a:gd name="connsiteX0" fmla="*/ 0 w 5044558"/>
              <a:gd name="connsiteY0" fmla="*/ 732642 h 791773"/>
              <a:gd name="connsiteX1" fmla="*/ 1636232 w 5044558"/>
              <a:gd name="connsiteY1" fmla="*/ 47433 h 791773"/>
              <a:gd name="connsiteX2" fmla="*/ 3337442 w 5044558"/>
              <a:gd name="connsiteY2" fmla="*/ 791711 h 791773"/>
              <a:gd name="connsiteX3" fmla="*/ 5044558 w 5044558"/>
              <a:gd name="connsiteY3" fmla="*/ 176 h 791773"/>
              <a:gd name="connsiteX0" fmla="*/ 0 w 5044558"/>
              <a:gd name="connsiteY0" fmla="*/ 732642 h 791773"/>
              <a:gd name="connsiteX1" fmla="*/ 1636232 w 5044558"/>
              <a:gd name="connsiteY1" fmla="*/ 47433 h 791773"/>
              <a:gd name="connsiteX2" fmla="*/ 3337442 w 5044558"/>
              <a:gd name="connsiteY2" fmla="*/ 791711 h 791773"/>
              <a:gd name="connsiteX3" fmla="*/ 5044558 w 5044558"/>
              <a:gd name="connsiteY3" fmla="*/ 176 h 791773"/>
              <a:gd name="connsiteX0" fmla="*/ 0 w 5044558"/>
              <a:gd name="connsiteY0" fmla="*/ 732639 h 791796"/>
              <a:gd name="connsiteX1" fmla="*/ 1636232 w 5044558"/>
              <a:gd name="connsiteY1" fmla="*/ 47430 h 791796"/>
              <a:gd name="connsiteX2" fmla="*/ 3337442 w 5044558"/>
              <a:gd name="connsiteY2" fmla="*/ 791708 h 791796"/>
              <a:gd name="connsiteX3" fmla="*/ 5044558 w 5044558"/>
              <a:gd name="connsiteY3" fmla="*/ 173 h 791796"/>
              <a:gd name="connsiteX0" fmla="*/ 0 w 5044558"/>
              <a:gd name="connsiteY0" fmla="*/ 732641 h 791713"/>
              <a:gd name="connsiteX1" fmla="*/ 1636232 w 5044558"/>
              <a:gd name="connsiteY1" fmla="*/ 47432 h 791713"/>
              <a:gd name="connsiteX2" fmla="*/ 3337442 w 5044558"/>
              <a:gd name="connsiteY2" fmla="*/ 791710 h 791713"/>
              <a:gd name="connsiteX3" fmla="*/ 5044558 w 5044558"/>
              <a:gd name="connsiteY3" fmla="*/ 175 h 791713"/>
              <a:gd name="connsiteX0" fmla="*/ 0 w 4973674"/>
              <a:gd name="connsiteY0" fmla="*/ 697208 h 756280"/>
              <a:gd name="connsiteX1" fmla="*/ 1636232 w 4973674"/>
              <a:gd name="connsiteY1" fmla="*/ 11999 h 756280"/>
              <a:gd name="connsiteX2" fmla="*/ 3337442 w 4973674"/>
              <a:gd name="connsiteY2" fmla="*/ 756277 h 756280"/>
              <a:gd name="connsiteX3" fmla="*/ 4973674 w 4973674"/>
              <a:gd name="connsiteY3" fmla="*/ 184 h 756280"/>
              <a:gd name="connsiteX0" fmla="*/ 0 w 4973674"/>
              <a:gd name="connsiteY0" fmla="*/ 697028 h 756100"/>
              <a:gd name="connsiteX1" fmla="*/ 1636232 w 4973674"/>
              <a:gd name="connsiteY1" fmla="*/ 11819 h 756100"/>
              <a:gd name="connsiteX2" fmla="*/ 3337442 w 4973674"/>
              <a:gd name="connsiteY2" fmla="*/ 756097 h 756100"/>
              <a:gd name="connsiteX3" fmla="*/ 4973674 w 4973674"/>
              <a:gd name="connsiteY3" fmla="*/ 4 h 756100"/>
              <a:gd name="connsiteX0" fmla="*/ 0 w 4973674"/>
              <a:gd name="connsiteY0" fmla="*/ 697028 h 756100"/>
              <a:gd name="connsiteX1" fmla="*/ 1636232 w 4973674"/>
              <a:gd name="connsiteY1" fmla="*/ 11819 h 756100"/>
              <a:gd name="connsiteX2" fmla="*/ 3337442 w 4973674"/>
              <a:gd name="connsiteY2" fmla="*/ 756097 h 756100"/>
              <a:gd name="connsiteX3" fmla="*/ 4973674 w 4973674"/>
              <a:gd name="connsiteY3" fmla="*/ 4 h 756100"/>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69418"/>
              <a:gd name="connsiteY0" fmla="*/ 762196 h 762197"/>
              <a:gd name="connsiteX1" fmla="*/ 1731976 w 5069418"/>
              <a:gd name="connsiteY1" fmla="*/ 11819 h 762197"/>
              <a:gd name="connsiteX2" fmla="*/ 3433186 w 5069418"/>
              <a:gd name="connsiteY2" fmla="*/ 756097 h 762197"/>
              <a:gd name="connsiteX3" fmla="*/ 5069418 w 5069418"/>
              <a:gd name="connsiteY3" fmla="*/ 4 h 762197"/>
              <a:gd name="connsiteX0" fmla="*/ 0 w 5043759"/>
              <a:gd name="connsiteY0" fmla="*/ 770418 h 770418"/>
              <a:gd name="connsiteX1" fmla="*/ 1706317 w 5043759"/>
              <a:gd name="connsiteY1" fmla="*/ 11819 h 770418"/>
              <a:gd name="connsiteX2" fmla="*/ 3407527 w 5043759"/>
              <a:gd name="connsiteY2" fmla="*/ 756097 h 770418"/>
              <a:gd name="connsiteX3" fmla="*/ 5043759 w 5043759"/>
              <a:gd name="connsiteY3" fmla="*/ 4 h 770418"/>
              <a:gd name="connsiteX0" fmla="*/ 0 w 5139027"/>
              <a:gd name="connsiteY0" fmla="*/ 761068 h 761068"/>
              <a:gd name="connsiteX1" fmla="*/ 1706317 w 5139027"/>
              <a:gd name="connsiteY1" fmla="*/ 2469 h 761068"/>
              <a:gd name="connsiteX2" fmla="*/ 3407527 w 5139027"/>
              <a:gd name="connsiteY2" fmla="*/ 746747 h 761068"/>
              <a:gd name="connsiteX3" fmla="*/ 5139027 w 5139027"/>
              <a:gd name="connsiteY3" fmla="*/ 4 h 761068"/>
              <a:gd name="connsiteX0" fmla="*/ 0 w 5148986"/>
              <a:gd name="connsiteY0" fmla="*/ 782908 h 782908"/>
              <a:gd name="connsiteX1" fmla="*/ 1706317 w 5148986"/>
              <a:gd name="connsiteY1" fmla="*/ 24309 h 782908"/>
              <a:gd name="connsiteX2" fmla="*/ 3407527 w 5148986"/>
              <a:gd name="connsiteY2" fmla="*/ 768587 h 782908"/>
              <a:gd name="connsiteX3" fmla="*/ 5148986 w 5148986"/>
              <a:gd name="connsiteY3" fmla="*/ 3 h 782908"/>
              <a:gd name="connsiteX0" fmla="*/ 0 w 5143033"/>
              <a:gd name="connsiteY0" fmla="*/ 758605 h 758605"/>
              <a:gd name="connsiteX1" fmla="*/ 1706317 w 5143033"/>
              <a:gd name="connsiteY1" fmla="*/ 6 h 758605"/>
              <a:gd name="connsiteX2" fmla="*/ 3407527 w 5143033"/>
              <a:gd name="connsiteY2" fmla="*/ 744284 h 758605"/>
              <a:gd name="connsiteX3" fmla="*/ 5143033 w 5143033"/>
              <a:gd name="connsiteY3" fmla="*/ 3637 h 758605"/>
              <a:gd name="connsiteX0" fmla="*/ 0 w 5144331"/>
              <a:gd name="connsiteY0" fmla="*/ 777660 h 777660"/>
              <a:gd name="connsiteX1" fmla="*/ 1706317 w 5144331"/>
              <a:gd name="connsiteY1" fmla="*/ 19061 h 777660"/>
              <a:gd name="connsiteX2" fmla="*/ 3407527 w 5144331"/>
              <a:gd name="connsiteY2" fmla="*/ 763339 h 777660"/>
              <a:gd name="connsiteX3" fmla="*/ 5144331 w 5144331"/>
              <a:gd name="connsiteY3" fmla="*/ 3 h 777660"/>
              <a:gd name="connsiteX0" fmla="*/ 0 w 5144331"/>
              <a:gd name="connsiteY0" fmla="*/ 780141 h 780141"/>
              <a:gd name="connsiteX1" fmla="*/ 1706317 w 5144331"/>
              <a:gd name="connsiteY1" fmla="*/ 21542 h 780141"/>
              <a:gd name="connsiteX2" fmla="*/ 3407527 w 5144331"/>
              <a:gd name="connsiteY2" fmla="*/ 765820 h 780141"/>
              <a:gd name="connsiteX3" fmla="*/ 5144331 w 5144331"/>
              <a:gd name="connsiteY3" fmla="*/ 2484 h 780141"/>
              <a:gd name="connsiteX0" fmla="*/ 0 w 5144331"/>
              <a:gd name="connsiteY0" fmla="*/ 783147 h 783147"/>
              <a:gd name="connsiteX1" fmla="*/ 1706317 w 5144331"/>
              <a:gd name="connsiteY1" fmla="*/ 24548 h 783147"/>
              <a:gd name="connsiteX2" fmla="*/ 3407527 w 5144331"/>
              <a:gd name="connsiteY2" fmla="*/ 768826 h 783147"/>
              <a:gd name="connsiteX3" fmla="*/ 5144331 w 5144331"/>
              <a:gd name="connsiteY3" fmla="*/ 5490 h 783147"/>
              <a:gd name="connsiteX0" fmla="*/ 0 w 5144331"/>
              <a:gd name="connsiteY0" fmla="*/ 781239 h 781239"/>
              <a:gd name="connsiteX1" fmla="*/ 1706317 w 5144331"/>
              <a:gd name="connsiteY1" fmla="*/ 22640 h 781239"/>
              <a:gd name="connsiteX2" fmla="*/ 3407527 w 5144331"/>
              <a:gd name="connsiteY2" fmla="*/ 766918 h 781239"/>
              <a:gd name="connsiteX3" fmla="*/ 5144331 w 5144331"/>
              <a:gd name="connsiteY3" fmla="*/ 3582 h 781239"/>
              <a:gd name="connsiteX0" fmla="*/ 0 w 5144331"/>
              <a:gd name="connsiteY0" fmla="*/ 783200 h 783200"/>
              <a:gd name="connsiteX1" fmla="*/ 1706317 w 5144331"/>
              <a:gd name="connsiteY1" fmla="*/ 24601 h 783200"/>
              <a:gd name="connsiteX2" fmla="*/ 3407527 w 5144331"/>
              <a:gd name="connsiteY2" fmla="*/ 768879 h 783200"/>
              <a:gd name="connsiteX3" fmla="*/ 5144331 w 5144331"/>
              <a:gd name="connsiteY3" fmla="*/ 5543 h 783200"/>
              <a:gd name="connsiteX0" fmla="*/ 0 w 5174643"/>
              <a:gd name="connsiteY0" fmla="*/ 780242 h 780242"/>
              <a:gd name="connsiteX1" fmla="*/ 1706317 w 5174643"/>
              <a:gd name="connsiteY1" fmla="*/ 21643 h 780242"/>
              <a:gd name="connsiteX2" fmla="*/ 3407527 w 5174643"/>
              <a:gd name="connsiteY2" fmla="*/ 765921 h 780242"/>
              <a:gd name="connsiteX3" fmla="*/ 5174643 w 5174643"/>
              <a:gd name="connsiteY3" fmla="*/ 5561 h 780242"/>
              <a:gd name="connsiteX0" fmla="*/ 0 w 5166306"/>
              <a:gd name="connsiteY0" fmla="*/ 786727 h 786727"/>
              <a:gd name="connsiteX1" fmla="*/ 1706317 w 5166306"/>
              <a:gd name="connsiteY1" fmla="*/ 28128 h 786727"/>
              <a:gd name="connsiteX2" fmla="*/ 3407527 w 5166306"/>
              <a:gd name="connsiteY2" fmla="*/ 772406 h 786727"/>
              <a:gd name="connsiteX3" fmla="*/ 5166306 w 5166306"/>
              <a:gd name="connsiteY3" fmla="*/ 5525 h 786727"/>
              <a:gd name="connsiteX0" fmla="*/ 0 w 5156347"/>
              <a:gd name="connsiteY0" fmla="*/ 765001 h 765001"/>
              <a:gd name="connsiteX1" fmla="*/ 1706317 w 5156347"/>
              <a:gd name="connsiteY1" fmla="*/ 6402 h 765001"/>
              <a:gd name="connsiteX2" fmla="*/ 3407527 w 5156347"/>
              <a:gd name="connsiteY2" fmla="*/ 750680 h 765001"/>
              <a:gd name="connsiteX3" fmla="*/ 5156347 w 5156347"/>
              <a:gd name="connsiteY3" fmla="*/ 5640 h 765001"/>
              <a:gd name="connsiteX0" fmla="*/ 0 w 5161976"/>
              <a:gd name="connsiteY0" fmla="*/ 787150 h 787150"/>
              <a:gd name="connsiteX1" fmla="*/ 1706317 w 5161976"/>
              <a:gd name="connsiteY1" fmla="*/ 28551 h 787150"/>
              <a:gd name="connsiteX2" fmla="*/ 3407527 w 5161976"/>
              <a:gd name="connsiteY2" fmla="*/ 772829 h 787150"/>
              <a:gd name="connsiteX3" fmla="*/ 5161976 w 5161976"/>
              <a:gd name="connsiteY3" fmla="*/ 5523 h 787150"/>
              <a:gd name="connsiteX0" fmla="*/ 0 w 5174966"/>
              <a:gd name="connsiteY0" fmla="*/ 785882 h 785882"/>
              <a:gd name="connsiteX1" fmla="*/ 1706317 w 5174966"/>
              <a:gd name="connsiteY1" fmla="*/ 27283 h 785882"/>
              <a:gd name="connsiteX2" fmla="*/ 3407527 w 5174966"/>
              <a:gd name="connsiteY2" fmla="*/ 771561 h 785882"/>
              <a:gd name="connsiteX3" fmla="*/ 5174966 w 5174966"/>
              <a:gd name="connsiteY3" fmla="*/ 5530 h 785882"/>
              <a:gd name="connsiteX0" fmla="*/ 0 w 5156995"/>
              <a:gd name="connsiteY0" fmla="*/ 776288 h 776288"/>
              <a:gd name="connsiteX1" fmla="*/ 1706317 w 5156995"/>
              <a:gd name="connsiteY1" fmla="*/ 17689 h 776288"/>
              <a:gd name="connsiteX2" fmla="*/ 3407527 w 5156995"/>
              <a:gd name="connsiteY2" fmla="*/ 761967 h 776288"/>
              <a:gd name="connsiteX3" fmla="*/ 5156995 w 5156995"/>
              <a:gd name="connsiteY3" fmla="*/ 5580 h 776288"/>
              <a:gd name="connsiteX0" fmla="*/ 0 w 5156347"/>
              <a:gd name="connsiteY0" fmla="*/ 764943 h 764943"/>
              <a:gd name="connsiteX1" fmla="*/ 1705669 w 5156347"/>
              <a:gd name="connsiteY1" fmla="*/ 17689 h 764943"/>
              <a:gd name="connsiteX2" fmla="*/ 3406879 w 5156347"/>
              <a:gd name="connsiteY2" fmla="*/ 761967 h 764943"/>
              <a:gd name="connsiteX3" fmla="*/ 5156347 w 5156347"/>
              <a:gd name="connsiteY3" fmla="*/ 5580 h 764943"/>
              <a:gd name="connsiteX0" fmla="*/ 0 w 5149309"/>
              <a:gd name="connsiteY0" fmla="*/ 794156 h 794156"/>
              <a:gd name="connsiteX1" fmla="*/ 1698631 w 5149309"/>
              <a:gd name="connsiteY1" fmla="*/ 17689 h 794156"/>
              <a:gd name="connsiteX2" fmla="*/ 3399841 w 5149309"/>
              <a:gd name="connsiteY2" fmla="*/ 761967 h 794156"/>
              <a:gd name="connsiteX3" fmla="*/ 5149309 w 5149309"/>
              <a:gd name="connsiteY3" fmla="*/ 5580 h 794156"/>
              <a:gd name="connsiteX0" fmla="*/ 0 w 5143356"/>
              <a:gd name="connsiteY0" fmla="*/ 766218 h 766218"/>
              <a:gd name="connsiteX1" fmla="*/ 1692678 w 5143356"/>
              <a:gd name="connsiteY1" fmla="*/ 17689 h 766218"/>
              <a:gd name="connsiteX2" fmla="*/ 3393888 w 5143356"/>
              <a:gd name="connsiteY2" fmla="*/ 761967 h 766218"/>
              <a:gd name="connsiteX3" fmla="*/ 5143356 w 5143356"/>
              <a:gd name="connsiteY3" fmla="*/ 5580 h 766218"/>
              <a:gd name="connsiteX0" fmla="*/ 0 w 5144005"/>
              <a:gd name="connsiteY0" fmla="*/ 777563 h 777563"/>
              <a:gd name="connsiteX1" fmla="*/ 1693327 w 5144005"/>
              <a:gd name="connsiteY1" fmla="*/ 17689 h 777563"/>
              <a:gd name="connsiteX2" fmla="*/ 3394537 w 5144005"/>
              <a:gd name="connsiteY2" fmla="*/ 761967 h 777563"/>
              <a:gd name="connsiteX3" fmla="*/ 5144005 w 5144005"/>
              <a:gd name="connsiteY3" fmla="*/ 5580 h 777563"/>
            </a:gdLst>
            <a:ahLst/>
            <a:cxnLst>
              <a:cxn ang="0">
                <a:pos x="connsiteX0" y="connsiteY0"/>
              </a:cxn>
              <a:cxn ang="0">
                <a:pos x="connsiteX1" y="connsiteY1"/>
              </a:cxn>
              <a:cxn ang="0">
                <a:pos x="connsiteX2" y="connsiteY2"/>
              </a:cxn>
              <a:cxn ang="0">
                <a:pos x="connsiteX3" y="connsiteY3"/>
              </a:cxn>
            </a:cxnLst>
            <a:rect l="l" t="t" r="r" b="b"/>
            <a:pathLst>
              <a:path w="5144005" h="777563">
                <a:moveTo>
                  <a:pt x="0" y="777563"/>
                </a:moveTo>
                <a:cubicBezTo>
                  <a:pt x="842729" y="769195"/>
                  <a:pt x="1127571" y="20288"/>
                  <a:pt x="1693327" y="17689"/>
                </a:cubicBezTo>
                <a:cubicBezTo>
                  <a:pt x="2259083" y="15090"/>
                  <a:pt x="2819424" y="763985"/>
                  <a:pt x="3394537" y="761967"/>
                </a:cubicBezTo>
                <a:cubicBezTo>
                  <a:pt x="3969650" y="759949"/>
                  <a:pt x="4339292" y="-75803"/>
                  <a:pt x="5144005" y="5580"/>
                </a:cubicBezTo>
              </a:path>
            </a:pathLst>
          </a:custGeom>
          <a:ln w="419100" cmpd="sng">
            <a:gradFill flip="none" rotWithShape="1">
              <a:gsLst>
                <a:gs pos="0">
                  <a:srgbClr val="00C9FF"/>
                </a:gs>
                <a:gs pos="100000">
                  <a:schemeClr val="tx1"/>
                </a:gs>
              </a:gsLst>
              <a:lin ang="0" scaled="1"/>
              <a:tileRect/>
            </a:gra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124191"/>
              </a:solidFill>
              <a:effectLst/>
              <a:uLnTx/>
              <a:uFillTx/>
              <a:latin typeface="Nokia Pure Text Light"/>
              <a:ea typeface="+mn-ea"/>
              <a:cs typeface="+mn-cs"/>
            </a:endParaRPr>
          </a:p>
        </p:txBody>
      </p:sp>
      <p:cxnSp>
        <p:nvCxnSpPr>
          <p:cNvPr id="37" name="Straight Connector 36">
            <a:extLst>
              <a:ext uri="{FF2B5EF4-FFF2-40B4-BE49-F238E27FC236}">
                <a16:creationId xmlns:a16="http://schemas.microsoft.com/office/drawing/2014/main" id="{871832A5-10EE-4855-9347-724B7B4DA217}"/>
              </a:ext>
            </a:extLst>
          </p:cNvPr>
          <p:cNvCxnSpPr>
            <a:cxnSpLocks/>
          </p:cNvCxnSpPr>
          <p:nvPr/>
        </p:nvCxnSpPr>
        <p:spPr>
          <a:xfrm>
            <a:off x="5242185" y="2646246"/>
            <a:ext cx="0" cy="735118"/>
          </a:xfrm>
          <a:prstGeom prst="line">
            <a:avLst/>
          </a:prstGeom>
          <a:ln w="6350" cmpd="sng">
            <a:solidFill>
              <a:srgbClr val="98A2AE"/>
            </a:solidFill>
            <a:headEnd type="none"/>
            <a:tailEnd type="oval" w="sm" len="sm"/>
          </a:ln>
          <a:effectLst/>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10A71BF8-60E1-4326-8D75-AAAF2C2E03C9}"/>
              </a:ext>
            </a:extLst>
          </p:cNvPr>
          <p:cNvCxnSpPr/>
          <p:nvPr/>
        </p:nvCxnSpPr>
        <p:spPr>
          <a:xfrm>
            <a:off x="2885791" y="2896205"/>
            <a:ext cx="0" cy="815466"/>
          </a:xfrm>
          <a:prstGeom prst="line">
            <a:avLst/>
          </a:prstGeom>
          <a:ln w="6350" cmpd="sng">
            <a:solidFill>
              <a:srgbClr val="98A2AE"/>
            </a:solidFill>
            <a:headEnd type="none"/>
            <a:tailEnd type="oval" w="sm" len="sm"/>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BDA139BE-A56E-460B-9B9E-C2F51B9AFCEC}"/>
              </a:ext>
            </a:extLst>
          </p:cNvPr>
          <p:cNvCxnSpPr>
            <a:cxnSpLocks/>
          </p:cNvCxnSpPr>
          <p:nvPr/>
        </p:nvCxnSpPr>
        <p:spPr>
          <a:xfrm flipH="1">
            <a:off x="6467115" y="1795532"/>
            <a:ext cx="7021" cy="864222"/>
          </a:xfrm>
          <a:prstGeom prst="line">
            <a:avLst/>
          </a:prstGeom>
          <a:ln w="6350" cmpd="sng">
            <a:solidFill>
              <a:srgbClr val="98A2AE"/>
            </a:solidFill>
            <a:headEnd type="none"/>
            <a:tailEnd type="oval" w="sm" len="sm"/>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652EDB94-033C-4187-88AB-CB4689E1D440}"/>
              </a:ext>
            </a:extLst>
          </p:cNvPr>
          <p:cNvCxnSpPr>
            <a:cxnSpLocks/>
          </p:cNvCxnSpPr>
          <p:nvPr/>
        </p:nvCxnSpPr>
        <p:spPr>
          <a:xfrm>
            <a:off x="4518234" y="2549980"/>
            <a:ext cx="7021" cy="1709057"/>
          </a:xfrm>
          <a:prstGeom prst="line">
            <a:avLst/>
          </a:prstGeom>
          <a:ln w="6350" cmpd="sng">
            <a:solidFill>
              <a:srgbClr val="98A2AE"/>
            </a:solidFill>
            <a:headEnd type="none"/>
            <a:tailEnd type="oval" w="sm" len="sm"/>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C3E34829-AA9F-4B87-9451-E379F3FE64E4}"/>
              </a:ext>
            </a:extLst>
          </p:cNvPr>
          <p:cNvCxnSpPr>
            <a:cxnSpLocks/>
          </p:cNvCxnSpPr>
          <p:nvPr/>
        </p:nvCxnSpPr>
        <p:spPr>
          <a:xfrm>
            <a:off x="3804870" y="2378107"/>
            <a:ext cx="0" cy="451059"/>
          </a:xfrm>
          <a:prstGeom prst="line">
            <a:avLst/>
          </a:prstGeom>
          <a:ln w="6350" cmpd="sng">
            <a:solidFill>
              <a:srgbClr val="98A2AE"/>
            </a:solidFill>
            <a:headEnd type="none"/>
            <a:tailEnd type="oval" w="sm" len="sm"/>
          </a:ln>
          <a:effectLst/>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6A4D21E8-C743-4CEC-9413-CD2F3FBD9780}"/>
              </a:ext>
            </a:extLst>
          </p:cNvPr>
          <p:cNvSpPr/>
          <p:nvPr/>
        </p:nvSpPr>
        <p:spPr>
          <a:xfrm>
            <a:off x="2257678" y="3733257"/>
            <a:ext cx="1616893" cy="63906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200" b="1"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Open standards</a:t>
            </a:r>
          </a:p>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000" b="0" i="0" u="none" strike="noStrike" kern="1200" cap="none" spc="0" normalizeH="0" baseline="0" noProof="0" dirty="0">
                <a:ln>
                  <a:noFill/>
                </a:ln>
                <a:solidFill>
                  <a:srgbClr val="001135"/>
                </a:solidFill>
                <a:effectLst/>
                <a:uLnTx/>
                <a:uFillTx/>
                <a:latin typeface="Nokia Pure Text Light"/>
                <a:ea typeface="+mn-ea"/>
                <a:cs typeface="+mn-cs"/>
              </a:rPr>
              <a:t>created and controlled to achieve programmability and interchangeability</a:t>
            </a:r>
            <a:endPar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endParaRPr>
          </a:p>
        </p:txBody>
      </p:sp>
      <p:sp>
        <p:nvSpPr>
          <p:cNvPr id="43" name="Rectangle 42">
            <a:extLst>
              <a:ext uri="{FF2B5EF4-FFF2-40B4-BE49-F238E27FC236}">
                <a16:creationId xmlns:a16="http://schemas.microsoft.com/office/drawing/2014/main" id="{38AC8C8A-CE3C-4233-937C-C1606D5A3B8E}"/>
              </a:ext>
            </a:extLst>
          </p:cNvPr>
          <p:cNvSpPr/>
          <p:nvPr/>
        </p:nvSpPr>
        <p:spPr>
          <a:xfrm>
            <a:off x="4661011" y="3448981"/>
            <a:ext cx="1689933" cy="81482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200" b="1"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Open data</a:t>
            </a:r>
            <a:br>
              <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br>
            <a:r>
              <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shared data to improve network health and customer experience</a:t>
            </a:r>
          </a:p>
        </p:txBody>
      </p:sp>
      <p:sp>
        <p:nvSpPr>
          <p:cNvPr id="44" name="Rectangle 43">
            <a:extLst>
              <a:ext uri="{FF2B5EF4-FFF2-40B4-BE49-F238E27FC236}">
                <a16:creationId xmlns:a16="http://schemas.microsoft.com/office/drawing/2014/main" id="{594802EC-B637-46B5-96F4-070F3E422EAB}"/>
              </a:ext>
            </a:extLst>
          </p:cNvPr>
          <p:cNvSpPr/>
          <p:nvPr/>
        </p:nvSpPr>
        <p:spPr>
          <a:xfrm>
            <a:off x="3909871" y="4327305"/>
            <a:ext cx="1814354" cy="53755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200" b="1"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Open ecosystem</a:t>
            </a:r>
          </a:p>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Software modularity and multi-layer innovation in micro-services architecture</a:t>
            </a:r>
          </a:p>
        </p:txBody>
      </p:sp>
      <p:sp>
        <p:nvSpPr>
          <p:cNvPr id="45" name="Rectangle 44">
            <a:extLst>
              <a:ext uri="{FF2B5EF4-FFF2-40B4-BE49-F238E27FC236}">
                <a16:creationId xmlns:a16="http://schemas.microsoft.com/office/drawing/2014/main" id="{33773745-8545-4F3F-BEF4-30A35DD0196D}"/>
              </a:ext>
            </a:extLst>
          </p:cNvPr>
          <p:cNvSpPr/>
          <p:nvPr/>
        </p:nvSpPr>
        <p:spPr>
          <a:xfrm>
            <a:off x="3126100" y="2867622"/>
            <a:ext cx="1366787" cy="7247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200" b="1"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Open data model </a:t>
            </a:r>
          </a:p>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Self-detect device capabilities and gain analytic flexibility</a:t>
            </a:r>
          </a:p>
          <a:p>
            <a:pPr marL="0" marR="0" lvl="0" indent="0" algn="l" defTabSz="457178" rtl="0" eaLnBrk="1" fontAlgn="base" latinLnBrk="0" hangingPunct="1">
              <a:lnSpc>
                <a:spcPct val="100000"/>
              </a:lnSpc>
              <a:spcBef>
                <a:spcPct val="0"/>
              </a:spcBef>
              <a:spcAft>
                <a:spcPts val="400"/>
              </a:spcAft>
              <a:buClrTx/>
              <a:buSzTx/>
              <a:buFontTx/>
              <a:buNone/>
              <a:tabLst/>
              <a:defRPr/>
            </a:pPr>
            <a:endPar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endParaRPr>
          </a:p>
        </p:txBody>
      </p:sp>
      <p:sp>
        <p:nvSpPr>
          <p:cNvPr id="46" name="Rectangle 45">
            <a:extLst>
              <a:ext uri="{FF2B5EF4-FFF2-40B4-BE49-F238E27FC236}">
                <a16:creationId xmlns:a16="http://schemas.microsoft.com/office/drawing/2014/main" id="{5A4D9C91-7B2A-46C3-8ABF-CBDD816EB6B1}"/>
              </a:ext>
            </a:extLst>
          </p:cNvPr>
          <p:cNvSpPr/>
          <p:nvPr/>
        </p:nvSpPr>
        <p:spPr>
          <a:xfrm>
            <a:off x="5592127" y="2692122"/>
            <a:ext cx="1634178" cy="85572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200" b="1"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Open development </a:t>
            </a:r>
          </a:p>
          <a:p>
            <a:pPr marL="0" marR="0" lvl="0" indent="0" algn="l" defTabSz="457178" rtl="0" eaLnBrk="1" fontAlgn="base" latinLnBrk="0" hangingPunct="1">
              <a:lnSpc>
                <a:spcPct val="100000"/>
              </a:lnSpc>
              <a:spcBef>
                <a:spcPct val="0"/>
              </a:spcBef>
              <a:spcAft>
                <a:spcPts val="400"/>
              </a:spcAft>
              <a:buClrTx/>
              <a:buSzTx/>
              <a:buFontTx/>
              <a:buNone/>
              <a:tabLst/>
              <a:defRPr/>
            </a:pPr>
            <a:r>
              <a:rPr kumimoji="0" lang="en-US" sz="1000" b="0" i="0" u="none" strike="noStrike" kern="1200" cap="none" spc="0" normalizeH="0" baseline="0" noProof="0" dirty="0">
                <a:ln>
                  <a:noFill/>
                </a:ln>
                <a:solidFill>
                  <a:srgbClr val="001135"/>
                </a:solidFill>
                <a:effectLst/>
                <a:uLnTx/>
                <a:uFillTx/>
                <a:latin typeface="Nokia Pure Text Light"/>
                <a:ea typeface="Nokia Pure Text Light" charset="0"/>
                <a:cs typeface="Nokia Pure Text Light" charset="0"/>
              </a:rPr>
              <a:t>working together to introduce new features, products and services </a:t>
            </a:r>
          </a:p>
        </p:txBody>
      </p:sp>
      <p:cxnSp>
        <p:nvCxnSpPr>
          <p:cNvPr id="47" name="Straight Connector 46">
            <a:extLst>
              <a:ext uri="{FF2B5EF4-FFF2-40B4-BE49-F238E27FC236}">
                <a16:creationId xmlns:a16="http://schemas.microsoft.com/office/drawing/2014/main" id="{99E44471-0CC2-428B-B6E9-BC9FBE9EDF89}"/>
              </a:ext>
            </a:extLst>
          </p:cNvPr>
          <p:cNvCxnSpPr>
            <a:cxnSpLocks/>
            <a:endCxn id="52" idx="0"/>
          </p:cNvCxnSpPr>
          <p:nvPr/>
        </p:nvCxnSpPr>
        <p:spPr>
          <a:xfrm>
            <a:off x="8008743" y="1676021"/>
            <a:ext cx="0" cy="287360"/>
          </a:xfrm>
          <a:prstGeom prst="line">
            <a:avLst/>
          </a:prstGeom>
          <a:ln w="38100" cmpd="sng">
            <a:solidFill>
              <a:srgbClr val="124191"/>
            </a:solidFill>
          </a:ln>
          <a:effectLst/>
        </p:spPr>
        <p:style>
          <a:lnRef idx="2">
            <a:schemeClr val="accent1"/>
          </a:lnRef>
          <a:fillRef idx="0">
            <a:schemeClr val="accent1"/>
          </a:fillRef>
          <a:effectRef idx="1">
            <a:schemeClr val="accent1"/>
          </a:effectRef>
          <a:fontRef idx="minor">
            <a:schemeClr val="tx1"/>
          </a:fontRef>
        </p:style>
      </p:cxnSp>
      <p:sp>
        <p:nvSpPr>
          <p:cNvPr id="48" name="Rectangle 47">
            <a:extLst>
              <a:ext uri="{FF2B5EF4-FFF2-40B4-BE49-F238E27FC236}">
                <a16:creationId xmlns:a16="http://schemas.microsoft.com/office/drawing/2014/main" id="{D36CFE6B-9AB2-4A24-BC99-FAFE85AE3649}"/>
              </a:ext>
            </a:extLst>
          </p:cNvPr>
          <p:cNvSpPr/>
          <p:nvPr/>
        </p:nvSpPr>
        <p:spPr>
          <a:xfrm>
            <a:off x="7044544" y="1389182"/>
            <a:ext cx="1681857" cy="421221"/>
          </a:xfrm>
          <a:prstGeom prst="rect">
            <a:avLst/>
          </a:prstGeom>
          <a:solidFill>
            <a:srgbClr val="12419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78" rtl="0" eaLnBrk="1" fontAlgn="base" latinLnBrk="0" hangingPunct="1">
              <a:lnSpc>
                <a:spcPct val="100000"/>
              </a:lnSpc>
              <a:spcBef>
                <a:spcPct val="0"/>
              </a:spcBef>
              <a:spcAft>
                <a:spcPts val="400"/>
              </a:spcAft>
              <a:buClrTx/>
              <a:buSzTx/>
              <a:buFontTx/>
              <a:buNone/>
              <a:tabLst/>
              <a:defRPr/>
            </a:pPr>
            <a:endParaRPr kumimoji="0" lang="en-US" sz="1400" b="0" i="0" u="none" strike="noStrike" kern="1200" cap="none" spc="0" normalizeH="0" baseline="0" noProof="0" dirty="0">
              <a:ln>
                <a:noFill/>
              </a:ln>
              <a:solidFill>
                <a:srgbClr val="4D5766"/>
              </a:solidFill>
              <a:effectLst/>
              <a:uLnTx/>
              <a:uFillTx/>
              <a:latin typeface="Nokia Pure Text Light"/>
              <a:ea typeface="Nokia Pure Text Light" charset="0"/>
              <a:cs typeface="Nokia Pure Text Light" charset="0"/>
            </a:endParaRPr>
          </a:p>
        </p:txBody>
      </p:sp>
      <p:sp>
        <p:nvSpPr>
          <p:cNvPr id="49" name="Rectangle 48">
            <a:extLst>
              <a:ext uri="{FF2B5EF4-FFF2-40B4-BE49-F238E27FC236}">
                <a16:creationId xmlns:a16="http://schemas.microsoft.com/office/drawing/2014/main" id="{882070B6-A59E-4810-AA4E-25817E236728}"/>
              </a:ext>
            </a:extLst>
          </p:cNvPr>
          <p:cNvSpPr/>
          <p:nvPr/>
        </p:nvSpPr>
        <p:spPr>
          <a:xfrm>
            <a:off x="7086462" y="1468420"/>
            <a:ext cx="1656621" cy="28735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7800" marR="0" lvl="0" indent="-169863" algn="ctr" defTabSz="457189" rtl="0" eaLnBrk="1" fontAlgn="base" latinLnBrk="0" hangingPunct="1">
              <a:lnSpc>
                <a:spcPct val="100000"/>
              </a:lnSpc>
              <a:spcBef>
                <a:spcPct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Nokia Pure Text Light"/>
                <a:ea typeface="+mn-ea"/>
                <a:cs typeface="Nokia Pure Headline Ultra Light"/>
              </a:rPr>
              <a:t>Cloud native</a:t>
            </a:r>
            <a:endParaRPr kumimoji="0" lang="en-US" sz="18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endParaRPr>
          </a:p>
        </p:txBody>
      </p:sp>
      <p:sp>
        <p:nvSpPr>
          <p:cNvPr id="50" name="Rectangle 49">
            <a:extLst>
              <a:ext uri="{FF2B5EF4-FFF2-40B4-BE49-F238E27FC236}">
                <a16:creationId xmlns:a16="http://schemas.microsoft.com/office/drawing/2014/main" id="{E6AC60E4-37FF-4949-ABD4-41127C493E27}"/>
              </a:ext>
            </a:extLst>
          </p:cNvPr>
          <p:cNvSpPr/>
          <p:nvPr/>
        </p:nvSpPr>
        <p:spPr>
          <a:xfrm>
            <a:off x="417600" y="2592367"/>
            <a:ext cx="1656621" cy="40635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7800" marR="0" lvl="0" indent="-169863" algn="ctr" defTabSz="457189" rtl="0" eaLnBrk="1" fontAlgn="base"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Nokia Pure Text Light"/>
                <a:ea typeface="+mn-ea"/>
                <a:cs typeface="Nokia Pure Headline Ultra Light"/>
              </a:rPr>
              <a:t>Carrier grade</a:t>
            </a:r>
            <a:endParaRPr kumimoji="0" lang="en-US" sz="14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endParaRPr>
          </a:p>
        </p:txBody>
      </p:sp>
      <p:sp>
        <p:nvSpPr>
          <p:cNvPr id="51" name="Rectangle 50">
            <a:extLst>
              <a:ext uri="{FF2B5EF4-FFF2-40B4-BE49-F238E27FC236}">
                <a16:creationId xmlns:a16="http://schemas.microsoft.com/office/drawing/2014/main" id="{D36878F1-F0AD-4AED-BFE4-DFA75CDC7348}"/>
              </a:ext>
            </a:extLst>
          </p:cNvPr>
          <p:cNvSpPr/>
          <p:nvPr/>
        </p:nvSpPr>
        <p:spPr>
          <a:xfrm>
            <a:off x="330136" y="3792159"/>
            <a:ext cx="1856475" cy="1534599"/>
          </a:xfrm>
          <a:prstGeom prst="rect">
            <a:avLst/>
          </a:prstGeom>
          <a:solidFill>
            <a:srgbClr val="00C9FF"/>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177800" marR="0" lvl="0" indent="-169863" algn="l" defTabSz="457178" rtl="0" eaLnBrk="1" fontAlgn="base" latinLnBrk="0" hangingPunct="1">
              <a:lnSpc>
                <a:spcPct val="100000"/>
              </a:lnSpc>
              <a:spcBef>
                <a:spcPct val="0"/>
              </a:spcBef>
              <a:spcAft>
                <a:spcPts val="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99.9999% reliability</a:t>
            </a:r>
          </a:p>
          <a:p>
            <a:pPr marL="177800" marR="0" lvl="0" indent="-169863" algn="l" defTabSz="457178" rtl="0" eaLnBrk="1" fontAlgn="base" latinLnBrk="0" hangingPunct="1">
              <a:lnSpc>
                <a:spcPct val="100000"/>
              </a:lnSpc>
              <a:spcBef>
                <a:spcPct val="0"/>
              </a:spcBef>
              <a:spcAft>
                <a:spcPts val="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Product lifecycle management</a:t>
            </a:r>
          </a:p>
          <a:p>
            <a:pPr marL="177800" marR="0" lvl="0" indent="-169863" algn="l" defTabSz="457178" rtl="0" eaLnBrk="1" fontAlgn="base" latinLnBrk="0" hangingPunct="1">
              <a:lnSpc>
                <a:spcPct val="100000"/>
              </a:lnSpc>
              <a:spcBef>
                <a:spcPct val="0"/>
              </a:spcBef>
              <a:spcAft>
                <a:spcPts val="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Based on strong standards and interoperability</a:t>
            </a:r>
          </a:p>
          <a:p>
            <a:pPr marL="177800" marR="0" lvl="0" indent="-169863" algn="l" defTabSz="457178" rtl="0" eaLnBrk="1" fontAlgn="base" latinLnBrk="0" hangingPunct="1">
              <a:lnSpc>
                <a:spcPct val="100000"/>
              </a:lnSpc>
              <a:spcBef>
                <a:spcPct val="0"/>
              </a:spcBef>
              <a:spcAft>
                <a:spcPts val="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Converged multi-service platform</a:t>
            </a:r>
          </a:p>
        </p:txBody>
      </p:sp>
      <p:sp>
        <p:nvSpPr>
          <p:cNvPr id="52" name="Rectangle 51">
            <a:extLst>
              <a:ext uri="{FF2B5EF4-FFF2-40B4-BE49-F238E27FC236}">
                <a16:creationId xmlns:a16="http://schemas.microsoft.com/office/drawing/2014/main" id="{5185221C-787C-475E-A7A6-45CC1DD6814A}"/>
              </a:ext>
            </a:extLst>
          </p:cNvPr>
          <p:cNvSpPr/>
          <p:nvPr/>
        </p:nvSpPr>
        <p:spPr>
          <a:xfrm>
            <a:off x="7083145" y="1963381"/>
            <a:ext cx="1851196" cy="1838448"/>
          </a:xfrm>
          <a:prstGeom prst="rect">
            <a:avLst/>
          </a:prstGeom>
          <a:solidFill>
            <a:srgbClr val="124191"/>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171442" marR="0" lvl="0" indent="-171442" algn="l" defTabSz="457178" rtl="0" eaLnBrk="1" fontAlgn="base" latinLnBrk="0" hangingPunct="1">
              <a:lnSpc>
                <a:spcPct val="100000"/>
              </a:lnSpc>
              <a:spcBef>
                <a:spcPct val="0"/>
              </a:spcBef>
              <a:spcAft>
                <a:spcPts val="40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Headline Ultra Light" charset="0"/>
                <a:cs typeface="Nokia Pure Headline Ultra Light" charset="0"/>
              </a:rPr>
              <a:t>Webscale ready</a:t>
            </a:r>
          </a:p>
          <a:p>
            <a:pPr marL="171442" marR="0" lvl="0" indent="-171442" algn="l" defTabSz="457178" rtl="0" eaLnBrk="1" fontAlgn="base" latinLnBrk="0" hangingPunct="1">
              <a:lnSpc>
                <a:spcPct val="100000"/>
              </a:lnSpc>
              <a:spcBef>
                <a:spcPct val="0"/>
              </a:spcBef>
              <a:spcAft>
                <a:spcPts val="40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mn-ea"/>
                <a:cs typeface="+mn-cs"/>
              </a:rPr>
              <a:t>Lifecycle-mgmt automation</a:t>
            </a:r>
            <a:endParaRPr kumimoji="0" lang="en-US" sz="1000" b="0" i="0" u="none" strike="noStrike" kern="1200" cap="none" spc="0" normalizeH="0" baseline="0" noProof="0" dirty="0">
              <a:ln>
                <a:noFill/>
              </a:ln>
              <a:solidFill>
                <a:srgbClr val="FFFFFF"/>
              </a:solidFill>
              <a:effectLst/>
              <a:uLnTx/>
              <a:uFillTx/>
              <a:latin typeface="Nokia Pure Text Light"/>
              <a:ea typeface="Nokia Pure Headline Ultra Light" charset="0"/>
              <a:cs typeface="Nokia Pure Headline Ultra Light" charset="0"/>
            </a:endParaRPr>
          </a:p>
          <a:p>
            <a:pPr marL="171442" marR="0" lvl="0" indent="-171442" algn="l" defTabSz="457178" rtl="0" eaLnBrk="1" fontAlgn="base" latinLnBrk="0" hangingPunct="1">
              <a:lnSpc>
                <a:spcPct val="100000"/>
              </a:lnSpc>
              <a:spcBef>
                <a:spcPct val="0"/>
              </a:spcBef>
              <a:spcAft>
                <a:spcPts val="40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mn-ea"/>
                <a:cs typeface="+mn-cs"/>
              </a:rPr>
              <a:t>Modular, scalable and reusable components</a:t>
            </a:r>
            <a:endPar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endParaRPr>
          </a:p>
          <a:p>
            <a:pPr marL="171442" marR="0" lvl="0" indent="-171442" algn="l" defTabSz="457178" rtl="0" eaLnBrk="1" fontAlgn="base" latinLnBrk="0" hangingPunct="1">
              <a:lnSpc>
                <a:spcPct val="100000"/>
              </a:lnSpc>
              <a:spcBef>
                <a:spcPct val="0"/>
              </a:spcBef>
              <a:spcAft>
                <a:spcPts val="400"/>
              </a:spcAft>
              <a:buClrTx/>
              <a:buSzTx/>
              <a:buFont typeface="Arial" charset="0"/>
              <a:buChar char="•"/>
              <a:tabLst/>
              <a:defRPr/>
            </a:pPr>
            <a:r>
              <a:rPr kumimoji="0" lang="nl-BE"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Multi-vendor, multi-domain, n</a:t>
            </a: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etwork slicing</a:t>
            </a:r>
          </a:p>
          <a:p>
            <a:pPr marL="171442" marR="0" lvl="0" indent="-171442" algn="l" defTabSz="457178" rtl="0" eaLnBrk="1" fontAlgn="base" latinLnBrk="0" hangingPunct="1">
              <a:lnSpc>
                <a:spcPct val="100000"/>
              </a:lnSpc>
              <a:spcBef>
                <a:spcPct val="0"/>
              </a:spcBef>
              <a:spcAft>
                <a:spcPts val="40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Agile operations with DevOps  &amp; continuous software delivery</a:t>
            </a:r>
          </a:p>
        </p:txBody>
      </p:sp>
      <p:sp>
        <p:nvSpPr>
          <p:cNvPr id="53" name="Freeform 51">
            <a:extLst>
              <a:ext uri="{FF2B5EF4-FFF2-40B4-BE49-F238E27FC236}">
                <a16:creationId xmlns:a16="http://schemas.microsoft.com/office/drawing/2014/main" id="{5D896B3C-35DC-4EC5-80AA-891DC1F21CEC}"/>
              </a:ext>
            </a:extLst>
          </p:cNvPr>
          <p:cNvSpPr/>
          <p:nvPr/>
        </p:nvSpPr>
        <p:spPr>
          <a:xfrm rot="20804291">
            <a:off x="1971937" y="2170921"/>
            <a:ext cx="5099617" cy="588473"/>
          </a:xfrm>
          <a:custGeom>
            <a:avLst/>
            <a:gdLst>
              <a:gd name="connsiteX0" fmla="*/ 0 w 6615814"/>
              <a:gd name="connsiteY0" fmla="*/ 555256 h 911167"/>
              <a:gd name="connsiteX1" fmla="*/ 2150140 w 6615814"/>
              <a:gd name="connsiteY1" fmla="*/ 561163 h 911167"/>
              <a:gd name="connsiteX2" fmla="*/ 3780465 w 6615814"/>
              <a:gd name="connsiteY2" fmla="*/ 903767 h 911167"/>
              <a:gd name="connsiteX3" fmla="*/ 6137349 w 6615814"/>
              <a:gd name="connsiteY3" fmla="*/ 189023 h 911167"/>
              <a:gd name="connsiteX4" fmla="*/ 6615814 w 6615814"/>
              <a:gd name="connsiteY4" fmla="*/ 0 h 911167"/>
              <a:gd name="connsiteX0" fmla="*/ 0 w 6615814"/>
              <a:gd name="connsiteY0" fmla="*/ 558775 h 1412948"/>
              <a:gd name="connsiteX1" fmla="*/ 2150140 w 6615814"/>
              <a:gd name="connsiteY1" fmla="*/ 564682 h 1412948"/>
              <a:gd name="connsiteX2" fmla="*/ 3957675 w 6615814"/>
              <a:gd name="connsiteY2" fmla="*/ 1409379 h 1412948"/>
              <a:gd name="connsiteX3" fmla="*/ 6137349 w 6615814"/>
              <a:gd name="connsiteY3" fmla="*/ 192542 h 1412948"/>
              <a:gd name="connsiteX4" fmla="*/ 6615814 w 6615814"/>
              <a:gd name="connsiteY4" fmla="*/ 3519 h 1412948"/>
              <a:gd name="connsiteX0" fmla="*/ 0 w 6615814"/>
              <a:gd name="connsiteY0" fmla="*/ 558775 h 1409499"/>
              <a:gd name="connsiteX1" fmla="*/ 2156047 w 6615814"/>
              <a:gd name="connsiteY1" fmla="*/ 269333 h 1409499"/>
              <a:gd name="connsiteX2" fmla="*/ 3957675 w 6615814"/>
              <a:gd name="connsiteY2" fmla="*/ 1409379 h 1409499"/>
              <a:gd name="connsiteX3" fmla="*/ 6137349 w 6615814"/>
              <a:gd name="connsiteY3" fmla="*/ 192542 h 1409499"/>
              <a:gd name="connsiteX4" fmla="*/ 6615814 w 6615814"/>
              <a:gd name="connsiteY4" fmla="*/ 3519 h 1409499"/>
              <a:gd name="connsiteX0" fmla="*/ 0 w 6137349"/>
              <a:gd name="connsiteY0" fmla="*/ 366233 h 1216957"/>
              <a:gd name="connsiteX1" fmla="*/ 2156047 w 6137349"/>
              <a:gd name="connsiteY1" fmla="*/ 76791 h 1216957"/>
              <a:gd name="connsiteX2" fmla="*/ 3957675 w 6137349"/>
              <a:gd name="connsiteY2" fmla="*/ 1216837 h 1216957"/>
              <a:gd name="connsiteX3" fmla="*/ 6137349 w 6137349"/>
              <a:gd name="connsiteY3" fmla="*/ 0 h 1216957"/>
              <a:gd name="connsiteX0" fmla="*/ 0 w 5174512"/>
              <a:gd name="connsiteY0" fmla="*/ 319452 h 1170200"/>
              <a:gd name="connsiteX1" fmla="*/ 2156047 w 5174512"/>
              <a:gd name="connsiteY1" fmla="*/ 30010 h 1170200"/>
              <a:gd name="connsiteX2" fmla="*/ 3957675 w 5174512"/>
              <a:gd name="connsiteY2" fmla="*/ 1170056 h 1170200"/>
              <a:gd name="connsiteX3" fmla="*/ 5174512 w 5174512"/>
              <a:gd name="connsiteY3" fmla="*/ 106800 h 1170200"/>
              <a:gd name="connsiteX0" fmla="*/ 0 w 5174512"/>
              <a:gd name="connsiteY0" fmla="*/ 319452 h 1170167"/>
              <a:gd name="connsiteX1" fmla="*/ 2156047 w 5174512"/>
              <a:gd name="connsiteY1" fmla="*/ 30010 h 1170167"/>
              <a:gd name="connsiteX2" fmla="*/ 3957675 w 5174512"/>
              <a:gd name="connsiteY2" fmla="*/ 1170056 h 1170167"/>
              <a:gd name="connsiteX3" fmla="*/ 5174512 w 5174512"/>
              <a:gd name="connsiteY3" fmla="*/ 106800 h 1170167"/>
              <a:gd name="connsiteX0" fmla="*/ 0 w 5174512"/>
              <a:gd name="connsiteY0" fmla="*/ 312078 h 1021042"/>
              <a:gd name="connsiteX1" fmla="*/ 2156047 w 5174512"/>
              <a:gd name="connsiteY1" fmla="*/ 22636 h 1021042"/>
              <a:gd name="connsiteX2" fmla="*/ 3461489 w 5174512"/>
              <a:gd name="connsiteY2" fmla="*/ 1020914 h 1021042"/>
              <a:gd name="connsiteX3" fmla="*/ 5174512 w 5174512"/>
              <a:gd name="connsiteY3" fmla="*/ 99426 h 1021042"/>
              <a:gd name="connsiteX0" fmla="*/ 0 w 5174512"/>
              <a:gd name="connsiteY0" fmla="*/ 212805 h 921805"/>
              <a:gd name="connsiteX1" fmla="*/ 1807535 w 5174512"/>
              <a:gd name="connsiteY1" fmla="*/ 76945 h 921805"/>
              <a:gd name="connsiteX2" fmla="*/ 3461489 w 5174512"/>
              <a:gd name="connsiteY2" fmla="*/ 921641 h 921805"/>
              <a:gd name="connsiteX3" fmla="*/ 5174512 w 5174512"/>
              <a:gd name="connsiteY3" fmla="*/ 153 h 921805"/>
              <a:gd name="connsiteX0" fmla="*/ 0 w 5174512"/>
              <a:gd name="connsiteY0" fmla="*/ 212805 h 921785"/>
              <a:gd name="connsiteX1" fmla="*/ 1807535 w 5174512"/>
              <a:gd name="connsiteY1" fmla="*/ 76945 h 921785"/>
              <a:gd name="connsiteX2" fmla="*/ 3461489 w 5174512"/>
              <a:gd name="connsiteY2" fmla="*/ 921641 h 921785"/>
              <a:gd name="connsiteX3" fmla="*/ 5174512 w 5174512"/>
              <a:gd name="connsiteY3" fmla="*/ 153 h 921785"/>
              <a:gd name="connsiteX0" fmla="*/ 0 w 5174512"/>
              <a:gd name="connsiteY0" fmla="*/ 212804 h 921640"/>
              <a:gd name="connsiteX1" fmla="*/ 1807535 w 5174512"/>
              <a:gd name="connsiteY1" fmla="*/ 76944 h 921640"/>
              <a:gd name="connsiteX2" fmla="*/ 3461489 w 5174512"/>
              <a:gd name="connsiteY2" fmla="*/ 921640 h 921640"/>
              <a:gd name="connsiteX3" fmla="*/ 5174512 w 5174512"/>
              <a:gd name="connsiteY3" fmla="*/ 152 h 921640"/>
              <a:gd name="connsiteX0" fmla="*/ 0 w 5174512"/>
              <a:gd name="connsiteY0" fmla="*/ 212804 h 921784"/>
              <a:gd name="connsiteX1" fmla="*/ 1754372 w 5174512"/>
              <a:gd name="connsiteY1" fmla="*/ 76944 h 921784"/>
              <a:gd name="connsiteX2" fmla="*/ 3461489 w 5174512"/>
              <a:gd name="connsiteY2" fmla="*/ 921640 h 921784"/>
              <a:gd name="connsiteX3" fmla="*/ 5174512 w 5174512"/>
              <a:gd name="connsiteY3" fmla="*/ 152 h 921784"/>
              <a:gd name="connsiteX0" fmla="*/ 0 w 5044558"/>
              <a:gd name="connsiteY0" fmla="*/ 732618 h 921787"/>
              <a:gd name="connsiteX1" fmla="*/ 1624418 w 5044558"/>
              <a:gd name="connsiteY1" fmla="*/ 76944 h 921787"/>
              <a:gd name="connsiteX2" fmla="*/ 3331535 w 5044558"/>
              <a:gd name="connsiteY2" fmla="*/ 921640 h 921787"/>
              <a:gd name="connsiteX3" fmla="*/ 5044558 w 5044558"/>
              <a:gd name="connsiteY3" fmla="*/ 152 h 921787"/>
              <a:gd name="connsiteX0" fmla="*/ 0 w 5044558"/>
              <a:gd name="connsiteY0" fmla="*/ 732618 h 921787"/>
              <a:gd name="connsiteX1" fmla="*/ 1624418 w 5044558"/>
              <a:gd name="connsiteY1" fmla="*/ 76944 h 921787"/>
              <a:gd name="connsiteX2" fmla="*/ 3331535 w 5044558"/>
              <a:gd name="connsiteY2" fmla="*/ 921640 h 921787"/>
              <a:gd name="connsiteX3" fmla="*/ 5044558 w 5044558"/>
              <a:gd name="connsiteY3" fmla="*/ 152 h 921787"/>
              <a:gd name="connsiteX0" fmla="*/ 0 w 5044558"/>
              <a:gd name="connsiteY0" fmla="*/ 732618 h 921694"/>
              <a:gd name="connsiteX1" fmla="*/ 1636232 w 5044558"/>
              <a:gd name="connsiteY1" fmla="*/ 47409 h 921694"/>
              <a:gd name="connsiteX2" fmla="*/ 3331535 w 5044558"/>
              <a:gd name="connsiteY2" fmla="*/ 921640 h 921694"/>
              <a:gd name="connsiteX3" fmla="*/ 5044558 w 5044558"/>
              <a:gd name="connsiteY3" fmla="*/ 152 h 921694"/>
              <a:gd name="connsiteX0" fmla="*/ 0 w 5044558"/>
              <a:gd name="connsiteY0" fmla="*/ 732618 h 921692"/>
              <a:gd name="connsiteX1" fmla="*/ 1636232 w 5044558"/>
              <a:gd name="connsiteY1" fmla="*/ 47409 h 921692"/>
              <a:gd name="connsiteX2" fmla="*/ 3331535 w 5044558"/>
              <a:gd name="connsiteY2" fmla="*/ 921640 h 921692"/>
              <a:gd name="connsiteX3" fmla="*/ 5044558 w 5044558"/>
              <a:gd name="connsiteY3" fmla="*/ 152 h 921692"/>
              <a:gd name="connsiteX0" fmla="*/ 0 w 5044558"/>
              <a:gd name="connsiteY0" fmla="*/ 732618 h 921692"/>
              <a:gd name="connsiteX1" fmla="*/ 1636232 w 5044558"/>
              <a:gd name="connsiteY1" fmla="*/ 47409 h 921692"/>
              <a:gd name="connsiteX2" fmla="*/ 3331535 w 5044558"/>
              <a:gd name="connsiteY2" fmla="*/ 921640 h 921692"/>
              <a:gd name="connsiteX3" fmla="*/ 5044558 w 5044558"/>
              <a:gd name="connsiteY3" fmla="*/ 152 h 921692"/>
              <a:gd name="connsiteX0" fmla="*/ 0 w 5044558"/>
              <a:gd name="connsiteY0" fmla="*/ 732642 h 791773"/>
              <a:gd name="connsiteX1" fmla="*/ 1636232 w 5044558"/>
              <a:gd name="connsiteY1" fmla="*/ 47433 h 791773"/>
              <a:gd name="connsiteX2" fmla="*/ 3337442 w 5044558"/>
              <a:gd name="connsiteY2" fmla="*/ 791711 h 791773"/>
              <a:gd name="connsiteX3" fmla="*/ 5044558 w 5044558"/>
              <a:gd name="connsiteY3" fmla="*/ 176 h 791773"/>
              <a:gd name="connsiteX0" fmla="*/ 0 w 5044558"/>
              <a:gd name="connsiteY0" fmla="*/ 732642 h 791773"/>
              <a:gd name="connsiteX1" fmla="*/ 1636232 w 5044558"/>
              <a:gd name="connsiteY1" fmla="*/ 47433 h 791773"/>
              <a:gd name="connsiteX2" fmla="*/ 3337442 w 5044558"/>
              <a:gd name="connsiteY2" fmla="*/ 791711 h 791773"/>
              <a:gd name="connsiteX3" fmla="*/ 5044558 w 5044558"/>
              <a:gd name="connsiteY3" fmla="*/ 176 h 791773"/>
              <a:gd name="connsiteX0" fmla="*/ 0 w 5044558"/>
              <a:gd name="connsiteY0" fmla="*/ 732639 h 791796"/>
              <a:gd name="connsiteX1" fmla="*/ 1636232 w 5044558"/>
              <a:gd name="connsiteY1" fmla="*/ 47430 h 791796"/>
              <a:gd name="connsiteX2" fmla="*/ 3337442 w 5044558"/>
              <a:gd name="connsiteY2" fmla="*/ 791708 h 791796"/>
              <a:gd name="connsiteX3" fmla="*/ 5044558 w 5044558"/>
              <a:gd name="connsiteY3" fmla="*/ 173 h 791796"/>
              <a:gd name="connsiteX0" fmla="*/ 0 w 5044558"/>
              <a:gd name="connsiteY0" fmla="*/ 732641 h 791713"/>
              <a:gd name="connsiteX1" fmla="*/ 1636232 w 5044558"/>
              <a:gd name="connsiteY1" fmla="*/ 47432 h 791713"/>
              <a:gd name="connsiteX2" fmla="*/ 3337442 w 5044558"/>
              <a:gd name="connsiteY2" fmla="*/ 791710 h 791713"/>
              <a:gd name="connsiteX3" fmla="*/ 5044558 w 5044558"/>
              <a:gd name="connsiteY3" fmla="*/ 175 h 791713"/>
              <a:gd name="connsiteX0" fmla="*/ 0 w 4973674"/>
              <a:gd name="connsiteY0" fmla="*/ 697208 h 756280"/>
              <a:gd name="connsiteX1" fmla="*/ 1636232 w 4973674"/>
              <a:gd name="connsiteY1" fmla="*/ 11999 h 756280"/>
              <a:gd name="connsiteX2" fmla="*/ 3337442 w 4973674"/>
              <a:gd name="connsiteY2" fmla="*/ 756277 h 756280"/>
              <a:gd name="connsiteX3" fmla="*/ 4973674 w 4973674"/>
              <a:gd name="connsiteY3" fmla="*/ 184 h 756280"/>
              <a:gd name="connsiteX0" fmla="*/ 0 w 4973674"/>
              <a:gd name="connsiteY0" fmla="*/ 697028 h 756100"/>
              <a:gd name="connsiteX1" fmla="*/ 1636232 w 4973674"/>
              <a:gd name="connsiteY1" fmla="*/ 11819 h 756100"/>
              <a:gd name="connsiteX2" fmla="*/ 3337442 w 4973674"/>
              <a:gd name="connsiteY2" fmla="*/ 756097 h 756100"/>
              <a:gd name="connsiteX3" fmla="*/ 4973674 w 4973674"/>
              <a:gd name="connsiteY3" fmla="*/ 4 h 756100"/>
              <a:gd name="connsiteX0" fmla="*/ 0 w 4973674"/>
              <a:gd name="connsiteY0" fmla="*/ 697028 h 756100"/>
              <a:gd name="connsiteX1" fmla="*/ 1636232 w 4973674"/>
              <a:gd name="connsiteY1" fmla="*/ 11819 h 756100"/>
              <a:gd name="connsiteX2" fmla="*/ 3337442 w 4973674"/>
              <a:gd name="connsiteY2" fmla="*/ 756097 h 756100"/>
              <a:gd name="connsiteX3" fmla="*/ 4973674 w 4973674"/>
              <a:gd name="connsiteY3" fmla="*/ 4 h 756100"/>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09116"/>
              <a:gd name="connsiteY0" fmla="*/ 773819 h 773819"/>
              <a:gd name="connsiteX1" fmla="*/ 1671674 w 5009116"/>
              <a:gd name="connsiteY1" fmla="*/ 11819 h 773819"/>
              <a:gd name="connsiteX2" fmla="*/ 3372884 w 5009116"/>
              <a:gd name="connsiteY2" fmla="*/ 756097 h 773819"/>
              <a:gd name="connsiteX3" fmla="*/ 5009116 w 5009116"/>
              <a:gd name="connsiteY3" fmla="*/ 4 h 773819"/>
              <a:gd name="connsiteX0" fmla="*/ 0 w 5069418"/>
              <a:gd name="connsiteY0" fmla="*/ 762196 h 762197"/>
              <a:gd name="connsiteX1" fmla="*/ 1731976 w 5069418"/>
              <a:gd name="connsiteY1" fmla="*/ 11819 h 762197"/>
              <a:gd name="connsiteX2" fmla="*/ 3433186 w 5069418"/>
              <a:gd name="connsiteY2" fmla="*/ 756097 h 762197"/>
              <a:gd name="connsiteX3" fmla="*/ 5069418 w 5069418"/>
              <a:gd name="connsiteY3" fmla="*/ 4 h 762197"/>
              <a:gd name="connsiteX0" fmla="*/ 0 w 5043759"/>
              <a:gd name="connsiteY0" fmla="*/ 770418 h 770418"/>
              <a:gd name="connsiteX1" fmla="*/ 1706317 w 5043759"/>
              <a:gd name="connsiteY1" fmla="*/ 11819 h 770418"/>
              <a:gd name="connsiteX2" fmla="*/ 3407527 w 5043759"/>
              <a:gd name="connsiteY2" fmla="*/ 756097 h 770418"/>
              <a:gd name="connsiteX3" fmla="*/ 5043759 w 5043759"/>
              <a:gd name="connsiteY3" fmla="*/ 4 h 770418"/>
              <a:gd name="connsiteX0" fmla="*/ 0 w 5139027"/>
              <a:gd name="connsiteY0" fmla="*/ 761068 h 761068"/>
              <a:gd name="connsiteX1" fmla="*/ 1706317 w 5139027"/>
              <a:gd name="connsiteY1" fmla="*/ 2469 h 761068"/>
              <a:gd name="connsiteX2" fmla="*/ 3407527 w 5139027"/>
              <a:gd name="connsiteY2" fmla="*/ 746747 h 761068"/>
              <a:gd name="connsiteX3" fmla="*/ 5139027 w 5139027"/>
              <a:gd name="connsiteY3" fmla="*/ 4 h 761068"/>
              <a:gd name="connsiteX0" fmla="*/ 0 w 5148986"/>
              <a:gd name="connsiteY0" fmla="*/ 782908 h 782908"/>
              <a:gd name="connsiteX1" fmla="*/ 1706317 w 5148986"/>
              <a:gd name="connsiteY1" fmla="*/ 24309 h 782908"/>
              <a:gd name="connsiteX2" fmla="*/ 3407527 w 5148986"/>
              <a:gd name="connsiteY2" fmla="*/ 768587 h 782908"/>
              <a:gd name="connsiteX3" fmla="*/ 5148986 w 5148986"/>
              <a:gd name="connsiteY3" fmla="*/ 3 h 782908"/>
              <a:gd name="connsiteX0" fmla="*/ 0 w 5143033"/>
              <a:gd name="connsiteY0" fmla="*/ 758605 h 758605"/>
              <a:gd name="connsiteX1" fmla="*/ 1706317 w 5143033"/>
              <a:gd name="connsiteY1" fmla="*/ 6 h 758605"/>
              <a:gd name="connsiteX2" fmla="*/ 3407527 w 5143033"/>
              <a:gd name="connsiteY2" fmla="*/ 744284 h 758605"/>
              <a:gd name="connsiteX3" fmla="*/ 5143033 w 5143033"/>
              <a:gd name="connsiteY3" fmla="*/ 3637 h 758605"/>
              <a:gd name="connsiteX0" fmla="*/ 0 w 5144331"/>
              <a:gd name="connsiteY0" fmla="*/ 777660 h 777660"/>
              <a:gd name="connsiteX1" fmla="*/ 1706317 w 5144331"/>
              <a:gd name="connsiteY1" fmla="*/ 19061 h 777660"/>
              <a:gd name="connsiteX2" fmla="*/ 3407527 w 5144331"/>
              <a:gd name="connsiteY2" fmla="*/ 763339 h 777660"/>
              <a:gd name="connsiteX3" fmla="*/ 5144331 w 5144331"/>
              <a:gd name="connsiteY3" fmla="*/ 3 h 777660"/>
              <a:gd name="connsiteX0" fmla="*/ 0 w 5144331"/>
              <a:gd name="connsiteY0" fmla="*/ 780141 h 780141"/>
              <a:gd name="connsiteX1" fmla="*/ 1706317 w 5144331"/>
              <a:gd name="connsiteY1" fmla="*/ 21542 h 780141"/>
              <a:gd name="connsiteX2" fmla="*/ 3407527 w 5144331"/>
              <a:gd name="connsiteY2" fmla="*/ 765820 h 780141"/>
              <a:gd name="connsiteX3" fmla="*/ 5144331 w 5144331"/>
              <a:gd name="connsiteY3" fmla="*/ 2484 h 780141"/>
              <a:gd name="connsiteX0" fmla="*/ 0 w 5144331"/>
              <a:gd name="connsiteY0" fmla="*/ 783147 h 783147"/>
              <a:gd name="connsiteX1" fmla="*/ 1706317 w 5144331"/>
              <a:gd name="connsiteY1" fmla="*/ 24548 h 783147"/>
              <a:gd name="connsiteX2" fmla="*/ 3407527 w 5144331"/>
              <a:gd name="connsiteY2" fmla="*/ 768826 h 783147"/>
              <a:gd name="connsiteX3" fmla="*/ 5144331 w 5144331"/>
              <a:gd name="connsiteY3" fmla="*/ 5490 h 783147"/>
              <a:gd name="connsiteX0" fmla="*/ 0 w 5144331"/>
              <a:gd name="connsiteY0" fmla="*/ 781239 h 781239"/>
              <a:gd name="connsiteX1" fmla="*/ 1706317 w 5144331"/>
              <a:gd name="connsiteY1" fmla="*/ 22640 h 781239"/>
              <a:gd name="connsiteX2" fmla="*/ 3407527 w 5144331"/>
              <a:gd name="connsiteY2" fmla="*/ 766918 h 781239"/>
              <a:gd name="connsiteX3" fmla="*/ 5144331 w 5144331"/>
              <a:gd name="connsiteY3" fmla="*/ 3582 h 781239"/>
              <a:gd name="connsiteX0" fmla="*/ 0 w 5144331"/>
              <a:gd name="connsiteY0" fmla="*/ 783200 h 783200"/>
              <a:gd name="connsiteX1" fmla="*/ 1706317 w 5144331"/>
              <a:gd name="connsiteY1" fmla="*/ 24601 h 783200"/>
              <a:gd name="connsiteX2" fmla="*/ 3407527 w 5144331"/>
              <a:gd name="connsiteY2" fmla="*/ 768879 h 783200"/>
              <a:gd name="connsiteX3" fmla="*/ 5144331 w 5144331"/>
              <a:gd name="connsiteY3" fmla="*/ 5543 h 783200"/>
              <a:gd name="connsiteX0" fmla="*/ 0 w 5174643"/>
              <a:gd name="connsiteY0" fmla="*/ 780242 h 780242"/>
              <a:gd name="connsiteX1" fmla="*/ 1706317 w 5174643"/>
              <a:gd name="connsiteY1" fmla="*/ 21643 h 780242"/>
              <a:gd name="connsiteX2" fmla="*/ 3407527 w 5174643"/>
              <a:gd name="connsiteY2" fmla="*/ 765921 h 780242"/>
              <a:gd name="connsiteX3" fmla="*/ 5174643 w 5174643"/>
              <a:gd name="connsiteY3" fmla="*/ 5561 h 780242"/>
              <a:gd name="connsiteX0" fmla="*/ 0 w 5166306"/>
              <a:gd name="connsiteY0" fmla="*/ 786727 h 786727"/>
              <a:gd name="connsiteX1" fmla="*/ 1706317 w 5166306"/>
              <a:gd name="connsiteY1" fmla="*/ 28128 h 786727"/>
              <a:gd name="connsiteX2" fmla="*/ 3407527 w 5166306"/>
              <a:gd name="connsiteY2" fmla="*/ 772406 h 786727"/>
              <a:gd name="connsiteX3" fmla="*/ 5166306 w 5166306"/>
              <a:gd name="connsiteY3" fmla="*/ 5525 h 786727"/>
              <a:gd name="connsiteX0" fmla="*/ 0 w 5156347"/>
              <a:gd name="connsiteY0" fmla="*/ 765001 h 765001"/>
              <a:gd name="connsiteX1" fmla="*/ 1706317 w 5156347"/>
              <a:gd name="connsiteY1" fmla="*/ 6402 h 765001"/>
              <a:gd name="connsiteX2" fmla="*/ 3407527 w 5156347"/>
              <a:gd name="connsiteY2" fmla="*/ 750680 h 765001"/>
              <a:gd name="connsiteX3" fmla="*/ 5156347 w 5156347"/>
              <a:gd name="connsiteY3" fmla="*/ 5640 h 765001"/>
              <a:gd name="connsiteX0" fmla="*/ 0 w 5161976"/>
              <a:gd name="connsiteY0" fmla="*/ 787150 h 787150"/>
              <a:gd name="connsiteX1" fmla="*/ 1706317 w 5161976"/>
              <a:gd name="connsiteY1" fmla="*/ 28551 h 787150"/>
              <a:gd name="connsiteX2" fmla="*/ 3407527 w 5161976"/>
              <a:gd name="connsiteY2" fmla="*/ 772829 h 787150"/>
              <a:gd name="connsiteX3" fmla="*/ 5161976 w 5161976"/>
              <a:gd name="connsiteY3" fmla="*/ 5523 h 787150"/>
              <a:gd name="connsiteX0" fmla="*/ 0 w 5174966"/>
              <a:gd name="connsiteY0" fmla="*/ 785882 h 785882"/>
              <a:gd name="connsiteX1" fmla="*/ 1706317 w 5174966"/>
              <a:gd name="connsiteY1" fmla="*/ 27283 h 785882"/>
              <a:gd name="connsiteX2" fmla="*/ 3407527 w 5174966"/>
              <a:gd name="connsiteY2" fmla="*/ 771561 h 785882"/>
              <a:gd name="connsiteX3" fmla="*/ 5174966 w 5174966"/>
              <a:gd name="connsiteY3" fmla="*/ 5530 h 785882"/>
              <a:gd name="connsiteX0" fmla="*/ 0 w 5156995"/>
              <a:gd name="connsiteY0" fmla="*/ 776288 h 776288"/>
              <a:gd name="connsiteX1" fmla="*/ 1706317 w 5156995"/>
              <a:gd name="connsiteY1" fmla="*/ 17689 h 776288"/>
              <a:gd name="connsiteX2" fmla="*/ 3407527 w 5156995"/>
              <a:gd name="connsiteY2" fmla="*/ 761967 h 776288"/>
              <a:gd name="connsiteX3" fmla="*/ 5156995 w 5156995"/>
              <a:gd name="connsiteY3" fmla="*/ 5580 h 776288"/>
              <a:gd name="connsiteX0" fmla="*/ 0 w 5156347"/>
              <a:gd name="connsiteY0" fmla="*/ 764943 h 764943"/>
              <a:gd name="connsiteX1" fmla="*/ 1705669 w 5156347"/>
              <a:gd name="connsiteY1" fmla="*/ 17689 h 764943"/>
              <a:gd name="connsiteX2" fmla="*/ 3406879 w 5156347"/>
              <a:gd name="connsiteY2" fmla="*/ 761967 h 764943"/>
              <a:gd name="connsiteX3" fmla="*/ 5156347 w 5156347"/>
              <a:gd name="connsiteY3" fmla="*/ 5580 h 764943"/>
              <a:gd name="connsiteX0" fmla="*/ 0 w 5149309"/>
              <a:gd name="connsiteY0" fmla="*/ 794156 h 794156"/>
              <a:gd name="connsiteX1" fmla="*/ 1698631 w 5149309"/>
              <a:gd name="connsiteY1" fmla="*/ 17689 h 794156"/>
              <a:gd name="connsiteX2" fmla="*/ 3399841 w 5149309"/>
              <a:gd name="connsiteY2" fmla="*/ 761967 h 794156"/>
              <a:gd name="connsiteX3" fmla="*/ 5149309 w 5149309"/>
              <a:gd name="connsiteY3" fmla="*/ 5580 h 794156"/>
              <a:gd name="connsiteX0" fmla="*/ 0 w 5143356"/>
              <a:gd name="connsiteY0" fmla="*/ 766218 h 766218"/>
              <a:gd name="connsiteX1" fmla="*/ 1692678 w 5143356"/>
              <a:gd name="connsiteY1" fmla="*/ 17689 h 766218"/>
              <a:gd name="connsiteX2" fmla="*/ 3393888 w 5143356"/>
              <a:gd name="connsiteY2" fmla="*/ 761967 h 766218"/>
              <a:gd name="connsiteX3" fmla="*/ 5143356 w 5143356"/>
              <a:gd name="connsiteY3" fmla="*/ 5580 h 766218"/>
              <a:gd name="connsiteX0" fmla="*/ 0 w 5144005"/>
              <a:gd name="connsiteY0" fmla="*/ 777563 h 777563"/>
              <a:gd name="connsiteX1" fmla="*/ 1693327 w 5144005"/>
              <a:gd name="connsiteY1" fmla="*/ 17689 h 777563"/>
              <a:gd name="connsiteX2" fmla="*/ 3394537 w 5144005"/>
              <a:gd name="connsiteY2" fmla="*/ 761967 h 777563"/>
              <a:gd name="connsiteX3" fmla="*/ 5144005 w 5144005"/>
              <a:gd name="connsiteY3" fmla="*/ 5580 h 777563"/>
            </a:gdLst>
            <a:ahLst/>
            <a:cxnLst>
              <a:cxn ang="0">
                <a:pos x="connsiteX0" y="connsiteY0"/>
              </a:cxn>
              <a:cxn ang="0">
                <a:pos x="connsiteX1" y="connsiteY1"/>
              </a:cxn>
              <a:cxn ang="0">
                <a:pos x="connsiteX2" y="connsiteY2"/>
              </a:cxn>
              <a:cxn ang="0">
                <a:pos x="connsiteX3" y="connsiteY3"/>
              </a:cxn>
            </a:cxnLst>
            <a:rect l="l" t="t" r="r" b="b"/>
            <a:pathLst>
              <a:path w="5144005" h="777563">
                <a:moveTo>
                  <a:pt x="0" y="777563"/>
                </a:moveTo>
                <a:cubicBezTo>
                  <a:pt x="842729" y="769195"/>
                  <a:pt x="1127571" y="20288"/>
                  <a:pt x="1693327" y="17689"/>
                </a:cubicBezTo>
                <a:cubicBezTo>
                  <a:pt x="2259083" y="15090"/>
                  <a:pt x="2819424" y="763985"/>
                  <a:pt x="3394537" y="761967"/>
                </a:cubicBezTo>
                <a:cubicBezTo>
                  <a:pt x="3969650" y="759949"/>
                  <a:pt x="4339292" y="-75803"/>
                  <a:pt x="5144005" y="5580"/>
                </a:cubicBezTo>
              </a:path>
            </a:pathLst>
          </a:custGeom>
          <a:ln w="38100" cmpd="sng">
            <a:solidFill>
              <a:srgbClr val="EDF2F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124191"/>
              </a:solidFill>
              <a:effectLst/>
              <a:uLnTx/>
              <a:uFillTx/>
              <a:latin typeface="Nokia Pure Text Light"/>
              <a:ea typeface="+mn-ea"/>
              <a:cs typeface="+mn-cs"/>
            </a:endParaRPr>
          </a:p>
        </p:txBody>
      </p:sp>
      <p:cxnSp>
        <p:nvCxnSpPr>
          <p:cNvPr id="54" name="Straight Connector 53">
            <a:extLst>
              <a:ext uri="{FF2B5EF4-FFF2-40B4-BE49-F238E27FC236}">
                <a16:creationId xmlns:a16="http://schemas.microsoft.com/office/drawing/2014/main" id="{3C3C31A8-5F77-45A1-8FCC-C6FA7975AC92}"/>
              </a:ext>
            </a:extLst>
          </p:cNvPr>
          <p:cNvCxnSpPr/>
          <p:nvPr/>
        </p:nvCxnSpPr>
        <p:spPr>
          <a:xfrm>
            <a:off x="6935311" y="1593838"/>
            <a:ext cx="109233" cy="0"/>
          </a:xfrm>
          <a:prstGeom prst="line">
            <a:avLst/>
          </a:prstGeom>
          <a:ln w="38100" cmpd="sng">
            <a:solidFill>
              <a:srgbClr val="EDF2F5"/>
            </a:solidFill>
            <a:headEnd type="none"/>
            <a:tailEnd type="triangle"/>
          </a:ln>
          <a:effectLst/>
        </p:spPr>
        <p:style>
          <a:lnRef idx="2">
            <a:schemeClr val="accent1"/>
          </a:lnRef>
          <a:fillRef idx="0">
            <a:schemeClr val="accent1"/>
          </a:fillRef>
          <a:effectRef idx="1">
            <a:schemeClr val="accent1"/>
          </a:effectRef>
          <a:fontRef idx="minor">
            <a:schemeClr val="tx1"/>
          </a:fontRef>
        </p:style>
      </p:cxnSp>
      <p:pic>
        <p:nvPicPr>
          <p:cNvPr id="55" name="Picture 54">
            <a:extLst>
              <a:ext uri="{FF2B5EF4-FFF2-40B4-BE49-F238E27FC236}">
                <a16:creationId xmlns:a16="http://schemas.microsoft.com/office/drawing/2014/main" id="{46AFB05A-FD77-4444-AADE-FF5916D08A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708" y="2291604"/>
            <a:ext cx="914402" cy="914402"/>
          </a:xfrm>
          <a:prstGeom prst="rect">
            <a:avLst/>
          </a:prstGeom>
        </p:spPr>
      </p:pic>
      <p:sp>
        <p:nvSpPr>
          <p:cNvPr id="56" name="Freeform 179">
            <a:extLst>
              <a:ext uri="{FF2B5EF4-FFF2-40B4-BE49-F238E27FC236}">
                <a16:creationId xmlns:a16="http://schemas.microsoft.com/office/drawing/2014/main" id="{81280500-2264-45B3-A39A-52F82DE581B3}"/>
              </a:ext>
            </a:extLst>
          </p:cNvPr>
          <p:cNvSpPr>
            <a:spLocks noChangeAspect="1"/>
          </p:cNvSpPr>
          <p:nvPr/>
        </p:nvSpPr>
        <p:spPr bwMode="auto">
          <a:xfrm>
            <a:off x="7520410" y="708507"/>
            <a:ext cx="971388" cy="626051"/>
          </a:xfrm>
          <a:custGeom>
            <a:avLst/>
            <a:gdLst>
              <a:gd name="T0" fmla="*/ 79 w 94"/>
              <a:gd name="T1" fmla="*/ 65 h 65"/>
              <a:gd name="T2" fmla="*/ 79 w 94"/>
              <a:gd name="T3" fmla="*/ 65 h 65"/>
              <a:gd name="T4" fmla="*/ 78 w 94"/>
              <a:gd name="T5" fmla="*/ 65 h 65"/>
              <a:gd name="T6" fmla="*/ 22 w 94"/>
              <a:gd name="T7" fmla="*/ 65 h 65"/>
              <a:gd name="T8" fmla="*/ 0 w 94"/>
              <a:gd name="T9" fmla="*/ 44 h 65"/>
              <a:gd name="T10" fmla="*/ 21 w 94"/>
              <a:gd name="T11" fmla="*/ 23 h 65"/>
              <a:gd name="T12" fmla="*/ 48 w 94"/>
              <a:gd name="T13" fmla="*/ 0 h 65"/>
              <a:gd name="T14" fmla="*/ 76 w 94"/>
              <a:gd name="T15" fmla="*/ 27 h 65"/>
              <a:gd name="T16" fmla="*/ 76 w 94"/>
              <a:gd name="T17" fmla="*/ 33 h 65"/>
              <a:gd name="T18" fmla="*/ 78 w 94"/>
              <a:gd name="T19" fmla="*/ 33 h 65"/>
              <a:gd name="T20" fmla="*/ 94 w 94"/>
              <a:gd name="T21" fmla="*/ 49 h 65"/>
              <a:gd name="T22" fmla="*/ 90 w 94"/>
              <a:gd name="T23" fmla="*/ 61 h 65"/>
              <a:gd name="T24" fmla="*/ 79 w 94"/>
              <a:gd name="T2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65">
                <a:moveTo>
                  <a:pt x="79" y="65"/>
                </a:moveTo>
                <a:cubicBezTo>
                  <a:pt x="79" y="65"/>
                  <a:pt x="79" y="65"/>
                  <a:pt x="79" y="65"/>
                </a:cubicBezTo>
                <a:cubicBezTo>
                  <a:pt x="79" y="65"/>
                  <a:pt x="78" y="65"/>
                  <a:pt x="78" y="65"/>
                </a:cubicBezTo>
                <a:cubicBezTo>
                  <a:pt x="22" y="65"/>
                  <a:pt x="22" y="65"/>
                  <a:pt x="22" y="65"/>
                </a:cubicBezTo>
                <a:cubicBezTo>
                  <a:pt x="10" y="65"/>
                  <a:pt x="0" y="56"/>
                  <a:pt x="0" y="44"/>
                </a:cubicBezTo>
                <a:cubicBezTo>
                  <a:pt x="0" y="33"/>
                  <a:pt x="10" y="23"/>
                  <a:pt x="21" y="23"/>
                </a:cubicBezTo>
                <a:cubicBezTo>
                  <a:pt x="23" y="10"/>
                  <a:pt x="35" y="0"/>
                  <a:pt x="48" y="0"/>
                </a:cubicBezTo>
                <a:cubicBezTo>
                  <a:pt x="64" y="0"/>
                  <a:pt x="76" y="12"/>
                  <a:pt x="76" y="27"/>
                </a:cubicBezTo>
                <a:cubicBezTo>
                  <a:pt x="76" y="29"/>
                  <a:pt x="76" y="31"/>
                  <a:pt x="76" y="33"/>
                </a:cubicBezTo>
                <a:cubicBezTo>
                  <a:pt x="77" y="33"/>
                  <a:pt x="77" y="33"/>
                  <a:pt x="78" y="33"/>
                </a:cubicBezTo>
                <a:cubicBezTo>
                  <a:pt x="87" y="33"/>
                  <a:pt x="94" y="40"/>
                  <a:pt x="94" y="49"/>
                </a:cubicBezTo>
                <a:cubicBezTo>
                  <a:pt x="94" y="53"/>
                  <a:pt x="93" y="57"/>
                  <a:pt x="90" y="61"/>
                </a:cubicBezTo>
                <a:cubicBezTo>
                  <a:pt x="87" y="64"/>
                  <a:pt x="83" y="65"/>
                  <a:pt x="79" y="65"/>
                </a:cubicBezTo>
              </a:path>
            </a:pathLst>
          </a:custGeom>
          <a:solidFill>
            <a:schemeClr val="bg1"/>
          </a:solidFill>
          <a:ln w="6350" cap="flat">
            <a:solidFill>
              <a:schemeClr val="tx2"/>
            </a:solidFill>
            <a:prstDash val="solid"/>
            <a:miter lim="800000"/>
            <a:headEnd/>
            <a:tailEnd/>
          </a:ln>
          <a:scene3d>
            <a:camera prst="orthographicFront"/>
            <a:lightRig rig="threePt" dir="t"/>
          </a:scene3d>
          <a:sp3d/>
          <a:extLst/>
        </p:spPr>
        <p:txBody>
          <a:bodyPr vert="horz" wrap="square" lIns="91440" tIns="45720" rIns="91440" bIns="45720" numCol="1" anchor="b"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1135"/>
              </a:solidFill>
              <a:effectLst/>
              <a:uLnTx/>
              <a:uFillTx/>
              <a:latin typeface="Nokia Pure Text"/>
              <a:ea typeface="+mn-ea"/>
              <a:cs typeface="+mn-cs"/>
            </a:endParaRPr>
          </a:p>
        </p:txBody>
      </p:sp>
      <p:sp>
        <p:nvSpPr>
          <p:cNvPr id="57" name="Rectangle 56">
            <a:extLst>
              <a:ext uri="{FF2B5EF4-FFF2-40B4-BE49-F238E27FC236}">
                <a16:creationId xmlns:a16="http://schemas.microsoft.com/office/drawing/2014/main" id="{38770445-D1E2-4453-828B-13FDECD516EC}"/>
              </a:ext>
            </a:extLst>
          </p:cNvPr>
          <p:cNvSpPr/>
          <p:nvPr/>
        </p:nvSpPr>
        <p:spPr>
          <a:xfrm>
            <a:off x="7077867" y="4372324"/>
            <a:ext cx="1856474" cy="961239"/>
          </a:xfrm>
          <a:prstGeom prst="rect">
            <a:avLst/>
          </a:prstGeom>
          <a:solidFill>
            <a:srgbClr val="00C9FF"/>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7937" marR="0" lvl="0" indent="0" algn="l" defTabSz="457178" rtl="0" eaLnBrk="1" fontAlgn="base" latinLnBrk="0" hangingPunct="1">
              <a:lnSpc>
                <a:spcPct val="100000"/>
              </a:lnSpc>
              <a:spcBef>
                <a:spcPct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endParaRPr>
          </a:p>
          <a:p>
            <a:pPr marL="177800" marR="0" lvl="0" indent="-169863" algn="l" defTabSz="457178" rtl="0" eaLnBrk="1" fontAlgn="base" latinLnBrk="0" hangingPunct="1">
              <a:lnSpc>
                <a:spcPct val="100000"/>
              </a:lnSpc>
              <a:spcBef>
                <a:spcPct val="0"/>
              </a:spcBef>
              <a:spcAft>
                <a:spcPts val="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Based on strong standards and interoperability</a:t>
            </a:r>
          </a:p>
          <a:p>
            <a:pPr marL="177800" marR="0" lvl="0" indent="-169863" algn="l" defTabSz="457178" rtl="0" eaLnBrk="1" fontAlgn="base" latinLnBrk="0" hangingPunct="1">
              <a:lnSpc>
                <a:spcPct val="100000"/>
              </a:lnSpc>
              <a:spcBef>
                <a:spcPct val="0"/>
              </a:spcBef>
              <a:spcAft>
                <a:spcPts val="0"/>
              </a:spcAft>
              <a:buClrTx/>
              <a:buSzTx/>
              <a:buFont typeface="Arial" charset="0"/>
              <a:buChar char="•"/>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Converged multi-service platform</a:t>
            </a:r>
          </a:p>
        </p:txBody>
      </p:sp>
      <p:sp>
        <p:nvSpPr>
          <p:cNvPr id="58" name="Oval 57">
            <a:extLst>
              <a:ext uri="{FF2B5EF4-FFF2-40B4-BE49-F238E27FC236}">
                <a16:creationId xmlns:a16="http://schemas.microsoft.com/office/drawing/2014/main" id="{B0079B3A-4D86-41CB-8614-723E6CBC7515}"/>
              </a:ext>
            </a:extLst>
          </p:cNvPr>
          <p:cNvSpPr/>
          <p:nvPr/>
        </p:nvSpPr>
        <p:spPr>
          <a:xfrm>
            <a:off x="2744313" y="2749865"/>
            <a:ext cx="275937" cy="24436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1</a:t>
            </a:r>
          </a:p>
        </p:txBody>
      </p:sp>
      <p:sp>
        <p:nvSpPr>
          <p:cNvPr id="59" name="Oval 58">
            <a:extLst>
              <a:ext uri="{FF2B5EF4-FFF2-40B4-BE49-F238E27FC236}">
                <a16:creationId xmlns:a16="http://schemas.microsoft.com/office/drawing/2014/main" id="{F59567A4-D86B-4E3D-9BB6-DDE2E54262DF}"/>
              </a:ext>
            </a:extLst>
          </p:cNvPr>
          <p:cNvSpPr/>
          <p:nvPr/>
        </p:nvSpPr>
        <p:spPr>
          <a:xfrm>
            <a:off x="3690886" y="2201629"/>
            <a:ext cx="275937" cy="24436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2</a:t>
            </a:r>
          </a:p>
        </p:txBody>
      </p:sp>
      <p:sp>
        <p:nvSpPr>
          <p:cNvPr id="60" name="Oval 59">
            <a:extLst>
              <a:ext uri="{FF2B5EF4-FFF2-40B4-BE49-F238E27FC236}">
                <a16:creationId xmlns:a16="http://schemas.microsoft.com/office/drawing/2014/main" id="{A23100CA-FC0B-4729-8BD8-3776A33A0836}"/>
              </a:ext>
            </a:extLst>
          </p:cNvPr>
          <p:cNvSpPr/>
          <p:nvPr/>
        </p:nvSpPr>
        <p:spPr>
          <a:xfrm>
            <a:off x="4399103" y="2316021"/>
            <a:ext cx="275937" cy="24436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3</a:t>
            </a:r>
          </a:p>
        </p:txBody>
      </p:sp>
      <p:sp>
        <p:nvSpPr>
          <p:cNvPr id="61" name="Oval 60">
            <a:extLst>
              <a:ext uri="{FF2B5EF4-FFF2-40B4-BE49-F238E27FC236}">
                <a16:creationId xmlns:a16="http://schemas.microsoft.com/office/drawing/2014/main" id="{CA5BED2D-A0A0-452C-87C9-5AA0E2F3D9D8}"/>
              </a:ext>
            </a:extLst>
          </p:cNvPr>
          <p:cNvSpPr/>
          <p:nvPr/>
        </p:nvSpPr>
        <p:spPr>
          <a:xfrm>
            <a:off x="5113878" y="2436896"/>
            <a:ext cx="275937" cy="24436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4</a:t>
            </a:r>
          </a:p>
        </p:txBody>
      </p:sp>
      <p:sp>
        <p:nvSpPr>
          <p:cNvPr id="62" name="Oval 61">
            <a:extLst>
              <a:ext uri="{FF2B5EF4-FFF2-40B4-BE49-F238E27FC236}">
                <a16:creationId xmlns:a16="http://schemas.microsoft.com/office/drawing/2014/main" id="{7D6B88C3-1A45-4570-8226-4224A068D51D}"/>
              </a:ext>
            </a:extLst>
          </p:cNvPr>
          <p:cNvSpPr/>
          <p:nvPr/>
        </p:nvSpPr>
        <p:spPr>
          <a:xfrm>
            <a:off x="6337112" y="1661208"/>
            <a:ext cx="275937" cy="24436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5</a:t>
            </a:r>
          </a:p>
        </p:txBody>
      </p:sp>
      <p:cxnSp>
        <p:nvCxnSpPr>
          <p:cNvPr id="63" name="Connector: Elbow 62">
            <a:extLst>
              <a:ext uri="{FF2B5EF4-FFF2-40B4-BE49-F238E27FC236}">
                <a16:creationId xmlns:a16="http://schemas.microsoft.com/office/drawing/2014/main" id="{CC23B126-1A61-4336-B802-2E763691D78D}"/>
              </a:ext>
            </a:extLst>
          </p:cNvPr>
          <p:cNvCxnSpPr>
            <a:stCxn id="57" idx="1"/>
          </p:cNvCxnSpPr>
          <p:nvPr/>
        </p:nvCxnSpPr>
        <p:spPr>
          <a:xfrm rot="10800000" flipH="1">
            <a:off x="7077866" y="3547850"/>
            <a:ext cx="8595" cy="1305095"/>
          </a:xfrm>
          <a:prstGeom prst="bentConnector4">
            <a:avLst>
              <a:gd name="adj1" fmla="val -2659686"/>
              <a:gd name="adj2" fmla="val 99415"/>
            </a:avLst>
          </a:prstGeom>
          <a:ln w="38100">
            <a:solidFill>
              <a:srgbClr val="1A64FF"/>
            </a:solidFill>
            <a:tailEnd type="triangle"/>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AAB9053A-4883-49CA-809B-46CEA7D1EC5C}"/>
              </a:ext>
            </a:extLst>
          </p:cNvPr>
          <p:cNvSpPr/>
          <p:nvPr/>
        </p:nvSpPr>
        <p:spPr>
          <a:xfrm>
            <a:off x="6510356" y="3801829"/>
            <a:ext cx="1849453" cy="582883"/>
          </a:xfrm>
          <a:prstGeom prst="rect">
            <a:avLst/>
          </a:prstGeom>
          <a:solidFill>
            <a:schemeClr val="tx2">
              <a:lumMod val="50000"/>
              <a:lumOff val="50000"/>
            </a:schemeClr>
          </a:solidFill>
          <a:ln w="19050">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7937" marR="0" lvl="0" indent="0" algn="ctr" defTabSz="457178" rtl="0" eaLnBrk="1" fontAlgn="base" latinLnBrk="0" hangingPunct="1">
              <a:lnSpc>
                <a:spcPct val="100000"/>
              </a:lnSpc>
              <a:spcBef>
                <a:spcPct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Carrier-grade products, </a:t>
            </a:r>
          </a:p>
          <a:p>
            <a:pPr marL="7937" marR="0" lvl="0" indent="0" algn="ctr" defTabSz="457178" rtl="0" eaLnBrk="1" fontAlgn="base" latinLnBrk="0" hangingPunct="1">
              <a:lnSpc>
                <a:spcPct val="100000"/>
              </a:lnSpc>
              <a:spcBef>
                <a:spcPct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Nokia Pure Text Light"/>
                <a:ea typeface="Nokia Pure Text Light" charset="0"/>
                <a:cs typeface="Nokia Pure Text Light" charset="0"/>
              </a:rPr>
              <a:t>or making open source (HW/SW) carrier-grade </a:t>
            </a:r>
          </a:p>
        </p:txBody>
      </p:sp>
      <p:sp>
        <p:nvSpPr>
          <p:cNvPr id="66" name="Text Placeholder 2">
            <a:extLst>
              <a:ext uri="{FF2B5EF4-FFF2-40B4-BE49-F238E27FC236}">
                <a16:creationId xmlns:a16="http://schemas.microsoft.com/office/drawing/2014/main" id="{8F2BF79B-4435-47C4-8F5B-AD0D364E2553}"/>
              </a:ext>
            </a:extLst>
          </p:cNvPr>
          <p:cNvSpPr txBox="1">
            <a:spLocks/>
          </p:cNvSpPr>
          <p:nvPr/>
        </p:nvSpPr>
        <p:spPr>
          <a:xfrm>
            <a:off x="425942" y="1503025"/>
            <a:ext cx="8308800" cy="309600"/>
          </a:xfrm>
          <a:prstGeom prst="rect">
            <a:avLst/>
          </a:prstGeom>
        </p:spPr>
        <p:txBody>
          <a:bodyPr lIns="0" tIns="0" rIns="0" bIns="0"/>
          <a:lstStyle>
            <a:lvl1pPr marL="0" indent="0" algn="l" defTabSz="685800" rtl="0" eaLnBrk="1" latinLnBrk="0" hangingPunct="1">
              <a:lnSpc>
                <a:spcPct val="90000"/>
              </a:lnSpc>
              <a:spcBef>
                <a:spcPts val="750"/>
              </a:spcBef>
              <a:buFont typeface="Arial" panose="020B0604020202020204" pitchFamily="34" charset="0"/>
              <a:buNone/>
              <a:defRPr sz="2000" kern="1200">
                <a:solidFill>
                  <a:schemeClr val="bg2"/>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j-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j-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j-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2000" b="0" i="0" u="none" strike="noStrike" kern="1200" cap="none" spc="0" normalizeH="0" baseline="0" noProof="0" dirty="0">
              <a:ln>
                <a:noFill/>
              </a:ln>
              <a:solidFill>
                <a:srgbClr val="4D5766"/>
              </a:solidFill>
              <a:effectLst/>
              <a:uLnTx/>
              <a:uFillTx/>
              <a:latin typeface="Nokia Pure Headline Light"/>
              <a:ea typeface="+mn-ea"/>
              <a:cs typeface="+mn-cs"/>
            </a:endParaRPr>
          </a:p>
        </p:txBody>
      </p:sp>
    </p:spTree>
    <p:extLst>
      <p:ext uri="{BB962C8B-B14F-4D97-AF65-F5344CB8AC3E}">
        <p14:creationId xmlns:p14="http://schemas.microsoft.com/office/powerpoint/2010/main" val="12441723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208" y="3429001"/>
            <a:ext cx="9172856" cy="506708"/>
          </a:xfrm>
        </p:spPr>
        <p:txBody>
          <a:bodyPr>
            <a:normAutofit/>
          </a:bodyPr>
          <a:lstStyle/>
          <a:p>
            <a:r>
              <a:rPr lang="en-US" dirty="0">
                <a:ea typeface="Times" panose="02020603050405020304" pitchFamily="18" charset="0"/>
              </a:rPr>
              <a:t>Broadband Forum SDO-Open Source Industry Model</a:t>
            </a:r>
            <a:endParaRPr lang="en-US" dirty="0"/>
          </a:p>
        </p:txBody>
      </p:sp>
      <p:grpSp>
        <p:nvGrpSpPr>
          <p:cNvPr id="9" name="Group 8"/>
          <p:cNvGrpSpPr/>
          <p:nvPr/>
        </p:nvGrpSpPr>
        <p:grpSpPr>
          <a:xfrm>
            <a:off x="3257550" y="3943350"/>
            <a:ext cx="2701742" cy="971550"/>
            <a:chOff x="4343400" y="4114800"/>
            <a:chExt cx="3602322" cy="1295400"/>
          </a:xfrm>
        </p:grpSpPr>
        <p:sp>
          <p:nvSpPr>
            <p:cNvPr id="5" name="Oval 4"/>
            <p:cNvSpPr/>
            <p:nvPr/>
          </p:nvSpPr>
          <p:spPr>
            <a:xfrm>
              <a:off x="4343400" y="4115978"/>
              <a:ext cx="1294223" cy="1294222"/>
            </a:xfrm>
            <a:prstGeom prst="ellipse">
              <a:avLst/>
            </a:prstGeom>
            <a:pattFill prst="dkUpDiag">
              <a:fgClr>
                <a:srgbClr val="00703C"/>
              </a:fgClr>
              <a:bgClr>
                <a:srgbClr val="7BC043"/>
              </a:bgClr>
            </a:patt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6" name="Oval 5"/>
            <p:cNvSpPr/>
            <p:nvPr/>
          </p:nvSpPr>
          <p:spPr>
            <a:xfrm>
              <a:off x="4343400" y="4114800"/>
              <a:ext cx="1294223" cy="1294222"/>
            </a:xfrm>
            <a:prstGeom prst="ellipse">
              <a:avLst/>
            </a:prstGeom>
            <a:gradFill flip="none" rotWithShape="1">
              <a:gsLst>
                <a:gs pos="0">
                  <a:srgbClr val="006032"/>
                </a:gs>
                <a:gs pos="100000">
                  <a:srgbClr val="006032"/>
                </a:gs>
                <a:gs pos="24000">
                  <a:schemeClr val="bg1">
                    <a:lumMod val="95000"/>
                    <a:alpha val="79000"/>
                  </a:schemeClr>
                </a:gs>
                <a:gs pos="2000">
                  <a:srgbClr val="97C642">
                    <a:alpha val="79000"/>
                  </a:srgbClr>
                </a:gs>
                <a:gs pos="93000">
                  <a:srgbClr val="97C642">
                    <a:alpha val="55000"/>
                  </a:srgbClr>
                </a:gs>
                <a:gs pos="73000">
                  <a:schemeClr val="bg1">
                    <a:alpha val="70000"/>
                  </a:schemeClr>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450" b="1" dirty="0">
                <a:solidFill>
                  <a:prstClr val="black"/>
                </a:solidFill>
                <a:effectLst>
                  <a:outerShdw blurRad="38100" dist="38100" dir="2700000" algn="tl">
                    <a:srgbClr val="000000">
                      <a:alpha val="43137"/>
                    </a:srgbClr>
                  </a:outerShdw>
                </a:effectLst>
                <a:latin typeface="Calibri" panose="020F0502020204030204"/>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8166" y="4213359"/>
              <a:ext cx="664692" cy="403393"/>
            </a:xfrm>
            <a:prstGeom prst="rect">
              <a:avLst/>
            </a:prstGeom>
            <a:effectLst>
              <a:softEdge rad="317500"/>
            </a:effectLst>
          </p:spPr>
        </p:pic>
        <p:sp>
          <p:nvSpPr>
            <p:cNvPr id="8" name="Rectangle 7"/>
            <p:cNvSpPr/>
            <p:nvPr/>
          </p:nvSpPr>
          <p:spPr>
            <a:xfrm>
              <a:off x="4408143" y="4624075"/>
              <a:ext cx="1164738" cy="292388"/>
            </a:xfrm>
            <a:prstGeom prst="rect">
              <a:avLst/>
            </a:prstGeom>
          </p:spPr>
          <p:txBody>
            <a:bodyPr wrap="square">
              <a:spAutoFit/>
            </a:bodyPr>
            <a:lstStyle/>
            <a:p>
              <a:pPr algn="ctr" defTabSz="685800"/>
              <a:r>
                <a:rPr lang="en-US" sz="825" b="1" dirty="0">
                  <a:solidFill>
                    <a:prstClr val="black"/>
                  </a:solidFill>
                  <a:latin typeface="Calibri" panose="020F0502020204030204"/>
                </a:rPr>
                <a:t>SDO</a:t>
              </a:r>
            </a:p>
          </p:txBody>
        </p:sp>
        <p:sp>
          <p:nvSpPr>
            <p:cNvPr id="11" name="Oval 10"/>
            <p:cNvSpPr/>
            <p:nvPr/>
          </p:nvSpPr>
          <p:spPr>
            <a:xfrm>
              <a:off x="5486011" y="4114800"/>
              <a:ext cx="1294222" cy="1294222"/>
            </a:xfrm>
            <a:prstGeom prst="ellipse">
              <a:avLst/>
            </a:prstGeom>
            <a:gradFill flip="none" rotWithShape="1">
              <a:gsLst>
                <a:gs pos="0">
                  <a:srgbClr val="006032"/>
                </a:gs>
                <a:gs pos="100000">
                  <a:srgbClr val="006032"/>
                </a:gs>
                <a:gs pos="20000">
                  <a:schemeClr val="bg1">
                    <a:lumMod val="95000"/>
                    <a:alpha val="86000"/>
                  </a:schemeClr>
                </a:gs>
                <a:gs pos="2000">
                  <a:srgbClr val="97C642">
                    <a:alpha val="79000"/>
                  </a:srgbClr>
                </a:gs>
                <a:gs pos="97000">
                  <a:srgbClr val="97C642"/>
                </a:gs>
                <a:gs pos="95000">
                  <a:srgbClr val="A5CE5B">
                    <a:alpha val="44000"/>
                  </a:srgbClr>
                </a:gs>
                <a:gs pos="50000">
                  <a:schemeClr val="bg1"/>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450" b="1" dirty="0">
                <a:solidFill>
                  <a:prstClr val="black"/>
                </a:solidFill>
                <a:effectLst>
                  <a:outerShdw blurRad="38100" dist="38100" dir="2700000" algn="tl">
                    <a:srgbClr val="000000">
                      <a:alpha val="43137"/>
                    </a:srgbClr>
                  </a:outerShdw>
                </a:effectLst>
                <a:latin typeface="Calibri" panose="020F0502020204030204"/>
              </a:endParaRPr>
            </a:p>
          </p:txBody>
        </p:sp>
        <p:sp>
          <p:nvSpPr>
            <p:cNvPr id="12" name="Rectangle 11"/>
            <p:cNvSpPr/>
            <p:nvPr/>
          </p:nvSpPr>
          <p:spPr>
            <a:xfrm>
              <a:off x="5660502" y="4495800"/>
              <a:ext cx="945238" cy="800219"/>
            </a:xfrm>
            <a:prstGeom prst="rect">
              <a:avLst/>
            </a:prstGeom>
          </p:spPr>
          <p:txBody>
            <a:bodyPr wrap="square">
              <a:spAutoFit/>
            </a:bodyPr>
            <a:lstStyle/>
            <a:p>
              <a:pPr algn="ctr" defTabSz="685800"/>
              <a:r>
                <a:rPr lang="en-US" sz="825" b="1" dirty="0">
                  <a:solidFill>
                    <a:prstClr val="black"/>
                  </a:solidFill>
                  <a:latin typeface="Calibri" panose="020F0502020204030204"/>
                </a:rPr>
                <a:t>Open</a:t>
              </a:r>
              <a:br>
                <a:rPr lang="en-US" sz="825" b="1" dirty="0">
                  <a:solidFill>
                    <a:prstClr val="black"/>
                  </a:solidFill>
                  <a:latin typeface="Calibri" panose="020F0502020204030204"/>
                </a:rPr>
              </a:br>
              <a:r>
                <a:rPr lang="en-US" sz="825" b="1" dirty="0">
                  <a:solidFill>
                    <a:prstClr val="black"/>
                  </a:solidFill>
                  <a:latin typeface="Calibri" panose="020F0502020204030204"/>
                </a:rPr>
                <a:t>Source </a:t>
              </a:r>
            </a:p>
            <a:p>
              <a:pPr algn="ctr" defTabSz="685800"/>
              <a:r>
                <a:rPr lang="en-US" sz="825" b="1" dirty="0">
                  <a:solidFill>
                    <a:prstClr val="black"/>
                  </a:solidFill>
                  <a:latin typeface="Calibri" panose="020F0502020204030204"/>
                </a:rPr>
                <a:t>Organization</a:t>
              </a:r>
            </a:p>
          </p:txBody>
        </p:sp>
        <p:grpSp>
          <p:nvGrpSpPr>
            <p:cNvPr id="15" name="Group 14"/>
            <p:cNvGrpSpPr/>
            <p:nvPr/>
          </p:nvGrpSpPr>
          <p:grpSpPr>
            <a:xfrm>
              <a:off x="6628621" y="4114800"/>
              <a:ext cx="1294222" cy="1294222"/>
              <a:chOff x="7991684" y="1818751"/>
              <a:chExt cx="5105400" cy="5105400"/>
            </a:xfrm>
          </p:grpSpPr>
          <p:grpSp>
            <p:nvGrpSpPr>
              <p:cNvPr id="20" name="Group 19"/>
              <p:cNvGrpSpPr/>
              <p:nvPr/>
            </p:nvGrpSpPr>
            <p:grpSpPr>
              <a:xfrm>
                <a:off x="8591968" y="2327414"/>
                <a:ext cx="4285832" cy="3788021"/>
                <a:chOff x="7441995" y="1946915"/>
                <a:chExt cx="2601595" cy="2263668"/>
              </a:xfrm>
            </p:grpSpPr>
            <p:grpSp>
              <p:nvGrpSpPr>
                <p:cNvPr id="22" name="Group 21"/>
                <p:cNvGrpSpPr/>
                <p:nvPr/>
              </p:nvGrpSpPr>
              <p:grpSpPr>
                <a:xfrm>
                  <a:off x="9087726" y="2045928"/>
                  <a:ext cx="574636" cy="669607"/>
                  <a:chOff x="4437045" y="4412791"/>
                  <a:chExt cx="574636" cy="669607"/>
                </a:xfrm>
              </p:grpSpPr>
              <p:grpSp>
                <p:nvGrpSpPr>
                  <p:cNvPr id="271" name="Group 270"/>
                  <p:cNvGrpSpPr/>
                  <p:nvPr/>
                </p:nvGrpSpPr>
                <p:grpSpPr>
                  <a:xfrm>
                    <a:off x="4437045" y="4412791"/>
                    <a:ext cx="551584" cy="580158"/>
                    <a:chOff x="7127270" y="2863519"/>
                    <a:chExt cx="791805" cy="832823"/>
                  </a:xfrm>
                </p:grpSpPr>
                <p:sp>
                  <p:nvSpPr>
                    <p:cNvPr id="273" name="Oval 272"/>
                    <p:cNvSpPr/>
                    <p:nvPr/>
                  </p:nvSpPr>
                  <p:spPr>
                    <a:xfrm>
                      <a:off x="7184161" y="2919755"/>
                      <a:ext cx="710680" cy="710680"/>
                    </a:xfrm>
                    <a:prstGeom prst="ellipse">
                      <a:avLst/>
                    </a:prstGeom>
                    <a:gradFill>
                      <a:gsLst>
                        <a:gs pos="0">
                          <a:schemeClr val="tx1">
                            <a:lumMod val="50000"/>
                            <a:lumOff val="50000"/>
                          </a:schemeClr>
                        </a:gs>
                        <a:gs pos="90000">
                          <a:schemeClr val="tx1">
                            <a:lumMod val="50000"/>
                            <a:lumOff val="50000"/>
                          </a:schemeClr>
                        </a:gs>
                        <a:gs pos="59000">
                          <a:schemeClr val="bg1">
                            <a:lumMod val="75000"/>
                          </a:schemeClr>
                        </a:gs>
                        <a:gs pos="49000">
                          <a:schemeClr val="bg1">
                            <a:lumMod val="75000"/>
                          </a:schemeClr>
                        </a:gs>
                        <a:gs pos="26000">
                          <a:srgbClr val="989898"/>
                        </a:gs>
                        <a:gs pos="53000">
                          <a:srgbClr val="7BC043">
                            <a:shade val="100000"/>
                            <a:satMod val="115000"/>
                          </a:srgbClr>
                        </a:gs>
                      </a:gsLst>
                      <a:lin ang="14400000" scaled="0"/>
                    </a:gradFill>
                    <a:ln w="9525">
                      <a:solidFill>
                        <a:schemeClr val="tx1"/>
                      </a:solidFill>
                    </a:ln>
                    <a:effectLst/>
                    <a:scene3d>
                      <a:camera prst="orthographicFront"/>
                      <a:lightRig rig="threePt" dir="t"/>
                    </a:scene3d>
                    <a:sp3d>
                      <a:bevelT w="127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00" dirty="0">
                        <a:solidFill>
                          <a:prstClr val="white"/>
                        </a:solidFill>
                        <a:latin typeface="Calibri"/>
                      </a:endParaRPr>
                    </a:p>
                  </p:txBody>
                </p:sp>
                <p:grpSp>
                  <p:nvGrpSpPr>
                    <p:cNvPr id="274" name="Group 273"/>
                    <p:cNvGrpSpPr/>
                    <p:nvPr/>
                  </p:nvGrpSpPr>
                  <p:grpSpPr>
                    <a:xfrm rot="2700000">
                      <a:off x="7106761" y="2884028"/>
                      <a:ext cx="832823" cy="791805"/>
                      <a:chOff x="9177799" y="3740298"/>
                      <a:chExt cx="832823" cy="791805"/>
                    </a:xfrm>
                  </p:grpSpPr>
                  <p:grpSp>
                    <p:nvGrpSpPr>
                      <p:cNvPr id="275" name="Group 274"/>
                      <p:cNvGrpSpPr/>
                      <p:nvPr/>
                    </p:nvGrpSpPr>
                    <p:grpSpPr>
                      <a:xfrm>
                        <a:off x="9177799" y="4002035"/>
                        <a:ext cx="832823" cy="268896"/>
                        <a:chOff x="9166913" y="3991149"/>
                        <a:chExt cx="832823" cy="268896"/>
                      </a:xfrm>
                    </p:grpSpPr>
                    <p:sp>
                      <p:nvSpPr>
                        <p:cNvPr id="279" name="Right Arrow 278"/>
                        <p:cNvSpPr/>
                        <p:nvPr/>
                      </p:nvSpPr>
                      <p:spPr>
                        <a:xfrm>
                          <a:off x="9645215" y="3991149"/>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375" dirty="0">
                            <a:solidFill>
                              <a:prstClr val="white"/>
                            </a:solidFill>
                            <a:latin typeface="Calibri" panose="020F0502020204030204"/>
                          </a:endParaRPr>
                        </a:p>
                      </p:txBody>
                    </p:sp>
                    <p:sp>
                      <p:nvSpPr>
                        <p:cNvPr id="280" name="Right Arrow 279"/>
                        <p:cNvSpPr/>
                        <p:nvPr/>
                      </p:nvSpPr>
                      <p:spPr>
                        <a:xfrm flipH="1">
                          <a:off x="9166913" y="3991150"/>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375" dirty="0">
                            <a:solidFill>
                              <a:prstClr val="white"/>
                            </a:solidFill>
                            <a:latin typeface="Calibri" panose="020F0502020204030204"/>
                          </a:endParaRPr>
                        </a:p>
                      </p:txBody>
                    </p:sp>
                  </p:grpSp>
                  <p:grpSp>
                    <p:nvGrpSpPr>
                      <p:cNvPr id="276" name="Group 275"/>
                      <p:cNvGrpSpPr/>
                      <p:nvPr/>
                    </p:nvGrpSpPr>
                    <p:grpSpPr>
                      <a:xfrm>
                        <a:off x="9460119" y="3740298"/>
                        <a:ext cx="268895" cy="791805"/>
                        <a:chOff x="9460119" y="3740298"/>
                        <a:chExt cx="268895" cy="791805"/>
                      </a:xfrm>
                    </p:grpSpPr>
                    <p:sp>
                      <p:nvSpPr>
                        <p:cNvPr id="277" name="Right Arrow 276"/>
                        <p:cNvSpPr/>
                        <p:nvPr/>
                      </p:nvSpPr>
                      <p:spPr>
                        <a:xfrm rot="16200000">
                          <a:off x="9417306" y="4220395"/>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375" dirty="0">
                            <a:solidFill>
                              <a:prstClr val="white"/>
                            </a:solidFill>
                            <a:latin typeface="Calibri" panose="020F0502020204030204"/>
                          </a:endParaRPr>
                        </a:p>
                      </p:txBody>
                    </p:sp>
                    <p:sp>
                      <p:nvSpPr>
                        <p:cNvPr id="278" name="Right Arrow 277"/>
                        <p:cNvSpPr/>
                        <p:nvPr/>
                      </p:nvSpPr>
                      <p:spPr>
                        <a:xfrm rot="16200000" flipH="1">
                          <a:off x="9417306" y="3783111"/>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375" dirty="0">
                            <a:solidFill>
                              <a:prstClr val="white"/>
                            </a:solidFill>
                            <a:latin typeface="Calibri" panose="020F0502020204030204"/>
                          </a:endParaRPr>
                        </a:p>
                      </p:txBody>
                    </p:sp>
                  </p:grpSp>
                </p:grpSp>
              </p:grpSp>
              <p:sp>
                <p:nvSpPr>
                  <p:cNvPr id="272" name="TextBox 271"/>
                  <p:cNvSpPr txBox="1"/>
                  <p:nvPr/>
                </p:nvSpPr>
                <p:spPr>
                  <a:xfrm>
                    <a:off x="4456208" y="4825115"/>
                    <a:ext cx="555473" cy="257283"/>
                  </a:xfrm>
                  <a:prstGeom prst="rect">
                    <a:avLst/>
                  </a:prstGeom>
                  <a:noFill/>
                </p:spPr>
                <p:txBody>
                  <a:bodyPr wrap="square" rtlCol="0">
                    <a:prstTxWarp prst="textArchDown">
                      <a:avLst/>
                    </a:prstTxWarp>
                    <a:spAutoFit/>
                  </a:bodyPr>
                  <a:lstStyle/>
                  <a:p>
                    <a:pPr algn="ctr" defTabSz="685800"/>
                    <a:r>
                      <a:rPr lang="en-US" sz="300" dirty="0">
                        <a:solidFill>
                          <a:prstClr val="black"/>
                        </a:solidFill>
                        <a:latin typeface="Calibri" panose="020F0502020204030204"/>
                      </a:rPr>
                      <a:t>router</a:t>
                    </a:r>
                  </a:p>
                </p:txBody>
              </p:sp>
            </p:grpSp>
            <p:sp>
              <p:nvSpPr>
                <p:cNvPr id="23" name="Rounded Rectangle 22"/>
                <p:cNvSpPr/>
                <p:nvPr/>
              </p:nvSpPr>
              <p:spPr>
                <a:xfrm>
                  <a:off x="8166275" y="2366563"/>
                  <a:ext cx="88709" cy="236662"/>
                </a:xfrm>
                <a:prstGeom prst="roundRect">
                  <a:avLst/>
                </a:prstGeom>
                <a:pattFill prst="lgGrid">
                  <a:fgClr>
                    <a:schemeClr val="bg1">
                      <a:lumMod val="65000"/>
                    </a:schemeClr>
                  </a:fgClr>
                  <a:bgClr>
                    <a:schemeClr val="tx1">
                      <a:lumMod val="65000"/>
                      <a:lumOff val="35000"/>
                    </a:schemeClr>
                  </a:bgClr>
                </a:patt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nvGrpSpPr>
                <p:cNvPr id="24" name="Group 23"/>
                <p:cNvGrpSpPr/>
                <p:nvPr/>
              </p:nvGrpSpPr>
              <p:grpSpPr>
                <a:xfrm>
                  <a:off x="8319640" y="2404257"/>
                  <a:ext cx="623211" cy="306649"/>
                  <a:chOff x="-2535633" y="4852891"/>
                  <a:chExt cx="1711044" cy="873802"/>
                </a:xfrm>
                <a:effectLst>
                  <a:outerShdw blurRad="50800" dist="38100" dir="2700000" algn="tl" rotWithShape="0">
                    <a:prstClr val="black">
                      <a:alpha val="40000"/>
                    </a:prstClr>
                  </a:outerShdw>
                </a:effectLst>
              </p:grpSpPr>
              <p:sp>
                <p:nvSpPr>
                  <p:cNvPr id="269" name="L-Shape 165"/>
                  <p:cNvSpPr/>
                  <p:nvPr/>
                </p:nvSpPr>
                <p:spPr>
                  <a:xfrm>
                    <a:off x="-1680111" y="4852891"/>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65000"/>
                          <a:lumOff val="35000"/>
                        </a:schemeClr>
                      </a:gs>
                      <a:gs pos="49000">
                        <a:schemeClr val="tx1">
                          <a:lumMod val="85000"/>
                          <a:lumOff val="15000"/>
                        </a:schemeClr>
                      </a:gs>
                      <a:gs pos="23000">
                        <a:schemeClr val="bg1">
                          <a:lumMod val="75000"/>
                        </a:schemeClr>
                      </a:gs>
                    </a:gsLst>
                    <a:lin ang="18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270" name="L-Shape 165"/>
                  <p:cNvSpPr/>
                  <p:nvPr/>
                </p:nvSpPr>
                <p:spPr>
                  <a:xfrm flipH="1">
                    <a:off x="-2535633" y="4853872"/>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85000"/>
                          <a:lumOff val="15000"/>
                        </a:schemeClr>
                      </a:gs>
                      <a:gs pos="80000">
                        <a:schemeClr val="tx1">
                          <a:lumMod val="85000"/>
                          <a:lumOff val="15000"/>
                        </a:schemeClr>
                      </a:gs>
                      <a:gs pos="23000">
                        <a:schemeClr val="bg1">
                          <a:lumMod val="75000"/>
                        </a:schemeClr>
                      </a:gs>
                    </a:gsLst>
                    <a:lin ang="72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sp>
              <p:nvSpPr>
                <p:cNvPr id="25" name="Rectangle 24"/>
                <p:cNvSpPr/>
                <p:nvPr/>
              </p:nvSpPr>
              <p:spPr>
                <a:xfrm>
                  <a:off x="8256428" y="1957880"/>
                  <a:ext cx="776991" cy="45952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US" sz="450" dirty="0">
                    <a:solidFill>
                      <a:prstClr val="white"/>
                    </a:solidFill>
                    <a:latin typeface="Calibri" panose="020F0502020204030204"/>
                  </a:endParaRPr>
                </a:p>
              </p:txBody>
            </p:sp>
            <p:grpSp>
              <p:nvGrpSpPr>
                <p:cNvPr id="26" name="Group 25"/>
                <p:cNvGrpSpPr/>
                <p:nvPr/>
              </p:nvGrpSpPr>
              <p:grpSpPr>
                <a:xfrm>
                  <a:off x="7617556" y="2675680"/>
                  <a:ext cx="782387" cy="377423"/>
                  <a:chOff x="13987391" y="3810940"/>
                  <a:chExt cx="782387" cy="377423"/>
                </a:xfrm>
              </p:grpSpPr>
              <p:sp>
                <p:nvSpPr>
                  <p:cNvPr id="261" name="Parallelogram 260"/>
                  <p:cNvSpPr/>
                  <p:nvPr/>
                </p:nvSpPr>
                <p:spPr>
                  <a:xfrm>
                    <a:off x="13987391" y="4130070"/>
                    <a:ext cx="701066" cy="58293"/>
                  </a:xfrm>
                  <a:prstGeom prst="parallelogram">
                    <a:avLst>
                      <a:gd name="adj" fmla="val 298726"/>
                    </a:avLst>
                  </a:prstGeom>
                  <a:pattFill prst="ltHorz">
                    <a:fgClr>
                      <a:schemeClr val="bg1">
                        <a:lumMod val="75000"/>
                      </a:schemeClr>
                    </a:fgClr>
                    <a:bgClr>
                      <a:schemeClr val="tx1">
                        <a:lumMod val="50000"/>
                        <a:lumOff val="50000"/>
                      </a:schemeClr>
                    </a:bgClr>
                  </a:patt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nvGrpSpPr>
                  <p:cNvPr id="262" name="Group 261"/>
                  <p:cNvGrpSpPr/>
                  <p:nvPr/>
                </p:nvGrpSpPr>
                <p:grpSpPr>
                  <a:xfrm>
                    <a:off x="14173200" y="3810940"/>
                    <a:ext cx="596578" cy="316236"/>
                    <a:chOff x="14173200" y="3810940"/>
                    <a:chExt cx="480553" cy="316236"/>
                  </a:xfrm>
                </p:grpSpPr>
                <p:sp>
                  <p:nvSpPr>
                    <p:cNvPr id="263" name="Parallelogram 262"/>
                    <p:cNvSpPr/>
                    <p:nvPr/>
                  </p:nvSpPr>
                  <p:spPr>
                    <a:xfrm>
                      <a:off x="14173200" y="3810940"/>
                      <a:ext cx="480553" cy="316236"/>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nvGrpSpPr>
                    <p:cNvPr id="264" name="Group 263"/>
                    <p:cNvGrpSpPr/>
                    <p:nvPr/>
                  </p:nvGrpSpPr>
                  <p:grpSpPr>
                    <a:xfrm>
                      <a:off x="14218822" y="3842981"/>
                      <a:ext cx="107813" cy="200725"/>
                      <a:chOff x="14173200" y="3866223"/>
                      <a:chExt cx="122004" cy="227146"/>
                    </a:xfrm>
                  </p:grpSpPr>
                  <p:sp>
                    <p:nvSpPr>
                      <p:cNvPr id="265" name="Parallelogram 264"/>
                      <p:cNvSpPr/>
                      <p:nvPr/>
                    </p:nvSpPr>
                    <p:spPr>
                      <a:xfrm>
                        <a:off x="14225729" y="3866223"/>
                        <a:ext cx="69475" cy="45719"/>
                      </a:xfrm>
                      <a:prstGeom prst="parallelogram">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266" name="Parallelogram 265"/>
                      <p:cNvSpPr/>
                      <p:nvPr/>
                    </p:nvSpPr>
                    <p:spPr>
                      <a:xfrm>
                        <a:off x="14208704" y="392499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267" name="Parallelogram 266"/>
                      <p:cNvSpPr/>
                      <p:nvPr/>
                    </p:nvSpPr>
                    <p:spPr>
                      <a:xfrm>
                        <a:off x="14190225" y="3988883"/>
                        <a:ext cx="69475" cy="45719"/>
                      </a:xfrm>
                      <a:prstGeom prst="parallelogram">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268" name="Parallelogram 267"/>
                      <p:cNvSpPr/>
                      <p:nvPr/>
                    </p:nvSpPr>
                    <p:spPr>
                      <a:xfrm>
                        <a:off x="14173200" y="404765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grpSp>
            <p:grpSp>
              <p:nvGrpSpPr>
                <p:cNvPr id="27" name="Group 26"/>
                <p:cNvGrpSpPr/>
                <p:nvPr/>
              </p:nvGrpSpPr>
              <p:grpSpPr>
                <a:xfrm>
                  <a:off x="7446357" y="1946915"/>
                  <a:ext cx="1204622" cy="1696607"/>
                  <a:chOff x="5253767" y="326071"/>
                  <a:chExt cx="1105247" cy="1696607"/>
                </a:xfrm>
              </p:grpSpPr>
              <p:grpSp>
                <p:nvGrpSpPr>
                  <p:cNvPr id="198" name="Group 197"/>
                  <p:cNvGrpSpPr/>
                  <p:nvPr/>
                </p:nvGrpSpPr>
                <p:grpSpPr>
                  <a:xfrm>
                    <a:off x="5253767" y="596465"/>
                    <a:ext cx="1105247" cy="1426213"/>
                    <a:chOff x="6019800" y="4882994"/>
                    <a:chExt cx="714305" cy="1422619"/>
                  </a:xfrm>
                  <a:effectLst/>
                </p:grpSpPr>
                <p:sp>
                  <p:nvSpPr>
                    <p:cNvPr id="200" name="Rectangle 199"/>
                    <p:cNvSpPr/>
                    <p:nvPr/>
                  </p:nvSpPr>
                  <p:spPr>
                    <a:xfrm>
                      <a:off x="6022226" y="5205733"/>
                      <a:ext cx="710471" cy="224871"/>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01" name="Rectangle 200"/>
                    <p:cNvSpPr/>
                    <p:nvPr/>
                  </p:nvSpPr>
                  <p:spPr>
                    <a:xfrm>
                      <a:off x="6022226" y="4995488"/>
                      <a:ext cx="705243" cy="1310125"/>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202" name="Group 201"/>
                    <p:cNvGrpSpPr/>
                    <p:nvPr/>
                  </p:nvGrpSpPr>
                  <p:grpSpPr>
                    <a:xfrm>
                      <a:off x="6021894" y="5038376"/>
                      <a:ext cx="703149" cy="392227"/>
                      <a:chOff x="1474354" y="3428122"/>
                      <a:chExt cx="764055" cy="730555"/>
                    </a:xfrm>
                  </p:grpSpPr>
                  <p:grpSp>
                    <p:nvGrpSpPr>
                      <p:cNvPr id="251" name="Group 250"/>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257" name="Rectangle 25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58" name="Rectangle 25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59" name="Rectangle 25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60" name="Rectangle 25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nvGrpSpPr>
                      <p:cNvPr id="252" name="Group 251"/>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253" name="Rectangle 25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54" name="Rectangle 25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55" name="Rectangle 25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56" name="Rectangle 25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sp>
                  <p:nvSpPr>
                    <p:cNvPr id="203" name="Rectangle 202"/>
                    <p:cNvSpPr/>
                    <p:nvPr/>
                  </p:nvSpPr>
                  <p:spPr>
                    <a:xfrm>
                      <a:off x="6023309" y="4882994"/>
                      <a:ext cx="705243" cy="122464"/>
                    </a:xfrm>
                    <a:prstGeom prst="rect">
                      <a:avLst/>
                    </a:prstGeom>
                    <a:solidFill>
                      <a:schemeClr val="bg1"/>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defTabSz="685800">
                        <a:defRPr/>
                      </a:pPr>
                      <a:r>
                        <a:rPr lang="en-US" sz="100" b="1" dirty="0">
                          <a:solidFill>
                            <a:srgbClr val="FF0000"/>
                          </a:solidFill>
                          <a:effectLst>
                            <a:outerShdw blurRad="38100" dist="38100" dir="2700000" algn="tl">
                              <a:srgbClr val="000000">
                                <a:alpha val="43137"/>
                              </a:srgbClr>
                            </a:outerShdw>
                          </a:effectLst>
                          <a:latin typeface="Calibri"/>
                        </a:rPr>
                        <a:t>Professional Building </a:t>
                      </a:r>
                    </a:p>
                  </p:txBody>
                </p:sp>
                <p:sp>
                  <p:nvSpPr>
                    <p:cNvPr id="204" name="Rectangle 203"/>
                    <p:cNvSpPr/>
                    <p:nvPr/>
                  </p:nvSpPr>
                  <p:spPr>
                    <a:xfrm>
                      <a:off x="6022226" y="521720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05" name="Rectangle 204"/>
                    <p:cNvSpPr/>
                    <p:nvPr/>
                  </p:nvSpPr>
                  <p:spPr>
                    <a:xfrm>
                      <a:off x="6022226" y="499944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06" name="Rectangle 205"/>
                    <p:cNvSpPr/>
                    <p:nvPr/>
                  </p:nvSpPr>
                  <p:spPr>
                    <a:xfrm>
                      <a:off x="6019800" y="5039466"/>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207" name="Group 206"/>
                    <p:cNvGrpSpPr/>
                    <p:nvPr/>
                  </p:nvGrpSpPr>
                  <p:grpSpPr>
                    <a:xfrm>
                      <a:off x="6038349" y="5761921"/>
                      <a:ext cx="146772" cy="94938"/>
                      <a:chOff x="3117852" y="3657600"/>
                      <a:chExt cx="160014" cy="103503"/>
                    </a:xfrm>
                  </p:grpSpPr>
                  <p:grpSp>
                    <p:nvGrpSpPr>
                      <p:cNvPr id="245" name="Group 244"/>
                      <p:cNvGrpSpPr/>
                      <p:nvPr/>
                    </p:nvGrpSpPr>
                    <p:grpSpPr>
                      <a:xfrm>
                        <a:off x="3117852" y="3657600"/>
                        <a:ext cx="160014" cy="45719"/>
                        <a:chOff x="3117852" y="3657600"/>
                        <a:chExt cx="533400" cy="152402"/>
                      </a:xfrm>
                    </p:grpSpPr>
                    <p:sp>
                      <p:nvSpPr>
                        <p:cNvPr id="249" name="Rectangle 248"/>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sp>
                      <p:nvSpPr>
                        <p:cNvPr id="250" name="Rectangle 249"/>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grpSp>
                  <p:grpSp>
                    <p:nvGrpSpPr>
                      <p:cNvPr id="246" name="Group 245"/>
                      <p:cNvGrpSpPr/>
                      <p:nvPr/>
                    </p:nvGrpSpPr>
                    <p:grpSpPr>
                      <a:xfrm>
                        <a:off x="3117852" y="3715384"/>
                        <a:ext cx="160014" cy="45719"/>
                        <a:chOff x="3117852" y="3657600"/>
                        <a:chExt cx="533400" cy="152402"/>
                      </a:xfrm>
                    </p:grpSpPr>
                    <p:sp>
                      <p:nvSpPr>
                        <p:cNvPr id="247" name="Rectangle 246"/>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sp>
                      <p:nvSpPr>
                        <p:cNvPr id="248" name="Rectangle 247"/>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grpSp>
                </p:grpSp>
                <p:sp>
                  <p:nvSpPr>
                    <p:cNvPr id="208" name="Rectangle 207"/>
                    <p:cNvSpPr/>
                    <p:nvPr/>
                  </p:nvSpPr>
                  <p:spPr>
                    <a:xfrm>
                      <a:off x="6023634" y="5637806"/>
                      <a:ext cx="710471" cy="223556"/>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209" name="Group 208"/>
                    <p:cNvGrpSpPr/>
                    <p:nvPr/>
                  </p:nvGrpSpPr>
                  <p:grpSpPr>
                    <a:xfrm>
                      <a:off x="6023302" y="5470450"/>
                      <a:ext cx="703149" cy="390912"/>
                      <a:chOff x="1474354" y="3428122"/>
                      <a:chExt cx="764055" cy="730555"/>
                    </a:xfrm>
                  </p:grpSpPr>
                  <p:grpSp>
                    <p:nvGrpSpPr>
                      <p:cNvPr id="235" name="Group 234"/>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241" name="Rectangle 24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42" name="Rectangle 24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43" name="Rectangle 24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44" name="Rectangle 24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nvGrpSpPr>
                      <p:cNvPr id="236" name="Group 235"/>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237" name="Rectangle 23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38" name="Rectangle 23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39" name="Rectangle 23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40" name="Rectangle 23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sp>
                  <p:nvSpPr>
                    <p:cNvPr id="210" name="Rectangle 209"/>
                    <p:cNvSpPr/>
                    <p:nvPr/>
                  </p:nvSpPr>
                  <p:spPr>
                    <a:xfrm>
                      <a:off x="6023634" y="564927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11" name="Rectangle 210"/>
                    <p:cNvSpPr/>
                    <p:nvPr/>
                  </p:nvSpPr>
                  <p:spPr>
                    <a:xfrm>
                      <a:off x="6023634" y="5431518"/>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12" name="Rectangle 211"/>
                    <p:cNvSpPr/>
                    <p:nvPr/>
                  </p:nvSpPr>
                  <p:spPr>
                    <a:xfrm>
                      <a:off x="6021208" y="5471539"/>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213" name="Group 212"/>
                    <p:cNvGrpSpPr/>
                    <p:nvPr/>
                  </p:nvGrpSpPr>
                  <p:grpSpPr>
                    <a:xfrm>
                      <a:off x="6038200" y="6190563"/>
                      <a:ext cx="146772" cy="94938"/>
                      <a:chOff x="3117852" y="3657600"/>
                      <a:chExt cx="160014" cy="103503"/>
                    </a:xfrm>
                  </p:grpSpPr>
                  <p:grpSp>
                    <p:nvGrpSpPr>
                      <p:cNvPr id="229" name="Group 228"/>
                      <p:cNvGrpSpPr/>
                      <p:nvPr/>
                    </p:nvGrpSpPr>
                    <p:grpSpPr>
                      <a:xfrm>
                        <a:off x="3117852" y="3657600"/>
                        <a:ext cx="160014" cy="45719"/>
                        <a:chOff x="3117852" y="3657600"/>
                        <a:chExt cx="533400" cy="152402"/>
                      </a:xfrm>
                    </p:grpSpPr>
                    <p:sp>
                      <p:nvSpPr>
                        <p:cNvPr id="233" name="Rectangle 232"/>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sp>
                      <p:nvSpPr>
                        <p:cNvPr id="234" name="Rectangle 233"/>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grpSp>
                  <p:grpSp>
                    <p:nvGrpSpPr>
                      <p:cNvPr id="230" name="Group 229"/>
                      <p:cNvGrpSpPr/>
                      <p:nvPr/>
                    </p:nvGrpSpPr>
                    <p:grpSpPr>
                      <a:xfrm>
                        <a:off x="3117852" y="3715384"/>
                        <a:ext cx="160014" cy="45719"/>
                        <a:chOff x="3117852" y="3657600"/>
                        <a:chExt cx="533400" cy="152402"/>
                      </a:xfrm>
                    </p:grpSpPr>
                    <p:sp>
                      <p:nvSpPr>
                        <p:cNvPr id="231" name="Rectangle 230"/>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sp>
                      <p:nvSpPr>
                        <p:cNvPr id="232" name="Rectangle 231"/>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grpSp>
                </p:grpSp>
                <p:grpSp>
                  <p:nvGrpSpPr>
                    <p:cNvPr id="214" name="Group 213"/>
                    <p:cNvGrpSpPr/>
                    <p:nvPr/>
                  </p:nvGrpSpPr>
                  <p:grpSpPr>
                    <a:xfrm>
                      <a:off x="6023153" y="5899092"/>
                      <a:ext cx="703149" cy="390912"/>
                      <a:chOff x="1474354" y="3428122"/>
                      <a:chExt cx="764055" cy="730555"/>
                    </a:xfrm>
                  </p:grpSpPr>
                  <p:grpSp>
                    <p:nvGrpSpPr>
                      <p:cNvPr id="219" name="Group 218"/>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225" name="Rectangle 224"/>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26" name="Rectangle 225"/>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27" name="Rectangle 226"/>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28" name="Rectangle 227"/>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nvGrpSpPr>
                      <p:cNvPr id="220" name="Group 219"/>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221" name="Rectangle 22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22" name="Rectangle 22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23" name="Rectangle 22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24" name="Rectangle 22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sp>
                  <p:nvSpPr>
                    <p:cNvPr id="215" name="Rectangle 214"/>
                    <p:cNvSpPr/>
                    <p:nvPr/>
                  </p:nvSpPr>
                  <p:spPr>
                    <a:xfrm>
                      <a:off x="6028067" y="608058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16" name="Rectangle 215"/>
                    <p:cNvSpPr/>
                    <p:nvPr/>
                  </p:nvSpPr>
                  <p:spPr>
                    <a:xfrm>
                      <a:off x="6023485" y="5860160"/>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17" name="Rectangle 216"/>
                    <p:cNvSpPr/>
                    <p:nvPr/>
                  </p:nvSpPr>
                  <p:spPr>
                    <a:xfrm>
                      <a:off x="6021059" y="5900181"/>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218" name="Rectangle 217"/>
                    <p:cNvSpPr/>
                    <p:nvPr/>
                  </p:nvSpPr>
                  <p:spPr>
                    <a:xfrm>
                      <a:off x="6287313" y="6123246"/>
                      <a:ext cx="176205" cy="162256"/>
                    </a:xfrm>
                    <a:prstGeom prst="rect">
                      <a:avLst/>
                    </a:prstGeom>
                    <a:solidFill>
                      <a:srgbClr val="00703C">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sp>
                <p:nvSpPr>
                  <p:cNvPr id="199" name="TextBox 198"/>
                  <p:cNvSpPr txBox="1"/>
                  <p:nvPr/>
                </p:nvSpPr>
                <p:spPr>
                  <a:xfrm>
                    <a:off x="5282237" y="326071"/>
                    <a:ext cx="1076425" cy="338582"/>
                  </a:xfrm>
                  <a:prstGeom prst="rect">
                    <a:avLst/>
                  </a:prstGeom>
                  <a:noFill/>
                  <a:effectLst>
                    <a:softEdge rad="31750"/>
                  </a:effectLst>
                </p:spPr>
                <p:txBody>
                  <a:bodyPr wrap="square" rtlCol="0">
                    <a:spAutoFit/>
                  </a:bodyPr>
                  <a:lstStyle/>
                  <a:p>
                    <a:pPr algn="ctr" defTabSz="685800">
                      <a:defRPr/>
                    </a:pPr>
                    <a:endParaRPr lang="en-US" sz="100" b="1" dirty="0">
                      <a:solidFill>
                        <a:prstClr val="black"/>
                      </a:solidFill>
                      <a:latin typeface="Calibri"/>
                    </a:endParaRPr>
                  </a:p>
                </p:txBody>
              </p:sp>
            </p:grpSp>
            <p:grpSp>
              <p:nvGrpSpPr>
                <p:cNvPr id="28" name="Group 27"/>
                <p:cNvGrpSpPr/>
                <p:nvPr/>
              </p:nvGrpSpPr>
              <p:grpSpPr>
                <a:xfrm>
                  <a:off x="8226177" y="3252245"/>
                  <a:ext cx="1119546" cy="958338"/>
                  <a:chOff x="7122885" y="2774870"/>
                  <a:chExt cx="1119546" cy="958338"/>
                </a:xfrm>
              </p:grpSpPr>
              <p:grpSp>
                <p:nvGrpSpPr>
                  <p:cNvPr id="154" name="Group 153"/>
                  <p:cNvGrpSpPr/>
                  <p:nvPr/>
                </p:nvGrpSpPr>
                <p:grpSpPr>
                  <a:xfrm>
                    <a:off x="7162801" y="3212936"/>
                    <a:ext cx="1079630" cy="520272"/>
                    <a:chOff x="7162801" y="3212936"/>
                    <a:chExt cx="1079630" cy="520272"/>
                  </a:xfrm>
                </p:grpSpPr>
                <p:grpSp>
                  <p:nvGrpSpPr>
                    <p:cNvPr id="156" name="Group 155"/>
                    <p:cNvGrpSpPr/>
                    <p:nvPr/>
                  </p:nvGrpSpPr>
                  <p:grpSpPr>
                    <a:xfrm>
                      <a:off x="7162801" y="3212936"/>
                      <a:ext cx="1079630" cy="520272"/>
                      <a:chOff x="4058393" y="5824159"/>
                      <a:chExt cx="821410" cy="395836"/>
                    </a:xfrm>
                  </p:grpSpPr>
                  <p:sp>
                    <p:nvSpPr>
                      <p:cNvPr id="158" name="Rectangle 157"/>
                      <p:cNvSpPr/>
                      <p:nvPr/>
                    </p:nvSpPr>
                    <p:spPr>
                      <a:xfrm>
                        <a:off x="4088166" y="6174276"/>
                        <a:ext cx="748937" cy="45719"/>
                      </a:xfrm>
                      <a:prstGeom prst="rect">
                        <a:avLst/>
                      </a:prstGeom>
                      <a:solidFill>
                        <a:srgbClr val="87460A"/>
                      </a:soli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59" name="Rectangle 158"/>
                      <p:cNvSpPr/>
                      <p:nvPr/>
                    </p:nvSpPr>
                    <p:spPr>
                      <a:xfrm>
                        <a:off x="4088137" y="5995654"/>
                        <a:ext cx="748937" cy="220209"/>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60" name="Trapezoid 159"/>
                      <p:cNvSpPr/>
                      <p:nvPr/>
                    </p:nvSpPr>
                    <p:spPr>
                      <a:xfrm>
                        <a:off x="4059406" y="5914508"/>
                        <a:ext cx="820397" cy="82366"/>
                      </a:xfrm>
                      <a:prstGeom prst="trapezoid">
                        <a:avLst>
                          <a:gd name="adj" fmla="val 311608"/>
                        </a:avLst>
                      </a:prstGeom>
                      <a:pattFill prst="narHorz">
                        <a:fgClr>
                          <a:schemeClr val="accent6">
                            <a:lumMod val="50000"/>
                          </a:schemeClr>
                        </a:fgClr>
                        <a:bgClr>
                          <a:schemeClr val="accent6">
                            <a:lumMod val="60000"/>
                            <a:lumOff val="40000"/>
                          </a:schemeClr>
                        </a:bgClr>
                      </a:patt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61" name="Rectangle 160"/>
                      <p:cNvSpPr/>
                      <p:nvPr/>
                    </p:nvSpPr>
                    <p:spPr>
                      <a:xfrm>
                        <a:off x="4377431" y="5856589"/>
                        <a:ext cx="49883" cy="95744"/>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62" name="Rectangle 161"/>
                      <p:cNvSpPr/>
                      <p:nvPr/>
                    </p:nvSpPr>
                    <p:spPr>
                      <a:xfrm>
                        <a:off x="4481374" y="6016303"/>
                        <a:ext cx="114300" cy="199559"/>
                      </a:xfrm>
                      <a:prstGeom prst="rect">
                        <a:avLst/>
                      </a:prstGeom>
                      <a:solidFill>
                        <a:schemeClr val="bg1">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63" name="Rectangle 162"/>
                      <p:cNvSpPr/>
                      <p:nvPr/>
                    </p:nvSpPr>
                    <p:spPr>
                      <a:xfrm>
                        <a:off x="4139161" y="6026233"/>
                        <a:ext cx="59821" cy="89379"/>
                      </a:xfrm>
                      <a:prstGeom prst="rect">
                        <a:avLst/>
                      </a:prstGeom>
                      <a:gradFill>
                        <a:gsLst>
                          <a:gs pos="86000">
                            <a:schemeClr val="bg1">
                              <a:lumMod val="75000"/>
                            </a:schemeClr>
                          </a:gs>
                          <a:gs pos="0">
                            <a:schemeClr val="tx1">
                              <a:lumMod val="50000"/>
                              <a:lumOff val="50000"/>
                            </a:schemeClr>
                          </a:gs>
                          <a:gs pos="36000">
                            <a:schemeClr val="bg1"/>
                          </a:gs>
                          <a:gs pos="19000">
                            <a:schemeClr val="bg1">
                              <a:lumMod val="95000"/>
                            </a:schemeClr>
                          </a:gs>
                          <a:gs pos="75000">
                            <a:schemeClr val="bg1">
                              <a:lumMod val="75000"/>
                            </a:schemeClr>
                          </a:gs>
                          <a:gs pos="99000">
                            <a:schemeClr val="tx1">
                              <a:lumMod val="50000"/>
                              <a:lumOff val="50000"/>
                            </a:schemeClr>
                          </a:gs>
                          <a:gs pos="90000">
                            <a:schemeClr val="bg1">
                              <a:lumMod val="65000"/>
                            </a:schemeClr>
                          </a:gs>
                        </a:gsLst>
                        <a:lin ang="3000000" scaled="0"/>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pic>
                    <p:nvPicPr>
                      <p:cNvPr id="164" name="Picture 2" descr="http://tse2.mm.bing.net/th?id=OIP.M7430890571028c155c8edae50db7a1acH0&amp;pid=15.1&amp;P=0&amp;w=245&amp;h=1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36868" y="6030366"/>
                        <a:ext cx="157159" cy="121935"/>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65" name="Group 164"/>
                      <p:cNvGrpSpPr/>
                      <p:nvPr/>
                    </p:nvGrpSpPr>
                    <p:grpSpPr>
                      <a:xfrm>
                        <a:off x="4636232" y="6027311"/>
                        <a:ext cx="157160" cy="127207"/>
                        <a:chOff x="4691064" y="6400800"/>
                        <a:chExt cx="186176" cy="228714"/>
                      </a:xfrm>
                      <a:noFill/>
                    </p:grpSpPr>
                    <p:sp>
                      <p:nvSpPr>
                        <p:cNvPr id="186" name="Rectangle 185"/>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7" name="Rectangle 186"/>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8" name="Rectangle 187"/>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9" name="Rectangle 188"/>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0" name="Rectangle 189"/>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1" name="Rectangle 190"/>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2" name="Rectangle 191"/>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3" name="Rectangle 192"/>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4" name="Rectangle 193"/>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5" name="Rectangle 194"/>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6" name="Rectangle 195"/>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97" name="Rectangle 196"/>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pic>
                    <p:nvPicPr>
                      <p:cNvPr id="16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62490" y="6027837"/>
                        <a:ext cx="160665" cy="12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7" name="Group 166"/>
                      <p:cNvGrpSpPr/>
                      <p:nvPr/>
                    </p:nvGrpSpPr>
                    <p:grpSpPr>
                      <a:xfrm>
                        <a:off x="4258025" y="6022016"/>
                        <a:ext cx="163662" cy="127207"/>
                        <a:chOff x="4691064" y="6400800"/>
                        <a:chExt cx="186176" cy="228714"/>
                      </a:xfrm>
                      <a:noFill/>
                    </p:grpSpPr>
                    <p:sp>
                      <p:nvSpPr>
                        <p:cNvPr id="174" name="Rectangle 173"/>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75" name="Rectangle 174"/>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76" name="Rectangle 175"/>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77" name="Rectangle 176"/>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78" name="Rectangle 177"/>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79" name="Rectangle 178"/>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0" name="Rectangle 179"/>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1" name="Rectangle 180"/>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2" name="Rectangle 181"/>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3" name="Rectangle 182"/>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4" name="Rectangle 183"/>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85" name="Rectangle 184"/>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sp>
                    <p:nvSpPr>
                      <p:cNvPr id="168" name="Rectangle 167"/>
                      <p:cNvSpPr/>
                      <p:nvPr/>
                    </p:nvSpPr>
                    <p:spPr>
                      <a:xfrm>
                        <a:off x="4488873" y="6032890"/>
                        <a:ext cx="99303" cy="173268"/>
                      </a:xfrm>
                      <a:prstGeom prst="rect">
                        <a:avLst/>
                      </a:prstGeom>
                      <a:solidFill>
                        <a:schemeClr val="accent6">
                          <a:lumMod val="60000"/>
                          <a:lumOff val="4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169" name="Group 168"/>
                      <p:cNvGrpSpPr/>
                      <p:nvPr/>
                    </p:nvGrpSpPr>
                    <p:grpSpPr>
                      <a:xfrm rot="10800000">
                        <a:off x="4453512" y="5824159"/>
                        <a:ext cx="325415" cy="347789"/>
                        <a:chOff x="2514600" y="4724399"/>
                        <a:chExt cx="609600" cy="651513"/>
                      </a:xfrm>
                      <a:effectLst>
                        <a:outerShdw blurRad="50800" dist="38100" dir="5400000" algn="t" rotWithShape="0">
                          <a:prstClr val="black">
                            <a:alpha val="40000"/>
                          </a:prstClr>
                        </a:outerShdw>
                      </a:effectLst>
                    </p:grpSpPr>
                    <p:sp>
                      <p:nvSpPr>
                        <p:cNvPr id="171" name="Arc 170"/>
                        <p:cNvSpPr/>
                        <p:nvPr/>
                      </p:nvSpPr>
                      <p:spPr>
                        <a:xfrm>
                          <a:off x="2667000" y="4876800"/>
                          <a:ext cx="304800" cy="332742"/>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450" dirty="0">
                            <a:solidFill>
                              <a:prstClr val="black"/>
                            </a:solidFill>
                            <a:latin typeface="Calibri"/>
                          </a:endParaRPr>
                        </a:p>
                      </p:txBody>
                    </p:sp>
                    <p:sp>
                      <p:nvSpPr>
                        <p:cNvPr id="172" name="Arc 171"/>
                        <p:cNvSpPr/>
                        <p:nvPr/>
                      </p:nvSpPr>
                      <p:spPr>
                        <a:xfrm>
                          <a:off x="2590327" y="4800368"/>
                          <a:ext cx="458147" cy="500147"/>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450" dirty="0">
                            <a:solidFill>
                              <a:prstClr val="black"/>
                            </a:solidFill>
                            <a:latin typeface="Calibri"/>
                          </a:endParaRPr>
                        </a:p>
                      </p:txBody>
                    </p:sp>
                    <p:sp>
                      <p:nvSpPr>
                        <p:cNvPr id="173" name="Arc 172"/>
                        <p:cNvSpPr/>
                        <p:nvPr/>
                      </p:nvSpPr>
                      <p:spPr>
                        <a:xfrm>
                          <a:off x="2514600" y="4724399"/>
                          <a:ext cx="609600" cy="651513"/>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450" dirty="0">
                            <a:solidFill>
                              <a:prstClr val="black"/>
                            </a:solidFill>
                            <a:latin typeface="Calibri"/>
                          </a:endParaRPr>
                        </a:p>
                      </p:txBody>
                    </p:sp>
                  </p:grpSp>
                  <p:cxnSp>
                    <p:nvCxnSpPr>
                      <p:cNvPr id="170" name="Straight Connector 169"/>
                      <p:cNvCxnSpPr/>
                      <p:nvPr/>
                    </p:nvCxnSpPr>
                    <p:spPr>
                      <a:xfrm>
                        <a:off x="4058393" y="6000354"/>
                        <a:ext cx="821410" cy="0"/>
                      </a:xfrm>
                      <a:prstGeom prst="line">
                        <a:avLst/>
                      </a:prstGeom>
                      <a:ln w="6350">
                        <a:solidFill>
                          <a:srgbClr val="87460A"/>
                        </a:solidFill>
                      </a:ln>
                    </p:spPr>
                    <p:style>
                      <a:lnRef idx="1">
                        <a:schemeClr val="accent1"/>
                      </a:lnRef>
                      <a:fillRef idx="0">
                        <a:schemeClr val="accent1"/>
                      </a:fillRef>
                      <a:effectRef idx="0">
                        <a:schemeClr val="accent1"/>
                      </a:effectRef>
                      <a:fontRef idx="minor">
                        <a:schemeClr val="tx1"/>
                      </a:fontRef>
                    </p:style>
                  </p:cxnSp>
                </p:grpSp>
                <p:sp>
                  <p:nvSpPr>
                    <p:cNvPr id="157" name="Rectangle 156"/>
                    <p:cNvSpPr/>
                    <p:nvPr/>
                  </p:nvSpPr>
                  <p:spPr>
                    <a:xfrm rot="16200000" flipH="1">
                      <a:off x="7316022" y="3268166"/>
                      <a:ext cx="47769" cy="307152"/>
                    </a:xfrm>
                    <a:prstGeom prst="rect">
                      <a:avLst/>
                    </a:prstGeom>
                    <a:solidFill>
                      <a:srgbClr val="7BC043"/>
                    </a:solidFill>
                    <a:ln w="6350">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grpSp>
              <p:sp>
                <p:nvSpPr>
                  <p:cNvPr id="155" name="TextBox 154"/>
                  <p:cNvSpPr txBox="1"/>
                  <p:nvPr/>
                </p:nvSpPr>
                <p:spPr>
                  <a:xfrm>
                    <a:off x="7122885" y="2774870"/>
                    <a:ext cx="1086057" cy="338582"/>
                  </a:xfrm>
                  <a:prstGeom prst="rect">
                    <a:avLst/>
                  </a:prstGeom>
                  <a:noFill/>
                  <a:effectLst>
                    <a:softEdge rad="31750"/>
                  </a:effectLst>
                </p:spPr>
                <p:txBody>
                  <a:bodyPr wrap="square" rtlCol="0">
                    <a:spAutoFit/>
                  </a:bodyPr>
                  <a:lstStyle/>
                  <a:p>
                    <a:pPr algn="ctr" defTabSz="685800">
                      <a:defRPr/>
                    </a:pPr>
                    <a:r>
                      <a:rPr lang="en-US" sz="100" b="1" dirty="0">
                        <a:solidFill>
                          <a:prstClr val="black"/>
                        </a:solidFill>
                        <a:latin typeface="Calibri"/>
                      </a:rPr>
                      <a:t>Residential, Home Worker</a:t>
                    </a:r>
                  </a:p>
                </p:txBody>
              </p:sp>
            </p:grpSp>
            <p:grpSp>
              <p:nvGrpSpPr>
                <p:cNvPr id="29" name="Group 28"/>
                <p:cNvGrpSpPr/>
                <p:nvPr/>
              </p:nvGrpSpPr>
              <p:grpSpPr>
                <a:xfrm>
                  <a:off x="9327638" y="2361777"/>
                  <a:ext cx="715952" cy="1701470"/>
                  <a:chOff x="9853993" y="521984"/>
                  <a:chExt cx="715952" cy="1701470"/>
                </a:xfrm>
              </p:grpSpPr>
              <p:sp>
                <p:nvSpPr>
                  <p:cNvPr id="127" name="TextBox 126"/>
                  <p:cNvSpPr txBox="1"/>
                  <p:nvPr/>
                </p:nvSpPr>
                <p:spPr>
                  <a:xfrm>
                    <a:off x="10040772" y="1056181"/>
                    <a:ext cx="529173" cy="435318"/>
                  </a:xfrm>
                  <a:prstGeom prst="rect">
                    <a:avLst/>
                  </a:prstGeom>
                  <a:noFill/>
                  <a:effectLst>
                    <a:softEdge rad="31750"/>
                  </a:effectLst>
                </p:spPr>
                <p:txBody>
                  <a:bodyPr wrap="square" rtlCol="0">
                    <a:spAutoFit/>
                  </a:bodyPr>
                  <a:lstStyle/>
                  <a:p>
                    <a:pPr algn="ctr" defTabSz="685800">
                      <a:defRPr/>
                    </a:pPr>
                    <a:r>
                      <a:rPr lang="en-US" sz="100" b="1" dirty="0">
                        <a:solidFill>
                          <a:prstClr val="black"/>
                        </a:solidFill>
                        <a:latin typeface="Calibri"/>
                      </a:rPr>
                      <a:t>DPU </a:t>
                    </a:r>
                  </a:p>
                </p:txBody>
              </p:sp>
              <p:grpSp>
                <p:nvGrpSpPr>
                  <p:cNvPr id="128" name="Group 127"/>
                  <p:cNvGrpSpPr/>
                  <p:nvPr/>
                </p:nvGrpSpPr>
                <p:grpSpPr>
                  <a:xfrm>
                    <a:off x="9853993" y="521984"/>
                    <a:ext cx="457200" cy="1701470"/>
                    <a:chOff x="8978781" y="2649688"/>
                    <a:chExt cx="457200" cy="1701470"/>
                  </a:xfrm>
                </p:grpSpPr>
                <p:cxnSp>
                  <p:nvCxnSpPr>
                    <p:cNvPr id="129" name="Straight Connector 128"/>
                    <p:cNvCxnSpPr/>
                    <p:nvPr/>
                  </p:nvCxnSpPr>
                  <p:spPr>
                    <a:xfrm>
                      <a:off x="9190124" y="2912329"/>
                      <a:ext cx="0" cy="1424085"/>
                    </a:xfrm>
                    <a:prstGeom prst="line">
                      <a:avLst/>
                    </a:prstGeom>
                    <a:ln w="28575">
                      <a:solidFill>
                        <a:srgbClr val="FFFF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0" name="Freeform 129"/>
                    <p:cNvSpPr/>
                    <p:nvPr/>
                  </p:nvSpPr>
                  <p:spPr>
                    <a:xfrm>
                      <a:off x="9129354" y="2812958"/>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63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31" name="Freeform 130"/>
                    <p:cNvSpPr/>
                    <p:nvPr/>
                  </p:nvSpPr>
                  <p:spPr>
                    <a:xfrm>
                      <a:off x="9139828" y="2804196"/>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132" name="Group 131"/>
                    <p:cNvGrpSpPr/>
                    <p:nvPr/>
                  </p:nvGrpSpPr>
                  <p:grpSpPr>
                    <a:xfrm>
                      <a:off x="8989902" y="2795387"/>
                      <a:ext cx="171854" cy="28383"/>
                      <a:chOff x="6279595" y="4526281"/>
                      <a:chExt cx="342608" cy="45719"/>
                    </a:xfrm>
                  </p:grpSpPr>
                  <p:sp>
                    <p:nvSpPr>
                      <p:cNvPr id="151" name="Snip Same Side Corner Rectangle 150"/>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52" name="Snip Same Side Corner Rectangle 151"/>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53" name="Snip Same Side Corner Rectangle 152"/>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grpSp>
                  <p:nvGrpSpPr>
                    <p:cNvPr id="133" name="Group 132"/>
                    <p:cNvGrpSpPr/>
                    <p:nvPr/>
                  </p:nvGrpSpPr>
                  <p:grpSpPr>
                    <a:xfrm>
                      <a:off x="9250854" y="2795752"/>
                      <a:ext cx="171854" cy="28383"/>
                      <a:chOff x="6279595" y="4526281"/>
                      <a:chExt cx="342608" cy="45719"/>
                    </a:xfrm>
                  </p:grpSpPr>
                  <p:sp>
                    <p:nvSpPr>
                      <p:cNvPr id="148" name="Snip Same Side Corner Rectangle 147"/>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49" name="Snip Same Side Corner Rectangle 148"/>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50" name="Snip Same Side Corner Rectangle 149"/>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sp>
                  <p:nvSpPr>
                    <p:cNvPr id="134" name="Rectangle 133"/>
                    <p:cNvSpPr/>
                    <p:nvPr/>
                  </p:nvSpPr>
                  <p:spPr>
                    <a:xfrm rot="16200000" flipH="1" flipV="1">
                      <a:off x="8365635" y="3475240"/>
                      <a:ext cx="1701470" cy="50366"/>
                    </a:xfrm>
                    <a:prstGeom prst="rect">
                      <a:avLst/>
                    </a:prstGeom>
                    <a:gradFill flip="none" rotWithShape="1">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5400000" scaled="0"/>
                      <a:tileRect/>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sp>
                  <p:nvSpPr>
                    <p:cNvPr id="135" name="Rectangle 134"/>
                    <p:cNvSpPr/>
                    <p:nvPr/>
                  </p:nvSpPr>
                  <p:spPr>
                    <a:xfrm rot="16200000" flipH="1">
                      <a:off x="9198237" y="2590374"/>
                      <a:ext cx="18288" cy="457200"/>
                    </a:xfrm>
                    <a:prstGeom prst="rect">
                      <a:avLst/>
                    </a:prstGeom>
                    <a:gradFill>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10800000" scaled="0"/>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525" dirty="0">
                        <a:solidFill>
                          <a:prstClr val="white"/>
                        </a:solidFill>
                        <a:latin typeface="Calibri"/>
                      </a:endParaRPr>
                    </a:p>
                  </p:txBody>
                </p:sp>
                <p:grpSp>
                  <p:nvGrpSpPr>
                    <p:cNvPr id="136" name="Group 135"/>
                    <p:cNvGrpSpPr/>
                    <p:nvPr/>
                  </p:nvGrpSpPr>
                  <p:grpSpPr>
                    <a:xfrm>
                      <a:off x="9208751" y="2838212"/>
                      <a:ext cx="200530" cy="270937"/>
                      <a:chOff x="9703855" y="4055453"/>
                      <a:chExt cx="200530" cy="270937"/>
                    </a:xfrm>
                  </p:grpSpPr>
                  <p:sp>
                    <p:nvSpPr>
                      <p:cNvPr id="137" name="Trapezoid 136"/>
                      <p:cNvSpPr/>
                      <p:nvPr/>
                    </p:nvSpPr>
                    <p:spPr>
                      <a:xfrm rot="5400000">
                        <a:off x="9738491" y="4141663"/>
                        <a:ext cx="251079" cy="80708"/>
                      </a:xfrm>
                      <a:prstGeom prst="trapezoid">
                        <a:avLst>
                          <a:gd name="adj" fmla="val 27648"/>
                        </a:avLst>
                      </a:prstGeom>
                      <a:solidFill>
                        <a:schemeClr val="bg1">
                          <a:lumMod val="50000"/>
                        </a:schemeClr>
                      </a:solidFill>
                      <a:ln w="317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38" name="Snip Same Side Corner Rectangle 137"/>
                      <p:cNvSpPr/>
                      <p:nvPr/>
                    </p:nvSpPr>
                    <p:spPr>
                      <a:xfrm rot="10800000">
                        <a:off x="9745193" y="428067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tx1">
                              <a:lumMod val="75000"/>
                              <a:lumOff val="2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sp>
                    <p:nvSpPr>
                      <p:cNvPr id="139" name="Rectangle 138"/>
                      <p:cNvSpPr/>
                      <p:nvPr/>
                    </p:nvSpPr>
                    <p:spPr>
                      <a:xfrm>
                        <a:off x="9703855" y="4055453"/>
                        <a:ext cx="194292" cy="258834"/>
                      </a:xfrm>
                      <a:prstGeom prst="rect">
                        <a:avLst/>
                      </a:prstGeom>
                      <a:gradFill>
                        <a:gsLst>
                          <a:gs pos="3247">
                            <a:schemeClr val="tx1">
                              <a:lumMod val="50000"/>
                              <a:lumOff val="50000"/>
                            </a:schemeClr>
                          </a:gs>
                          <a:gs pos="38000">
                            <a:schemeClr val="bg1">
                              <a:lumMod val="75000"/>
                            </a:schemeClr>
                          </a:gs>
                          <a:gs pos="68000">
                            <a:srgbClr val="989898"/>
                          </a:gs>
                          <a:gs pos="92208">
                            <a:schemeClr val="bg1">
                              <a:lumMod val="75000"/>
                            </a:schemeClr>
                          </a:gs>
                          <a:gs pos="53000">
                            <a:srgbClr val="7BC043">
                              <a:shade val="100000"/>
                              <a:satMod val="115000"/>
                            </a:srgbClr>
                          </a:gs>
                        </a:gsLst>
                        <a:lin ang="14400000" scaled="0"/>
                      </a:gradFill>
                      <a:ln w="3175">
                        <a:noFill/>
                      </a:ln>
                      <a:effectLst>
                        <a:outerShdw blurRad="50800" dist="38100" dir="2700000" algn="tl" rotWithShape="0">
                          <a:prstClr val="black">
                            <a:alpha val="40000"/>
                          </a:prstClr>
                        </a:outerShd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450" dirty="0">
                          <a:solidFill>
                            <a:prstClr val="white"/>
                          </a:solidFill>
                          <a:latin typeface="Calibri"/>
                        </a:endParaRPr>
                      </a:p>
                    </p:txBody>
                  </p:sp>
                  <p:grpSp>
                    <p:nvGrpSpPr>
                      <p:cNvPr id="140" name="Group 139"/>
                      <p:cNvGrpSpPr/>
                      <p:nvPr/>
                    </p:nvGrpSpPr>
                    <p:grpSpPr>
                      <a:xfrm>
                        <a:off x="9743966" y="4174247"/>
                        <a:ext cx="117762" cy="92091"/>
                        <a:chOff x="5422091" y="5509475"/>
                        <a:chExt cx="152400" cy="205525"/>
                      </a:xfrm>
                      <a:effectLst/>
                    </p:grpSpPr>
                    <p:cxnSp>
                      <p:nvCxnSpPr>
                        <p:cNvPr id="142" name="Straight Connector 141"/>
                        <p:cNvCxnSpPr/>
                        <p:nvPr/>
                      </p:nvCxnSpPr>
                      <p:spPr>
                        <a:xfrm>
                          <a:off x="5422091" y="571500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5422091" y="567389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5422091" y="555058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5422091" y="550947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5422091" y="563279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5422091" y="5591684"/>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141" name="Rectangle 140"/>
                      <p:cNvSpPr/>
                      <p:nvPr/>
                    </p:nvSpPr>
                    <p:spPr>
                      <a:xfrm>
                        <a:off x="9704425" y="4055453"/>
                        <a:ext cx="172863" cy="245547"/>
                      </a:xfrm>
                      <a:prstGeom prst="rect">
                        <a:avLst/>
                      </a:prstGeom>
                      <a:ln w="6350">
                        <a:gradFill>
                          <a:gsLst>
                            <a:gs pos="0">
                              <a:schemeClr val="bg1">
                                <a:lumMod val="85000"/>
                              </a:schemeClr>
                            </a:gs>
                            <a:gs pos="36000">
                              <a:schemeClr val="bg1">
                                <a:lumMod val="75000"/>
                              </a:schemeClr>
                            </a:gs>
                            <a:gs pos="83000">
                              <a:schemeClr val="tx1">
                                <a:lumMod val="50000"/>
                                <a:lumOff val="50000"/>
                              </a:schemeClr>
                            </a:gs>
                            <a:gs pos="100000">
                              <a:schemeClr val="tx1">
                                <a:lumMod val="75000"/>
                                <a:lumOff val="25000"/>
                              </a:schemeClr>
                            </a:gs>
                          </a:gsLst>
                          <a:lin ang="18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450" dirty="0">
                          <a:solidFill>
                            <a:prstClr val="black"/>
                          </a:solidFill>
                          <a:latin typeface="Calibri"/>
                        </a:endParaRPr>
                      </a:p>
                    </p:txBody>
                  </p:sp>
                </p:grpSp>
              </p:grpSp>
            </p:grpSp>
            <p:grpSp>
              <p:nvGrpSpPr>
                <p:cNvPr id="30" name="Group 29"/>
                <p:cNvGrpSpPr/>
                <p:nvPr/>
              </p:nvGrpSpPr>
              <p:grpSpPr>
                <a:xfrm>
                  <a:off x="9006238" y="2910652"/>
                  <a:ext cx="777914" cy="417744"/>
                  <a:chOff x="-1457511" y="4307847"/>
                  <a:chExt cx="3346532" cy="1797100"/>
                </a:xfrm>
                <a:effectLst>
                  <a:outerShdw blurRad="50800" dist="38100" dir="2700000" algn="tl" rotWithShape="0">
                    <a:prstClr val="black">
                      <a:alpha val="40000"/>
                    </a:prstClr>
                  </a:outerShdw>
                </a:effectLst>
              </p:grpSpPr>
              <p:sp>
                <p:nvSpPr>
                  <p:cNvPr id="105" name="Rounded Rectangle 104"/>
                  <p:cNvSpPr/>
                  <p:nvPr/>
                </p:nvSpPr>
                <p:spPr>
                  <a:xfrm>
                    <a:off x="-1457511" y="4307847"/>
                    <a:ext cx="3346532" cy="1797097"/>
                  </a:xfrm>
                  <a:prstGeom prst="roundRect">
                    <a:avLst>
                      <a:gd name="adj" fmla="val 6257"/>
                    </a:avLst>
                  </a:prstGeom>
                  <a:gradFill>
                    <a:gsLst>
                      <a:gs pos="3226">
                        <a:schemeClr val="bg1">
                          <a:lumMod val="50000"/>
                        </a:schemeClr>
                      </a:gs>
                      <a:gs pos="80000">
                        <a:schemeClr val="bg1">
                          <a:lumMod val="50000"/>
                        </a:schemeClr>
                      </a:gs>
                      <a:gs pos="23000">
                        <a:schemeClr val="bg1">
                          <a:lumMod val="75000"/>
                        </a:schemeClr>
                      </a:gs>
                    </a:gsLst>
                    <a:lin ang="1800000" scaled="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06" name="Rectangle 105"/>
                  <p:cNvSpPr/>
                  <p:nvPr/>
                </p:nvSpPr>
                <p:spPr>
                  <a:xfrm>
                    <a:off x="-1195847" y="4317176"/>
                    <a:ext cx="2789695" cy="178777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nvGrpSpPr>
                  <p:cNvPr id="107" name="Group 106"/>
                  <p:cNvGrpSpPr/>
                  <p:nvPr/>
                </p:nvGrpSpPr>
                <p:grpSpPr>
                  <a:xfrm>
                    <a:off x="-844550" y="4559711"/>
                    <a:ext cx="230133" cy="1231489"/>
                    <a:chOff x="-844550" y="4559711"/>
                    <a:chExt cx="230133" cy="1231489"/>
                  </a:xfrm>
                </p:grpSpPr>
                <p:sp>
                  <p:nvSpPr>
                    <p:cNvPr id="123" name="Rectangle 122"/>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24" name="Rectangle 123"/>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25" name="Rectangle 124"/>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26" name="Rectangle 125"/>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nvGrpSpPr>
                  <p:cNvPr id="108" name="Group 107"/>
                  <p:cNvGrpSpPr/>
                  <p:nvPr/>
                </p:nvGrpSpPr>
                <p:grpSpPr>
                  <a:xfrm>
                    <a:off x="-388883" y="4559711"/>
                    <a:ext cx="230133" cy="1231489"/>
                    <a:chOff x="-388883" y="4572000"/>
                    <a:chExt cx="230133" cy="1231489"/>
                  </a:xfrm>
                </p:grpSpPr>
                <p:sp>
                  <p:nvSpPr>
                    <p:cNvPr id="119" name="Rectangle 118"/>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20" name="Rectangle 119"/>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21" name="Rectangle 120"/>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22" name="Rectangle 121"/>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nvGrpSpPr>
                  <p:cNvPr id="109" name="Group 108"/>
                  <p:cNvGrpSpPr/>
                  <p:nvPr/>
                </p:nvGrpSpPr>
                <p:grpSpPr>
                  <a:xfrm>
                    <a:off x="74458" y="4590408"/>
                    <a:ext cx="230133" cy="1231489"/>
                    <a:chOff x="-844550" y="4559711"/>
                    <a:chExt cx="230133" cy="1231489"/>
                  </a:xfrm>
                </p:grpSpPr>
                <p:sp>
                  <p:nvSpPr>
                    <p:cNvPr id="115" name="Rectangle 114"/>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16" name="Rectangle 115"/>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17" name="Rectangle 116"/>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18" name="Rectangle 117"/>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nvGrpSpPr>
                  <p:cNvPr id="110" name="Group 109"/>
                  <p:cNvGrpSpPr/>
                  <p:nvPr/>
                </p:nvGrpSpPr>
                <p:grpSpPr>
                  <a:xfrm>
                    <a:off x="530125" y="4590408"/>
                    <a:ext cx="230133" cy="1231489"/>
                    <a:chOff x="-388883" y="4572000"/>
                    <a:chExt cx="230133" cy="1231489"/>
                  </a:xfrm>
                </p:grpSpPr>
                <p:sp>
                  <p:nvSpPr>
                    <p:cNvPr id="111" name="Rectangle 110"/>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12" name="Rectangle 111"/>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13" name="Rectangle 112"/>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114" name="Rectangle 113"/>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grpSp>
              <p:nvGrpSpPr>
                <p:cNvPr id="31" name="Group 30"/>
                <p:cNvGrpSpPr/>
                <p:nvPr/>
              </p:nvGrpSpPr>
              <p:grpSpPr>
                <a:xfrm>
                  <a:off x="7441995" y="3874282"/>
                  <a:ext cx="712802" cy="182929"/>
                  <a:chOff x="7130435" y="4315392"/>
                  <a:chExt cx="337165" cy="152399"/>
                </a:xfrm>
              </p:grpSpPr>
              <p:sp>
                <p:nvSpPr>
                  <p:cNvPr id="103" name="Rectangle 102"/>
                  <p:cNvSpPr/>
                  <p:nvPr/>
                </p:nvSpPr>
                <p:spPr>
                  <a:xfrm rot="16200000" flipH="1">
                    <a:off x="7222818" y="4223009"/>
                    <a:ext cx="152399" cy="337165"/>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525" dirty="0">
                      <a:solidFill>
                        <a:prstClr val="white"/>
                      </a:solidFill>
                      <a:latin typeface="Calibri" panose="020F0502020204030204"/>
                    </a:endParaRPr>
                  </a:p>
                </p:txBody>
              </p:sp>
              <p:sp>
                <p:nvSpPr>
                  <p:cNvPr id="104" name="Rectangle 103"/>
                  <p:cNvSpPr/>
                  <p:nvPr/>
                </p:nvSpPr>
                <p:spPr>
                  <a:xfrm rot="16200000" flipH="1">
                    <a:off x="7198282" y="4307920"/>
                    <a:ext cx="45719" cy="116682"/>
                  </a:xfrm>
                  <a:prstGeom prst="rect">
                    <a:avLst/>
                  </a:prstGeom>
                  <a:solidFill>
                    <a:srgbClr val="00703C"/>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525" dirty="0">
                      <a:solidFill>
                        <a:prstClr val="white"/>
                      </a:solidFill>
                      <a:latin typeface="Calibri" panose="020F0502020204030204"/>
                    </a:endParaRPr>
                  </a:p>
                </p:txBody>
              </p:sp>
            </p:grpSp>
            <p:sp>
              <p:nvSpPr>
                <p:cNvPr id="32" name="Cloud 2"/>
                <p:cNvSpPr/>
                <p:nvPr/>
              </p:nvSpPr>
              <p:spPr>
                <a:xfrm>
                  <a:off x="7946027" y="3002272"/>
                  <a:ext cx="1710834" cy="91909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tlCol="0" anchor="ctr"/>
                <a:lstStyle/>
                <a:p>
                  <a:pPr algn="ctr" defTabSz="685800">
                    <a:lnSpc>
                      <a:spcPct val="80000"/>
                    </a:lnSpc>
                  </a:pPr>
                  <a:r>
                    <a:rPr lang="en-US" sz="150" b="1" dirty="0">
                      <a:solidFill>
                        <a:prstClr val="white"/>
                      </a:solidFill>
                      <a:latin typeface="Calibri" panose="020F0502020204030204"/>
                    </a:rPr>
                    <a:t>Network</a:t>
                  </a:r>
                </a:p>
              </p:txBody>
            </p:sp>
            <p:grpSp>
              <p:nvGrpSpPr>
                <p:cNvPr id="33" name="Group 32"/>
                <p:cNvGrpSpPr/>
                <p:nvPr/>
              </p:nvGrpSpPr>
              <p:grpSpPr>
                <a:xfrm>
                  <a:off x="8925631" y="2262610"/>
                  <a:ext cx="322911" cy="1003196"/>
                  <a:chOff x="8756498" y="486010"/>
                  <a:chExt cx="568526" cy="1766254"/>
                </a:xfrm>
              </p:grpSpPr>
              <p:cxnSp>
                <p:nvCxnSpPr>
                  <p:cNvPr id="86" name="Straight Connector 85"/>
                  <p:cNvCxnSpPr/>
                  <p:nvPr/>
                </p:nvCxnSpPr>
                <p:spPr>
                  <a:xfrm>
                    <a:off x="8759192" y="2246613"/>
                    <a:ext cx="561119" cy="0"/>
                  </a:xfrm>
                  <a:prstGeom prst="line">
                    <a:avLst/>
                  </a:prstGeom>
                  <a:ln w="22225" cap="rnd">
                    <a:solidFill>
                      <a:schemeClr val="tx1">
                        <a:lumMod val="50000"/>
                        <a:lumOff val="50000"/>
                      </a:schemeClr>
                    </a:solidFill>
                  </a:ln>
                  <a:effectLst>
                    <a:outerShdw blurRad="508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8756498" y="1469938"/>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8758365" y="486010"/>
                    <a:ext cx="561946" cy="1760783"/>
                    <a:chOff x="533400" y="4920656"/>
                    <a:chExt cx="815192" cy="1175344"/>
                  </a:xfrm>
                </p:grpSpPr>
                <p:cxnSp>
                  <p:nvCxnSpPr>
                    <p:cNvPr id="101" name="Straight Connector 100"/>
                    <p:cNvCxnSpPr/>
                    <p:nvPr/>
                  </p:nvCxnSpPr>
                  <p:spPr>
                    <a:xfrm flipH="1">
                      <a:off x="533400"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flipV="1">
                      <a:off x="941596"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89" name="Straight Connector 88"/>
                  <p:cNvCxnSpPr/>
                  <p:nvPr/>
                </p:nvCxnSpPr>
                <p:spPr>
                  <a:xfrm flipH="1" flipV="1">
                    <a:off x="8877595" y="1469959"/>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8876349" y="1020297"/>
                    <a:ext cx="327578" cy="461009"/>
                    <a:chOff x="681383" y="5721295"/>
                    <a:chExt cx="819610" cy="530757"/>
                  </a:xfrm>
                </p:grpSpPr>
                <p:cxnSp>
                  <p:nvCxnSpPr>
                    <p:cNvPr id="98" name="Straight Connector 97"/>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8949486" y="773654"/>
                    <a:ext cx="180531" cy="254066"/>
                    <a:chOff x="681383" y="5721295"/>
                    <a:chExt cx="819610" cy="530757"/>
                  </a:xfrm>
                </p:grpSpPr>
                <p:cxnSp>
                  <p:nvCxnSpPr>
                    <p:cNvPr id="95" name="Straight Connector 94"/>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p:nvGrpSpPr>
                <p:grpSpPr>
                  <a:xfrm>
                    <a:off x="8958943" y="619167"/>
                    <a:ext cx="163506" cy="185206"/>
                    <a:chOff x="8806543" y="466767"/>
                    <a:chExt cx="163506" cy="185206"/>
                  </a:xfrm>
                </p:grpSpPr>
                <p:sp>
                  <p:nvSpPr>
                    <p:cNvPr id="93" name="Rectangle 92"/>
                    <p:cNvSpPr/>
                    <p:nvPr/>
                  </p:nvSpPr>
                  <p:spPr>
                    <a:xfrm>
                      <a:off x="8901558"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450" dirty="0">
                        <a:solidFill>
                          <a:prstClr val="black"/>
                        </a:solidFill>
                        <a:latin typeface="Calibri" panose="020F0502020204030204"/>
                      </a:endParaRPr>
                    </a:p>
                  </p:txBody>
                </p:sp>
                <p:sp>
                  <p:nvSpPr>
                    <p:cNvPr id="94" name="Rectangle 93"/>
                    <p:cNvSpPr/>
                    <p:nvPr/>
                  </p:nvSpPr>
                  <p:spPr>
                    <a:xfrm>
                      <a:off x="8806543"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450" dirty="0">
                        <a:solidFill>
                          <a:prstClr val="black"/>
                        </a:solidFill>
                        <a:latin typeface="Calibri" panose="020F0502020204030204"/>
                      </a:endParaRPr>
                    </a:p>
                  </p:txBody>
                </p:sp>
              </p:grpSp>
            </p:grpSp>
            <p:pic>
              <p:nvPicPr>
                <p:cNvPr id="34" name="Picture 6" descr="C:\Users\jwalls\Pictures\stockphotos\lightbul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59765" y="3339755"/>
                  <a:ext cx="351387" cy="351387"/>
                </a:xfrm>
                <a:prstGeom prst="rect">
                  <a:avLst/>
                </a:prstGeom>
                <a:noFill/>
                <a:extLst>
                  <a:ext uri="{909E8E84-426E-40DD-AFC4-6F175D3DCCD1}">
                    <a14:hiddenFill xmlns:a14="http://schemas.microsoft.com/office/drawing/2010/main">
                      <a:solidFill>
                        <a:srgbClr val="FFFFFF"/>
                      </a:solidFill>
                    </a14:hiddenFill>
                  </a:ext>
                </a:extLst>
              </p:spPr>
            </p:pic>
            <p:sp>
              <p:nvSpPr>
                <p:cNvPr id="35" name="Rounded Rectangle 34"/>
                <p:cNvSpPr/>
                <p:nvPr/>
              </p:nvSpPr>
              <p:spPr>
                <a:xfrm>
                  <a:off x="8282118" y="3617055"/>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00" dirty="0">
                    <a:solidFill>
                      <a:prstClr val="white"/>
                    </a:solidFill>
                    <a:latin typeface="Calibri" panose="020F0502020204030204"/>
                  </a:endParaRPr>
                </a:p>
              </p:txBody>
            </p:sp>
            <p:sp>
              <p:nvSpPr>
                <p:cNvPr id="36" name="Rounded Rectangle 35"/>
                <p:cNvSpPr/>
                <p:nvPr/>
              </p:nvSpPr>
              <p:spPr>
                <a:xfrm>
                  <a:off x="7999783" y="347645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00" dirty="0">
                    <a:solidFill>
                      <a:prstClr val="white"/>
                    </a:solidFill>
                    <a:latin typeface="Calibri" panose="020F0502020204030204"/>
                  </a:endParaRPr>
                </a:p>
              </p:txBody>
            </p:sp>
            <p:sp>
              <p:nvSpPr>
                <p:cNvPr id="37" name="Rounded Rectangle 36"/>
                <p:cNvSpPr/>
                <p:nvPr/>
              </p:nvSpPr>
              <p:spPr>
                <a:xfrm>
                  <a:off x="8047380" y="327484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00" dirty="0">
                    <a:solidFill>
                      <a:prstClr val="white"/>
                    </a:solidFill>
                    <a:latin typeface="Calibri" panose="020F0502020204030204"/>
                  </a:endParaRPr>
                </a:p>
              </p:txBody>
            </p:sp>
            <p:sp>
              <p:nvSpPr>
                <p:cNvPr id="38" name="Rectangle 37"/>
                <p:cNvSpPr/>
                <p:nvPr/>
              </p:nvSpPr>
              <p:spPr>
                <a:xfrm>
                  <a:off x="7597295" y="3251395"/>
                  <a:ext cx="128767"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sp>
              <p:nvSpPr>
                <p:cNvPr id="39" name="Oval 38"/>
                <p:cNvSpPr/>
                <p:nvPr/>
              </p:nvSpPr>
              <p:spPr>
                <a:xfrm>
                  <a:off x="7995622" y="3857453"/>
                  <a:ext cx="182790" cy="162270"/>
                </a:xfrm>
                <a:prstGeom prst="ellipse">
                  <a:avLst/>
                </a:prstGeom>
                <a:pattFill prst="ltHorz">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00" dirty="0">
                    <a:solidFill>
                      <a:prstClr val="white"/>
                    </a:solidFill>
                    <a:latin typeface="Calibri" panose="020F0502020204030204"/>
                  </a:endParaRPr>
                </a:p>
              </p:txBody>
            </p:sp>
            <p:sp>
              <p:nvSpPr>
                <p:cNvPr id="40" name="Rectangle 39"/>
                <p:cNvSpPr/>
                <p:nvPr/>
              </p:nvSpPr>
              <p:spPr>
                <a:xfrm>
                  <a:off x="7739754" y="3251396"/>
                  <a:ext cx="203670"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sp>
              <p:nvSpPr>
                <p:cNvPr id="41" name="Rounded Rectangle 40"/>
                <p:cNvSpPr/>
                <p:nvPr/>
              </p:nvSpPr>
              <p:spPr>
                <a:xfrm>
                  <a:off x="8044936" y="3689629"/>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300" dirty="0">
                    <a:solidFill>
                      <a:prstClr val="white"/>
                    </a:solidFill>
                    <a:latin typeface="Calibri" panose="020F0502020204030204"/>
                  </a:endParaRPr>
                </a:p>
              </p:txBody>
            </p:sp>
            <p:grpSp>
              <p:nvGrpSpPr>
                <p:cNvPr id="42" name="Group 41"/>
                <p:cNvGrpSpPr/>
                <p:nvPr/>
              </p:nvGrpSpPr>
              <p:grpSpPr>
                <a:xfrm>
                  <a:off x="8997098" y="3235444"/>
                  <a:ext cx="338125" cy="511891"/>
                  <a:chOff x="14400830" y="4753932"/>
                  <a:chExt cx="869616" cy="1316522"/>
                </a:xfrm>
              </p:grpSpPr>
              <p:sp>
                <p:nvSpPr>
                  <p:cNvPr id="76" name="Rectangle 75"/>
                  <p:cNvSpPr/>
                  <p:nvPr/>
                </p:nvSpPr>
                <p:spPr>
                  <a:xfrm rot="16200000">
                    <a:off x="14177377" y="4977385"/>
                    <a:ext cx="1316521" cy="869616"/>
                  </a:xfrm>
                  <a:prstGeom prst="rect">
                    <a:avLst/>
                  </a:prstGeom>
                  <a:blipFill>
                    <a:blip r:embed="rId11"/>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sp>
                <p:nvSpPr>
                  <p:cNvPr id="77" name="Rectangle 76"/>
                  <p:cNvSpPr/>
                  <p:nvPr/>
                </p:nvSpPr>
                <p:spPr>
                  <a:xfrm rot="16200000">
                    <a:off x="14207971" y="5047203"/>
                    <a:ext cx="1255333" cy="791169"/>
                  </a:xfrm>
                  <a:prstGeom prst="rect">
                    <a:avLst/>
                  </a:prstGeom>
                  <a:blipFill>
                    <a:blip r:embed="rId12"/>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grpSp>
                <p:nvGrpSpPr>
                  <p:cNvPr id="78" name="Group 77"/>
                  <p:cNvGrpSpPr/>
                  <p:nvPr/>
                </p:nvGrpSpPr>
                <p:grpSpPr>
                  <a:xfrm>
                    <a:off x="14476416" y="4953000"/>
                    <a:ext cx="718442" cy="990600"/>
                    <a:chOff x="14473557" y="4953000"/>
                    <a:chExt cx="718442" cy="990600"/>
                  </a:xfrm>
                </p:grpSpPr>
                <p:grpSp>
                  <p:nvGrpSpPr>
                    <p:cNvPr id="79" name="Group 78"/>
                    <p:cNvGrpSpPr/>
                    <p:nvPr/>
                  </p:nvGrpSpPr>
                  <p:grpSpPr>
                    <a:xfrm>
                      <a:off x="14473557" y="4953000"/>
                      <a:ext cx="689608" cy="411893"/>
                      <a:chOff x="14473557" y="5379307"/>
                      <a:chExt cx="689608" cy="411893"/>
                    </a:xfrm>
                  </p:grpSpPr>
                  <p:sp>
                    <p:nvSpPr>
                      <p:cNvPr id="84" name="Rectangle 83"/>
                      <p:cNvSpPr/>
                      <p:nvPr/>
                    </p:nvSpPr>
                    <p:spPr>
                      <a:xfrm rot="16200000">
                        <a:off x="14418837"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sp>
                    <p:nvSpPr>
                      <p:cNvPr id="85" name="Rectangle 84"/>
                      <p:cNvSpPr/>
                      <p:nvPr/>
                    </p:nvSpPr>
                    <p:spPr>
                      <a:xfrm rot="16200000">
                        <a:off x="14805992"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grpSp>
                <p:grpSp>
                  <p:nvGrpSpPr>
                    <p:cNvPr id="80" name="Group 79"/>
                    <p:cNvGrpSpPr/>
                    <p:nvPr/>
                  </p:nvGrpSpPr>
                  <p:grpSpPr>
                    <a:xfrm>
                      <a:off x="14473557" y="5531707"/>
                      <a:ext cx="689608" cy="411893"/>
                      <a:chOff x="14625957" y="5531707"/>
                      <a:chExt cx="689608" cy="411893"/>
                    </a:xfrm>
                  </p:grpSpPr>
                  <p:sp>
                    <p:nvSpPr>
                      <p:cNvPr id="82" name="Rectangle 81"/>
                      <p:cNvSpPr/>
                      <p:nvPr/>
                    </p:nvSpPr>
                    <p:spPr>
                      <a:xfrm rot="16200000">
                        <a:off x="14571237"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sp>
                    <p:nvSpPr>
                      <p:cNvPr id="83" name="Rectangle 82"/>
                      <p:cNvSpPr/>
                      <p:nvPr/>
                    </p:nvSpPr>
                    <p:spPr>
                      <a:xfrm rot="16200000">
                        <a:off x="14958392"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grpSp>
                <p:sp>
                  <p:nvSpPr>
                    <p:cNvPr id="81" name="Oval 80"/>
                    <p:cNvSpPr/>
                    <p:nvPr/>
                  </p:nvSpPr>
                  <p:spPr>
                    <a:xfrm>
                      <a:off x="15032165" y="5380892"/>
                      <a:ext cx="159834" cy="159834"/>
                    </a:xfrm>
                    <a:prstGeom prst="ellipse">
                      <a:avLst/>
                    </a:prstGeom>
                    <a:solidFill>
                      <a:schemeClr val="bg1">
                        <a:lumMod val="7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300" dirty="0">
                        <a:solidFill>
                          <a:prstClr val="white"/>
                        </a:solidFill>
                        <a:latin typeface="Calibri" panose="020F0502020204030204"/>
                      </a:endParaRPr>
                    </a:p>
                  </p:txBody>
                </p:sp>
              </p:grpSp>
            </p:grpSp>
            <p:grpSp>
              <p:nvGrpSpPr>
                <p:cNvPr id="43" name="Group 42"/>
                <p:cNvGrpSpPr/>
                <p:nvPr/>
              </p:nvGrpSpPr>
              <p:grpSpPr>
                <a:xfrm>
                  <a:off x="8475059" y="2783457"/>
                  <a:ext cx="423898" cy="292468"/>
                  <a:chOff x="11084254" y="4480050"/>
                  <a:chExt cx="423898" cy="292468"/>
                </a:xfrm>
              </p:grpSpPr>
              <p:sp>
                <p:nvSpPr>
                  <p:cNvPr id="71" name="Rectangle 70"/>
                  <p:cNvSpPr/>
                  <p:nvPr/>
                </p:nvSpPr>
                <p:spPr>
                  <a:xfrm rot="2344965">
                    <a:off x="11275728" y="4689005"/>
                    <a:ext cx="185492" cy="83513"/>
                  </a:xfrm>
                  <a:prstGeom prst="rect">
                    <a:avLst/>
                  </a:prstGeom>
                  <a:gradFill>
                    <a:gsLst>
                      <a:gs pos="19000">
                        <a:schemeClr val="tx1">
                          <a:lumMod val="75000"/>
                          <a:lumOff val="25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72" name="Rectangle 71"/>
                  <p:cNvSpPr/>
                  <p:nvPr/>
                </p:nvSpPr>
                <p:spPr>
                  <a:xfrm>
                    <a:off x="11084254" y="4480050"/>
                    <a:ext cx="423898" cy="197093"/>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375" dirty="0">
                      <a:solidFill>
                        <a:prstClr val="white"/>
                      </a:solidFill>
                      <a:latin typeface="Calibri" panose="020F0502020204030204"/>
                    </a:endParaRPr>
                  </a:p>
                </p:txBody>
              </p:sp>
              <p:sp>
                <p:nvSpPr>
                  <p:cNvPr id="73" name="Oval 72"/>
                  <p:cNvSpPr/>
                  <p:nvPr/>
                </p:nvSpPr>
                <p:spPr>
                  <a:xfrm>
                    <a:off x="11115704" y="4493602"/>
                    <a:ext cx="171049" cy="171049"/>
                  </a:xfrm>
                  <a:prstGeom prst="ellipse">
                    <a:avLst/>
                  </a:prstGeom>
                  <a:gradFill>
                    <a:gsLst>
                      <a:gs pos="19000">
                        <a:schemeClr val="tx1">
                          <a:lumMod val="75000"/>
                          <a:lumOff val="25000"/>
                        </a:schemeClr>
                      </a:gs>
                      <a:gs pos="43000">
                        <a:schemeClr val="bg1">
                          <a:lumMod val="50000"/>
                        </a:schemeClr>
                      </a:gs>
                      <a:gs pos="62000">
                        <a:schemeClr val="bg1">
                          <a:lumMod val="75000"/>
                        </a:schemeClr>
                      </a:gs>
                      <a:gs pos="86000">
                        <a:schemeClr val="tx1">
                          <a:lumMod val="85000"/>
                          <a:lumOff val="15000"/>
                        </a:schemeClr>
                      </a:gs>
                    </a:gsLst>
                    <a:lin ang="2400000" scaled="0"/>
                  </a:gradFill>
                  <a:ln w="3175">
                    <a:solidFill>
                      <a:srgbClr val="00703C"/>
                    </a:solidFill>
                  </a:ln>
                  <a:effectLst>
                    <a:outerShdw blurRad="50800" dist="38100" dir="2700000" algn="tl" rotWithShape="0">
                      <a:prstClr val="black">
                        <a:alpha val="40000"/>
                      </a:prstClr>
                    </a:outerShdw>
                  </a:effectLst>
                  <a:scene3d>
                    <a:camera prst="orthographicFront"/>
                    <a:lightRig rig="threePt" dir="t"/>
                  </a:scene3d>
                  <a:sp3d extrusionH="12700">
                    <a:bevelT w="444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74" name="Trapezoid 73"/>
                  <p:cNvSpPr/>
                  <p:nvPr/>
                </p:nvSpPr>
                <p:spPr>
                  <a:xfrm flipV="1">
                    <a:off x="11254700" y="4676211"/>
                    <a:ext cx="158071" cy="28400"/>
                  </a:xfrm>
                  <a:prstGeom prst="trapezoid">
                    <a:avLst>
                      <a:gd name="adj" fmla="val 43963"/>
                    </a:avLst>
                  </a:prstGeom>
                  <a:gradFill>
                    <a:gsLst>
                      <a:gs pos="19000">
                        <a:schemeClr val="tx1">
                          <a:lumMod val="75000"/>
                          <a:lumOff val="25000"/>
                        </a:schemeClr>
                      </a:gs>
                      <a:gs pos="43000">
                        <a:schemeClr val="bg1">
                          <a:lumMod val="50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75" name="Rectangle 74"/>
                  <p:cNvSpPr/>
                  <p:nvPr/>
                </p:nvSpPr>
                <p:spPr>
                  <a:xfrm>
                    <a:off x="11386337" y="4509599"/>
                    <a:ext cx="76827" cy="31233"/>
                  </a:xfrm>
                  <a:prstGeom prst="rect">
                    <a:avLst/>
                  </a:prstGeom>
                  <a:solidFill>
                    <a:schemeClr val="bg1">
                      <a:lumMod val="65000"/>
                    </a:schemeClr>
                  </a:soli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nvGrpSpPr>
                <p:cNvPr id="44" name="Group 43"/>
                <p:cNvGrpSpPr/>
                <p:nvPr/>
              </p:nvGrpSpPr>
              <p:grpSpPr>
                <a:xfrm>
                  <a:off x="8557436" y="3585350"/>
                  <a:ext cx="305924" cy="282471"/>
                  <a:chOff x="-1050087" y="418159"/>
                  <a:chExt cx="533400" cy="492508"/>
                </a:xfrm>
              </p:grpSpPr>
              <p:sp>
                <p:nvSpPr>
                  <p:cNvPr id="59" name="Oval 58"/>
                  <p:cNvSpPr/>
                  <p:nvPr/>
                </p:nvSpPr>
                <p:spPr>
                  <a:xfrm>
                    <a:off x="-1050087" y="418159"/>
                    <a:ext cx="533400" cy="492508"/>
                  </a:xfrm>
                  <a:prstGeom prst="ellipse">
                    <a:avLst/>
                  </a:prstGeom>
                  <a:solidFill>
                    <a:srgbClr val="BFDDA3"/>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50" dirty="0">
                      <a:solidFill>
                        <a:prstClr val="white"/>
                      </a:solidFill>
                      <a:latin typeface="Calibri" panose="020F0502020204030204"/>
                    </a:endParaRPr>
                  </a:p>
                </p:txBody>
              </p:sp>
              <p:grpSp>
                <p:nvGrpSpPr>
                  <p:cNvPr id="60" name="Group 59"/>
                  <p:cNvGrpSpPr/>
                  <p:nvPr/>
                </p:nvGrpSpPr>
                <p:grpSpPr>
                  <a:xfrm>
                    <a:off x="-1029641" y="418159"/>
                    <a:ext cx="492508" cy="492508"/>
                    <a:chOff x="-1188426" y="919606"/>
                    <a:chExt cx="492508" cy="492508"/>
                  </a:xfrm>
                </p:grpSpPr>
                <p:cxnSp>
                  <p:nvCxnSpPr>
                    <p:cNvPr id="67" name="Straight Connector 66"/>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rot="1320000">
                    <a:off x="-1029641" y="418159"/>
                    <a:ext cx="492508" cy="492508"/>
                    <a:chOff x="-1188426" y="919606"/>
                    <a:chExt cx="492508" cy="492508"/>
                  </a:xfrm>
                </p:grpSpPr>
                <p:cxnSp>
                  <p:nvCxnSpPr>
                    <p:cNvPr id="63" name="Straight Connector 62"/>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2" name="Oval 61"/>
                  <p:cNvSpPr/>
                  <p:nvPr/>
                </p:nvSpPr>
                <p:spPr>
                  <a:xfrm>
                    <a:off x="-983952" y="479224"/>
                    <a:ext cx="401130" cy="370378"/>
                  </a:xfrm>
                  <a:prstGeom prst="ellipse">
                    <a:avLst/>
                  </a:prstGeom>
                  <a:solidFill>
                    <a:srgbClr val="BFDDA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chorCtr="1"/>
                  <a:lstStyle/>
                  <a:p>
                    <a:pPr algn="ctr" defTabSz="685800"/>
                    <a:r>
                      <a:rPr lang="en-US" sz="150" dirty="0">
                        <a:solidFill>
                          <a:srgbClr val="00703C"/>
                        </a:solidFill>
                        <a:effectLst>
                          <a:outerShdw blurRad="38100" dist="38100" dir="2700000" algn="tl">
                            <a:srgbClr val="000000">
                              <a:alpha val="43137"/>
                            </a:srgbClr>
                          </a:outerShdw>
                        </a:effectLst>
                        <a:latin typeface="Calibri" panose="020F0502020204030204"/>
                      </a:rPr>
                      <a:t>68</a:t>
                    </a:r>
                    <a:r>
                      <a:rPr lang="en-US" sz="150" baseline="44000" dirty="0">
                        <a:solidFill>
                          <a:srgbClr val="00703C"/>
                        </a:solidFill>
                        <a:effectLst>
                          <a:outerShdw blurRad="38100" dist="38100" dir="2700000" algn="tl">
                            <a:srgbClr val="000000">
                              <a:alpha val="43137"/>
                            </a:srgbClr>
                          </a:outerShdw>
                        </a:effectLst>
                        <a:latin typeface="Calibri" panose="020F0502020204030204"/>
                      </a:rPr>
                      <a:t>o</a:t>
                    </a:r>
                  </a:p>
                </p:txBody>
              </p:sp>
            </p:grpSp>
            <p:grpSp>
              <p:nvGrpSpPr>
                <p:cNvPr id="45" name="Group 44"/>
                <p:cNvGrpSpPr/>
                <p:nvPr/>
              </p:nvGrpSpPr>
              <p:grpSpPr>
                <a:xfrm>
                  <a:off x="9244166" y="3757152"/>
                  <a:ext cx="510790" cy="392154"/>
                  <a:chOff x="3295718" y="2898260"/>
                  <a:chExt cx="942936" cy="683133"/>
                </a:xfrm>
              </p:grpSpPr>
              <p:sp>
                <p:nvSpPr>
                  <p:cNvPr id="46" name="Rectangle 45"/>
                  <p:cNvSpPr/>
                  <p:nvPr/>
                </p:nvSpPr>
                <p:spPr>
                  <a:xfrm>
                    <a:off x="3352800" y="3122394"/>
                    <a:ext cx="838200" cy="458999"/>
                  </a:xfrm>
                  <a:prstGeom prst="rect">
                    <a:avLst/>
                  </a:prstGeom>
                  <a:gradFill>
                    <a:gsLst>
                      <a:gs pos="29000">
                        <a:srgbClr val="ABD0DF"/>
                      </a:gs>
                      <a:gs pos="98000">
                        <a:srgbClr val="2988AC"/>
                      </a:gs>
                      <a:gs pos="89000">
                        <a:srgbClr val="5DA5C1"/>
                      </a:gs>
                      <a:gs pos="46000">
                        <a:srgbClr val="82B9CF"/>
                      </a:gs>
                      <a:gs pos="8000">
                        <a:schemeClr val="accent1">
                          <a:lumMod val="5000"/>
                          <a:lumOff val="95000"/>
                        </a:schemeClr>
                      </a:gs>
                    </a:gsLst>
                    <a:lin ang="5400000" scaled="1"/>
                  </a:gradFill>
                  <a:ln w="28575">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nvGrpSpPr>
                  <p:cNvPr id="47" name="Group 46"/>
                  <p:cNvGrpSpPr/>
                  <p:nvPr/>
                </p:nvGrpSpPr>
                <p:grpSpPr>
                  <a:xfrm>
                    <a:off x="3300074" y="2898260"/>
                    <a:ext cx="938580" cy="381005"/>
                    <a:chOff x="3305146" y="2898260"/>
                    <a:chExt cx="919722" cy="381005"/>
                  </a:xfrm>
                </p:grpSpPr>
                <p:sp>
                  <p:nvSpPr>
                    <p:cNvPr id="56" name="Arc 55"/>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57" name="Arc 56"/>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58" name="Arc 57"/>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nvGrpSpPr>
                  <p:cNvPr id="48" name="Group 47"/>
                  <p:cNvGrpSpPr/>
                  <p:nvPr/>
                </p:nvGrpSpPr>
                <p:grpSpPr>
                  <a:xfrm>
                    <a:off x="3295718" y="3002392"/>
                    <a:ext cx="938580" cy="381005"/>
                    <a:chOff x="3305146" y="2898260"/>
                    <a:chExt cx="919722" cy="381005"/>
                  </a:xfrm>
                </p:grpSpPr>
                <p:sp>
                  <p:nvSpPr>
                    <p:cNvPr id="53" name="Arc 52"/>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54" name="Arc 53"/>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55" name="Arc 54"/>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nvGrpSpPr>
                  <p:cNvPr id="49" name="Group 48"/>
                  <p:cNvGrpSpPr/>
                  <p:nvPr/>
                </p:nvGrpSpPr>
                <p:grpSpPr>
                  <a:xfrm>
                    <a:off x="3300074" y="3106524"/>
                    <a:ext cx="938580" cy="381005"/>
                    <a:chOff x="3305146" y="2898260"/>
                    <a:chExt cx="919722" cy="381005"/>
                  </a:xfrm>
                </p:grpSpPr>
                <p:sp>
                  <p:nvSpPr>
                    <p:cNvPr id="50" name="Arc 49"/>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51" name="Arc 50"/>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sp>
                  <p:nvSpPr>
                    <p:cNvPr id="52" name="Arc 51"/>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450" dirty="0">
                        <a:solidFill>
                          <a:prstClr val="white"/>
                        </a:solidFill>
                        <a:latin typeface="Calibri" panose="020F0502020204030204"/>
                      </a:endParaRPr>
                    </a:p>
                  </p:txBody>
                </p:sp>
              </p:grpSp>
            </p:grpSp>
          </p:grpSp>
          <p:sp>
            <p:nvSpPr>
              <p:cNvPr id="21" name="Oval 20"/>
              <p:cNvSpPr/>
              <p:nvPr/>
            </p:nvSpPr>
            <p:spPr>
              <a:xfrm>
                <a:off x="7991684" y="1818751"/>
                <a:ext cx="5105400" cy="5105400"/>
              </a:xfrm>
              <a:prstGeom prst="ellipse">
                <a:avLst/>
              </a:prstGeom>
              <a:gradFill>
                <a:gsLst>
                  <a:gs pos="51000">
                    <a:srgbClr val="7BC043">
                      <a:alpha val="70000"/>
                    </a:srgbClr>
                  </a:gs>
                  <a:gs pos="0">
                    <a:srgbClr val="26893E">
                      <a:alpha val="32000"/>
                    </a:srgbClr>
                  </a:gs>
                  <a:gs pos="36000">
                    <a:srgbClr val="87C655">
                      <a:alpha val="43000"/>
                    </a:srgbClr>
                  </a:gs>
                  <a:gs pos="46289">
                    <a:srgbClr val="6DB742">
                      <a:alpha val="75000"/>
                    </a:srgbClr>
                  </a:gs>
                  <a:gs pos="100000">
                    <a:srgbClr val="7BC043"/>
                  </a:gs>
                  <a:gs pos="6000">
                    <a:srgbClr val="7BC043"/>
                  </a:gs>
                  <a:gs pos="82000">
                    <a:srgbClr val="C1E1A7">
                      <a:alpha val="65000"/>
                    </a:srgbClr>
                  </a:gs>
                  <a:gs pos="92000">
                    <a:schemeClr val="bg1">
                      <a:alpha val="73000"/>
                    </a:schemeClr>
                  </a:gs>
                </a:gsLst>
                <a:lin ang="2400000" scaled="0"/>
              </a:gradFill>
              <a:ln w="9525">
                <a:solidFill>
                  <a:srgbClr val="7BC043"/>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450" b="1" dirty="0">
                  <a:solidFill>
                    <a:prstClr val="black"/>
                  </a:solidFill>
                  <a:effectLst>
                    <a:outerShdw blurRad="38100" dist="38100" dir="2700000" algn="tl">
                      <a:srgbClr val="000000">
                        <a:alpha val="43137"/>
                      </a:srgbClr>
                    </a:outerShdw>
                  </a:effectLst>
                  <a:latin typeface="Calibri" panose="020F0502020204030204"/>
                </a:endParaRPr>
              </a:p>
            </p:txBody>
          </p:sp>
        </p:grpSp>
        <p:sp>
          <p:nvSpPr>
            <p:cNvPr id="16" name="Oval 15"/>
            <p:cNvSpPr/>
            <p:nvPr/>
          </p:nvSpPr>
          <p:spPr>
            <a:xfrm>
              <a:off x="6628621" y="4115175"/>
              <a:ext cx="1294222" cy="1294222"/>
            </a:xfrm>
            <a:prstGeom prst="ellipse">
              <a:avLst/>
            </a:prstGeom>
            <a:gradFill>
              <a:gsLst>
                <a:gs pos="0">
                  <a:schemeClr val="bg1">
                    <a:alpha val="95000"/>
                  </a:schemeClr>
                </a:gs>
                <a:gs pos="20000">
                  <a:srgbClr val="FFFFFF">
                    <a:alpha val="61000"/>
                  </a:srgbClr>
                </a:gs>
                <a:gs pos="58000">
                  <a:srgbClr val="FFFFFF">
                    <a:alpha val="26000"/>
                  </a:srgbClr>
                </a:gs>
                <a:gs pos="98000">
                  <a:schemeClr val="bg1">
                    <a:alpha val="70000"/>
                  </a:schemeClr>
                </a:gs>
              </a:gsLst>
              <a:lin ang="2400000" scaled="0"/>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450" b="1" dirty="0">
                <a:solidFill>
                  <a:prstClr val="black"/>
                </a:solidFill>
                <a:effectLst>
                  <a:outerShdw blurRad="38100" dist="38100" dir="2700000" algn="tl">
                    <a:srgbClr val="000000">
                      <a:alpha val="43137"/>
                    </a:srgbClr>
                  </a:outerShdw>
                </a:effectLst>
                <a:latin typeface="Calibri" panose="020F0502020204030204"/>
              </a:endParaRPr>
            </a:p>
          </p:txBody>
        </p:sp>
        <p:sp>
          <p:nvSpPr>
            <p:cNvPr id="17" name="Oval 16"/>
            <p:cNvSpPr/>
            <p:nvPr/>
          </p:nvSpPr>
          <p:spPr>
            <a:xfrm>
              <a:off x="6628621" y="4115551"/>
              <a:ext cx="1294222" cy="1294222"/>
            </a:xfrm>
            <a:prstGeom prst="ellipse">
              <a:avLst/>
            </a:prstGeom>
            <a:solidFill>
              <a:srgbClr val="FF0000">
                <a:alpha val="18824"/>
              </a:srgbClr>
            </a:soli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450" b="1" dirty="0">
                <a:solidFill>
                  <a:prstClr val="black"/>
                </a:solidFill>
                <a:effectLst>
                  <a:outerShdw blurRad="38100" dist="38100" dir="2700000" algn="tl">
                    <a:srgbClr val="000000">
                      <a:alpha val="43137"/>
                    </a:srgbClr>
                  </a:outerShdw>
                </a:effectLst>
                <a:latin typeface="Calibri" panose="020F0502020204030204"/>
              </a:endParaRPr>
            </a:p>
          </p:txBody>
        </p:sp>
        <p:sp>
          <p:nvSpPr>
            <p:cNvPr id="18" name="Rectangle 17"/>
            <p:cNvSpPr/>
            <p:nvPr/>
          </p:nvSpPr>
          <p:spPr>
            <a:xfrm>
              <a:off x="6647058" y="4559349"/>
              <a:ext cx="1298664" cy="461665"/>
            </a:xfrm>
            <a:prstGeom prst="rect">
              <a:avLst/>
            </a:prstGeom>
          </p:spPr>
          <p:txBody>
            <a:bodyPr wrap="square">
              <a:spAutoFit/>
            </a:bodyPr>
            <a:lstStyle/>
            <a:p>
              <a:pPr algn="ctr" defTabSz="685800"/>
              <a:r>
                <a:rPr lang="en-US" sz="825" b="1" dirty="0">
                  <a:solidFill>
                    <a:prstClr val="black"/>
                  </a:solidFill>
                  <a:latin typeface="Calibri" panose="020F0502020204030204"/>
                </a:rPr>
                <a:t>User &amp; Provider </a:t>
              </a:r>
              <a:br>
                <a:rPr lang="en-US" sz="825" b="1" dirty="0">
                  <a:solidFill>
                    <a:prstClr val="black"/>
                  </a:solidFill>
                  <a:latin typeface="Calibri" panose="020F0502020204030204"/>
                </a:rPr>
              </a:br>
              <a:r>
                <a:rPr lang="en-US" sz="825" b="1" dirty="0">
                  <a:solidFill>
                    <a:prstClr val="black"/>
                  </a:solidFill>
                  <a:latin typeface="Calibri" panose="020F0502020204030204"/>
                </a:rPr>
                <a:t>Implementations</a:t>
              </a:r>
            </a:p>
          </p:txBody>
        </p:sp>
      </p:grpSp>
    </p:spTree>
    <p:extLst>
      <p:ext uri="{BB962C8B-B14F-4D97-AF65-F5344CB8AC3E}">
        <p14:creationId xmlns:p14="http://schemas.microsoft.com/office/powerpoint/2010/main" val="87417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a typeface="Times" panose="02020603050405020304" pitchFamily="18" charset="0"/>
              </a:rPr>
              <a:t>Open Broadband Model</a:t>
            </a:r>
            <a:endParaRPr lang="en-US" dirty="0"/>
          </a:p>
        </p:txBody>
      </p:sp>
      <p:sp>
        <p:nvSpPr>
          <p:cNvPr id="4" name="Content Placeholder 3"/>
          <p:cNvSpPr txBox="1">
            <a:spLocks noGrp="1"/>
          </p:cNvSpPr>
          <p:nvPr>
            <p:ph idx="1"/>
          </p:nvPr>
        </p:nvSpPr>
        <p:spPr>
          <a:xfrm>
            <a:off x="400050" y="1229710"/>
            <a:ext cx="8343901" cy="5044965"/>
          </a:xfrm>
          <a:prstGeom prst="rect">
            <a:avLst/>
          </a:prstGeom>
          <a:noFill/>
        </p:spPr>
        <p:txBody>
          <a:bodyPr wrap="square" rtlCol="0">
            <a:noAutofit/>
          </a:bodyPr>
          <a:lstStyle/>
          <a:p>
            <a:pPr marL="553641" indent="-553641">
              <a:buNone/>
            </a:pPr>
            <a:r>
              <a:rPr lang="en-US" sz="2400" b="1" dirty="0">
                <a:sym typeface="Wingdings" panose="05000000000000000000" pitchFamily="2" charset="2"/>
              </a:rPr>
              <a:t>A Collaborative Model covering various  scenarios</a:t>
            </a:r>
          </a:p>
          <a:p>
            <a:pPr marL="553641" indent="-553641">
              <a:buNone/>
            </a:pPr>
            <a:r>
              <a:rPr lang="en-US" sz="2400" dirty="0">
                <a:solidFill>
                  <a:schemeClr val="accent6">
                    <a:lumMod val="75000"/>
                  </a:schemeClr>
                </a:solidFill>
                <a:sym typeface="Wingdings" panose="05000000000000000000" pitchFamily="2" charset="2"/>
              </a:rPr>
              <a:t>	</a:t>
            </a:r>
            <a:r>
              <a:rPr lang="en-US" sz="2400" dirty="0">
                <a:sym typeface="Wingdings" panose="05000000000000000000" pitchFamily="2" charset="2"/>
              </a:rPr>
              <a:t>Accelerated development of formal (Broadband) Forum standards, etc.	</a:t>
            </a:r>
          </a:p>
          <a:p>
            <a:pPr marL="553641" indent="-553641">
              <a:buNone/>
            </a:pPr>
            <a:r>
              <a:rPr lang="en-US" sz="2400" dirty="0">
                <a:solidFill>
                  <a:schemeClr val="accent6">
                    <a:lumMod val="75000"/>
                  </a:schemeClr>
                </a:solidFill>
                <a:sym typeface="Wingdings" panose="05000000000000000000" pitchFamily="2" charset="2"/>
              </a:rPr>
              <a:t> 	</a:t>
            </a:r>
            <a:r>
              <a:rPr lang="en-US" sz="2400" dirty="0"/>
              <a:t>Use case which are out of scope for a standard (e.g. something for a vertical market or which leverages some other open source work, or a vendor agnostic app-store/catalog</a:t>
            </a:r>
            <a:endParaRPr lang="en-US" sz="2400" dirty="0">
              <a:sym typeface="Wingdings" panose="05000000000000000000" pitchFamily="2" charset="2"/>
            </a:endParaRPr>
          </a:p>
          <a:p>
            <a:pPr marL="553641" indent="-553641">
              <a:buNone/>
            </a:pPr>
            <a:r>
              <a:rPr lang="en-US" sz="2400" dirty="0">
                <a:solidFill>
                  <a:schemeClr val="accent6">
                    <a:lumMod val="75000"/>
                  </a:schemeClr>
                </a:solidFill>
                <a:sym typeface="Wingdings" panose="05000000000000000000" pitchFamily="2" charset="2"/>
              </a:rPr>
              <a:t> </a:t>
            </a:r>
            <a:r>
              <a:rPr lang="en-US" sz="2400" dirty="0">
                <a:sym typeface="Wingdings" panose="05000000000000000000" pitchFamily="2" charset="2"/>
              </a:rPr>
              <a:t>	Open source work on a specific use case to validate new or amended BBF spec</a:t>
            </a:r>
          </a:p>
          <a:p>
            <a:pPr marL="553641" indent="-553641">
              <a:buNone/>
            </a:pPr>
            <a:r>
              <a:rPr lang="en-US" sz="2400" dirty="0">
                <a:solidFill>
                  <a:schemeClr val="accent6">
                    <a:lumMod val="75000"/>
                  </a:schemeClr>
                </a:solidFill>
                <a:sym typeface="Wingdings" panose="05000000000000000000" pitchFamily="2" charset="2"/>
              </a:rPr>
              <a:t>	</a:t>
            </a:r>
            <a:r>
              <a:rPr lang="en-US" sz="2400" dirty="0">
                <a:sym typeface="Wingdings" panose="05000000000000000000" pitchFamily="2" charset="2"/>
              </a:rPr>
              <a:t>Open source projects as incubator for future standards (upstreaming from elsewhere)</a:t>
            </a:r>
            <a:r>
              <a:rPr lang="en-US" sz="2400" dirty="0"/>
              <a:t> – identify common idea/need/data model that warrants standardization </a:t>
            </a:r>
          </a:p>
          <a:p>
            <a:pPr marL="568325" indent="-568325">
              <a:buNone/>
            </a:pPr>
            <a:r>
              <a:rPr lang="en-US" sz="2400" dirty="0">
                <a:solidFill>
                  <a:schemeClr val="accent6">
                    <a:lumMod val="75000"/>
                  </a:schemeClr>
                </a:solidFill>
                <a:sym typeface="Wingdings" panose="05000000000000000000" pitchFamily="2" charset="2"/>
              </a:rPr>
              <a:t> 	</a:t>
            </a:r>
            <a:r>
              <a:rPr lang="en-US" sz="2400" dirty="0">
                <a:sym typeface="Wingdings" panose="05000000000000000000" pitchFamily="2" charset="2"/>
              </a:rPr>
              <a:t>Open source projects are monitored for possible </a:t>
            </a:r>
            <a:r>
              <a:rPr lang="en-US" sz="2400" dirty="0" err="1">
                <a:sym typeface="Wingdings" panose="05000000000000000000" pitchFamily="2" charset="2"/>
              </a:rPr>
              <a:t>standardizaton</a:t>
            </a:r>
            <a:endParaRPr lang="en-US" sz="2400" dirty="0"/>
          </a:p>
        </p:txBody>
      </p:sp>
    </p:spTree>
    <p:extLst>
      <p:ext uri="{BB962C8B-B14F-4D97-AF65-F5344CB8AC3E}">
        <p14:creationId xmlns:p14="http://schemas.microsoft.com/office/powerpoint/2010/main" val="306086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Oval 292"/>
          <p:cNvSpPr/>
          <p:nvPr/>
        </p:nvSpPr>
        <p:spPr>
          <a:xfrm>
            <a:off x="3162842" y="2856349"/>
            <a:ext cx="2820683" cy="2820682"/>
          </a:xfrm>
          <a:prstGeom prst="ellipse">
            <a:avLst/>
          </a:prstGeom>
          <a:gradFill flip="none" rotWithShape="1">
            <a:gsLst>
              <a:gs pos="0">
                <a:srgbClr val="006032"/>
              </a:gs>
              <a:gs pos="100000">
                <a:srgbClr val="006032"/>
              </a:gs>
              <a:gs pos="20000">
                <a:schemeClr val="bg1">
                  <a:lumMod val="95000"/>
                  <a:alpha val="86000"/>
                </a:schemeClr>
              </a:gs>
              <a:gs pos="2000">
                <a:srgbClr val="97C642">
                  <a:alpha val="79000"/>
                </a:srgbClr>
              </a:gs>
              <a:gs pos="97000">
                <a:srgbClr val="97C642"/>
              </a:gs>
              <a:gs pos="95000">
                <a:srgbClr val="A5CE5B">
                  <a:alpha val="44000"/>
                </a:srgbClr>
              </a:gs>
              <a:gs pos="50000">
                <a:schemeClr val="bg1"/>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294" name="Oval 293"/>
          <p:cNvSpPr/>
          <p:nvPr/>
        </p:nvSpPr>
        <p:spPr>
          <a:xfrm>
            <a:off x="1060475" y="2856349"/>
            <a:ext cx="2820683" cy="2820682"/>
          </a:xfrm>
          <a:prstGeom prst="ellipse">
            <a:avLst/>
          </a:prstGeom>
          <a:pattFill prst="dkUpDiag">
            <a:fgClr>
              <a:srgbClr val="00703C"/>
            </a:fgClr>
            <a:bgClr>
              <a:srgbClr val="7BC043"/>
            </a:bgClr>
          </a:patt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295" name="Group 294"/>
          <p:cNvGrpSpPr/>
          <p:nvPr/>
        </p:nvGrpSpPr>
        <p:grpSpPr>
          <a:xfrm>
            <a:off x="5260366" y="2856349"/>
            <a:ext cx="2820683" cy="2820682"/>
            <a:chOff x="7991684" y="1818751"/>
            <a:chExt cx="5105400" cy="5105400"/>
          </a:xfrm>
        </p:grpSpPr>
        <p:grpSp>
          <p:nvGrpSpPr>
            <p:cNvPr id="296" name="Group 295"/>
            <p:cNvGrpSpPr/>
            <p:nvPr/>
          </p:nvGrpSpPr>
          <p:grpSpPr>
            <a:xfrm>
              <a:off x="8591968" y="2327414"/>
              <a:ext cx="4285832" cy="3788021"/>
              <a:chOff x="7441995" y="1946915"/>
              <a:chExt cx="2601595" cy="2263668"/>
            </a:xfrm>
          </p:grpSpPr>
          <p:grpSp>
            <p:nvGrpSpPr>
              <p:cNvPr id="298" name="Group 297"/>
              <p:cNvGrpSpPr/>
              <p:nvPr/>
            </p:nvGrpSpPr>
            <p:grpSpPr>
              <a:xfrm>
                <a:off x="9087726" y="2045928"/>
                <a:ext cx="574636" cy="669607"/>
                <a:chOff x="4437045" y="4412791"/>
                <a:chExt cx="574636" cy="669607"/>
              </a:xfrm>
            </p:grpSpPr>
            <p:grpSp>
              <p:nvGrpSpPr>
                <p:cNvPr id="547" name="Group 546"/>
                <p:cNvGrpSpPr/>
                <p:nvPr/>
              </p:nvGrpSpPr>
              <p:grpSpPr>
                <a:xfrm>
                  <a:off x="4437045" y="4412791"/>
                  <a:ext cx="551584" cy="580158"/>
                  <a:chOff x="7127270" y="2863519"/>
                  <a:chExt cx="791805" cy="832823"/>
                </a:xfrm>
              </p:grpSpPr>
              <p:sp>
                <p:nvSpPr>
                  <p:cNvPr id="549" name="Oval 548"/>
                  <p:cNvSpPr/>
                  <p:nvPr/>
                </p:nvSpPr>
                <p:spPr>
                  <a:xfrm>
                    <a:off x="7184161" y="2919755"/>
                    <a:ext cx="710680" cy="710680"/>
                  </a:xfrm>
                  <a:prstGeom prst="ellipse">
                    <a:avLst/>
                  </a:prstGeom>
                  <a:gradFill>
                    <a:gsLst>
                      <a:gs pos="0">
                        <a:schemeClr val="tx1">
                          <a:lumMod val="50000"/>
                          <a:lumOff val="50000"/>
                        </a:schemeClr>
                      </a:gs>
                      <a:gs pos="90000">
                        <a:schemeClr val="tx1">
                          <a:lumMod val="50000"/>
                          <a:lumOff val="50000"/>
                        </a:schemeClr>
                      </a:gs>
                      <a:gs pos="59000">
                        <a:schemeClr val="bg1">
                          <a:lumMod val="75000"/>
                        </a:schemeClr>
                      </a:gs>
                      <a:gs pos="49000">
                        <a:schemeClr val="bg1">
                          <a:lumMod val="75000"/>
                        </a:schemeClr>
                      </a:gs>
                      <a:gs pos="26000">
                        <a:srgbClr val="989898"/>
                      </a:gs>
                      <a:gs pos="53000">
                        <a:srgbClr val="7BC043">
                          <a:shade val="100000"/>
                          <a:satMod val="115000"/>
                        </a:srgbClr>
                      </a:gs>
                    </a:gsLst>
                    <a:lin ang="14400000" scaled="0"/>
                  </a:gradFill>
                  <a:ln w="9525">
                    <a:solidFill>
                      <a:schemeClr val="tx1"/>
                    </a:solidFill>
                  </a:ln>
                  <a:effectLst/>
                  <a:scene3d>
                    <a:camera prst="orthographicFront"/>
                    <a:lightRig rig="threePt" dir="t"/>
                  </a:scene3d>
                  <a:sp3d>
                    <a:bevelT w="127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a:endParaRPr>
                  </a:p>
                </p:txBody>
              </p:sp>
              <p:grpSp>
                <p:nvGrpSpPr>
                  <p:cNvPr id="550" name="Group 549"/>
                  <p:cNvGrpSpPr/>
                  <p:nvPr/>
                </p:nvGrpSpPr>
                <p:grpSpPr>
                  <a:xfrm rot="2700000">
                    <a:off x="7106761" y="2884028"/>
                    <a:ext cx="832823" cy="791805"/>
                    <a:chOff x="9177799" y="3740298"/>
                    <a:chExt cx="832823" cy="791805"/>
                  </a:xfrm>
                </p:grpSpPr>
                <p:grpSp>
                  <p:nvGrpSpPr>
                    <p:cNvPr id="551" name="Group 550"/>
                    <p:cNvGrpSpPr/>
                    <p:nvPr/>
                  </p:nvGrpSpPr>
                  <p:grpSpPr>
                    <a:xfrm>
                      <a:off x="9177799" y="4002035"/>
                      <a:ext cx="832823" cy="268896"/>
                      <a:chOff x="9166913" y="3991149"/>
                      <a:chExt cx="832823" cy="268896"/>
                    </a:xfrm>
                  </p:grpSpPr>
                  <p:sp>
                    <p:nvSpPr>
                      <p:cNvPr id="555" name="Right Arrow 554"/>
                      <p:cNvSpPr/>
                      <p:nvPr/>
                    </p:nvSpPr>
                    <p:spPr>
                      <a:xfrm>
                        <a:off x="9645215" y="3991149"/>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6" name="Right Arrow 555"/>
                      <p:cNvSpPr/>
                      <p:nvPr/>
                    </p:nvSpPr>
                    <p:spPr>
                      <a:xfrm flipH="1">
                        <a:off x="9166913" y="3991150"/>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nvGrpSpPr>
                    <p:cNvPr id="552" name="Group 551"/>
                    <p:cNvGrpSpPr/>
                    <p:nvPr/>
                  </p:nvGrpSpPr>
                  <p:grpSpPr>
                    <a:xfrm>
                      <a:off x="9460119" y="3740298"/>
                      <a:ext cx="268895" cy="791805"/>
                      <a:chOff x="9460119" y="3740298"/>
                      <a:chExt cx="268895" cy="791805"/>
                    </a:xfrm>
                  </p:grpSpPr>
                  <p:sp>
                    <p:nvSpPr>
                      <p:cNvPr id="553" name="Right Arrow 552"/>
                      <p:cNvSpPr/>
                      <p:nvPr/>
                    </p:nvSpPr>
                    <p:spPr>
                      <a:xfrm rot="16200000">
                        <a:off x="9417306" y="4220395"/>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4" name="Right Arrow 553"/>
                      <p:cNvSpPr/>
                      <p:nvPr/>
                    </p:nvSpPr>
                    <p:spPr>
                      <a:xfrm rot="16200000" flipH="1">
                        <a:off x="9417306" y="3783111"/>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grpSp>
            <p:sp>
              <p:nvSpPr>
                <p:cNvPr id="548" name="TextBox 547"/>
                <p:cNvSpPr txBox="1"/>
                <p:nvPr/>
              </p:nvSpPr>
              <p:spPr>
                <a:xfrm>
                  <a:off x="4456208" y="4825115"/>
                  <a:ext cx="555473" cy="257283"/>
                </a:xfrm>
                <a:prstGeom prst="rect">
                  <a:avLst/>
                </a:prstGeom>
                <a:noFill/>
              </p:spPr>
              <p:txBody>
                <a:bodyPr wrap="square" rtlCol="0">
                  <a:prstTxWarp prst="textArchDown">
                    <a:avLst/>
                  </a:prstTxWarp>
                  <a:spAutoFit/>
                </a:bodyPr>
                <a:lstStyle/>
                <a:p>
                  <a:pPr algn="ctr" defTabSz="685800"/>
                  <a:r>
                    <a:rPr lang="en-US" sz="788" dirty="0">
                      <a:solidFill>
                        <a:prstClr val="black"/>
                      </a:solidFill>
                      <a:latin typeface="Calibri" panose="020F0502020204030204"/>
                    </a:rPr>
                    <a:t>router</a:t>
                  </a:r>
                </a:p>
              </p:txBody>
            </p:sp>
          </p:grpSp>
          <p:sp>
            <p:nvSpPr>
              <p:cNvPr id="299" name="Rounded Rectangle 298"/>
              <p:cNvSpPr/>
              <p:nvPr/>
            </p:nvSpPr>
            <p:spPr>
              <a:xfrm>
                <a:off x="8166275" y="2366563"/>
                <a:ext cx="88709" cy="236662"/>
              </a:xfrm>
              <a:prstGeom prst="roundRect">
                <a:avLst/>
              </a:prstGeom>
              <a:pattFill prst="lgGrid">
                <a:fgClr>
                  <a:schemeClr val="bg1">
                    <a:lumMod val="65000"/>
                  </a:schemeClr>
                </a:fgClr>
                <a:bgClr>
                  <a:schemeClr val="tx1">
                    <a:lumMod val="65000"/>
                    <a:lumOff val="35000"/>
                  </a:schemeClr>
                </a:bgClr>
              </a:patt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00" name="Group 299"/>
              <p:cNvGrpSpPr/>
              <p:nvPr/>
            </p:nvGrpSpPr>
            <p:grpSpPr>
              <a:xfrm>
                <a:off x="8319640" y="2404257"/>
                <a:ext cx="623211" cy="306649"/>
                <a:chOff x="-2535633" y="4852891"/>
                <a:chExt cx="1711044" cy="873802"/>
              </a:xfrm>
              <a:effectLst>
                <a:outerShdw blurRad="50800" dist="38100" dir="2700000" algn="tl" rotWithShape="0">
                  <a:prstClr val="black">
                    <a:alpha val="40000"/>
                  </a:prstClr>
                </a:outerShdw>
              </a:effectLst>
            </p:grpSpPr>
            <p:sp>
              <p:nvSpPr>
                <p:cNvPr id="545" name="L-Shape 165"/>
                <p:cNvSpPr/>
                <p:nvPr/>
              </p:nvSpPr>
              <p:spPr>
                <a:xfrm>
                  <a:off x="-1680111" y="4852891"/>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65000"/>
                        <a:lumOff val="35000"/>
                      </a:schemeClr>
                    </a:gs>
                    <a:gs pos="49000">
                      <a:schemeClr val="tx1">
                        <a:lumMod val="85000"/>
                        <a:lumOff val="15000"/>
                      </a:schemeClr>
                    </a:gs>
                    <a:gs pos="23000">
                      <a:schemeClr val="bg1">
                        <a:lumMod val="75000"/>
                      </a:schemeClr>
                    </a:gs>
                  </a:gsLst>
                  <a:lin ang="18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6" name="L-Shape 165"/>
                <p:cNvSpPr/>
                <p:nvPr/>
              </p:nvSpPr>
              <p:spPr>
                <a:xfrm flipH="1">
                  <a:off x="-2535633" y="4853872"/>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85000"/>
                        <a:lumOff val="15000"/>
                      </a:schemeClr>
                    </a:gs>
                    <a:gs pos="80000">
                      <a:schemeClr val="tx1">
                        <a:lumMod val="85000"/>
                        <a:lumOff val="15000"/>
                      </a:schemeClr>
                    </a:gs>
                    <a:gs pos="23000">
                      <a:schemeClr val="bg1">
                        <a:lumMod val="75000"/>
                      </a:schemeClr>
                    </a:gs>
                  </a:gsLst>
                  <a:lin ang="72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sp>
            <p:nvSpPr>
              <p:cNvPr id="301" name="Rectangle 300"/>
              <p:cNvSpPr/>
              <p:nvPr/>
            </p:nvSpPr>
            <p:spPr>
              <a:xfrm>
                <a:off x="8256428" y="1957880"/>
                <a:ext cx="776991" cy="45952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US" sz="900" dirty="0">
                  <a:solidFill>
                    <a:prstClr val="white"/>
                  </a:solidFill>
                  <a:latin typeface="Calibri" panose="020F0502020204030204"/>
                </a:endParaRPr>
              </a:p>
            </p:txBody>
          </p:sp>
          <p:grpSp>
            <p:nvGrpSpPr>
              <p:cNvPr id="302" name="Group 301"/>
              <p:cNvGrpSpPr/>
              <p:nvPr/>
            </p:nvGrpSpPr>
            <p:grpSpPr>
              <a:xfrm>
                <a:off x="7617556" y="2675680"/>
                <a:ext cx="782387" cy="377423"/>
                <a:chOff x="13987391" y="3810940"/>
                <a:chExt cx="782387" cy="377423"/>
              </a:xfrm>
            </p:grpSpPr>
            <p:sp>
              <p:nvSpPr>
                <p:cNvPr id="537" name="Parallelogram 536"/>
                <p:cNvSpPr/>
                <p:nvPr/>
              </p:nvSpPr>
              <p:spPr>
                <a:xfrm>
                  <a:off x="13987391" y="4130070"/>
                  <a:ext cx="701066" cy="58293"/>
                </a:xfrm>
                <a:prstGeom prst="parallelogram">
                  <a:avLst>
                    <a:gd name="adj" fmla="val 298726"/>
                  </a:avLst>
                </a:prstGeom>
                <a:pattFill prst="ltHorz">
                  <a:fgClr>
                    <a:schemeClr val="bg1">
                      <a:lumMod val="75000"/>
                    </a:schemeClr>
                  </a:fgClr>
                  <a:bgClr>
                    <a:schemeClr val="tx1">
                      <a:lumMod val="50000"/>
                      <a:lumOff val="50000"/>
                    </a:schemeClr>
                  </a:bgClr>
                </a:patt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38" name="Group 537"/>
                <p:cNvGrpSpPr/>
                <p:nvPr/>
              </p:nvGrpSpPr>
              <p:grpSpPr>
                <a:xfrm>
                  <a:off x="14173200" y="3810940"/>
                  <a:ext cx="596578" cy="316236"/>
                  <a:chOff x="14173200" y="3810940"/>
                  <a:chExt cx="480553" cy="316236"/>
                </a:xfrm>
              </p:grpSpPr>
              <p:sp>
                <p:nvSpPr>
                  <p:cNvPr id="539" name="Parallelogram 538"/>
                  <p:cNvSpPr/>
                  <p:nvPr/>
                </p:nvSpPr>
                <p:spPr>
                  <a:xfrm>
                    <a:off x="14173200" y="3810940"/>
                    <a:ext cx="480553" cy="316236"/>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40" name="Group 539"/>
                  <p:cNvGrpSpPr/>
                  <p:nvPr/>
                </p:nvGrpSpPr>
                <p:grpSpPr>
                  <a:xfrm>
                    <a:off x="14218822" y="3842981"/>
                    <a:ext cx="107813" cy="200725"/>
                    <a:chOff x="14173200" y="3866223"/>
                    <a:chExt cx="122004" cy="227146"/>
                  </a:xfrm>
                </p:grpSpPr>
                <p:sp>
                  <p:nvSpPr>
                    <p:cNvPr id="541" name="Parallelogram 540"/>
                    <p:cNvSpPr/>
                    <p:nvPr/>
                  </p:nvSpPr>
                  <p:spPr>
                    <a:xfrm>
                      <a:off x="14225729" y="3866223"/>
                      <a:ext cx="69475" cy="45719"/>
                    </a:xfrm>
                    <a:prstGeom prst="parallelogram">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2" name="Parallelogram 541"/>
                    <p:cNvSpPr/>
                    <p:nvPr/>
                  </p:nvSpPr>
                  <p:spPr>
                    <a:xfrm>
                      <a:off x="14208704" y="392499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3" name="Parallelogram 542"/>
                    <p:cNvSpPr/>
                    <p:nvPr/>
                  </p:nvSpPr>
                  <p:spPr>
                    <a:xfrm>
                      <a:off x="14190225" y="3988883"/>
                      <a:ext cx="69475" cy="45719"/>
                    </a:xfrm>
                    <a:prstGeom prst="parallelogram">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4" name="Parallelogram 543"/>
                    <p:cNvSpPr/>
                    <p:nvPr/>
                  </p:nvSpPr>
                  <p:spPr>
                    <a:xfrm>
                      <a:off x="14173200" y="404765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grpSp>
            <p:nvGrpSpPr>
              <p:cNvPr id="303" name="Group 302"/>
              <p:cNvGrpSpPr/>
              <p:nvPr/>
            </p:nvGrpSpPr>
            <p:grpSpPr>
              <a:xfrm>
                <a:off x="7446357" y="1946915"/>
                <a:ext cx="1204622" cy="1696607"/>
                <a:chOff x="5253767" y="326071"/>
                <a:chExt cx="1105247" cy="1696607"/>
              </a:xfrm>
            </p:grpSpPr>
            <p:grpSp>
              <p:nvGrpSpPr>
                <p:cNvPr id="474" name="Group 473"/>
                <p:cNvGrpSpPr/>
                <p:nvPr/>
              </p:nvGrpSpPr>
              <p:grpSpPr>
                <a:xfrm>
                  <a:off x="5253767" y="596465"/>
                  <a:ext cx="1105247" cy="1426213"/>
                  <a:chOff x="6019800" y="4882994"/>
                  <a:chExt cx="714305" cy="1422619"/>
                </a:xfrm>
                <a:effectLst/>
              </p:grpSpPr>
              <p:sp>
                <p:nvSpPr>
                  <p:cNvPr id="476" name="Rectangle 475"/>
                  <p:cNvSpPr/>
                  <p:nvPr/>
                </p:nvSpPr>
                <p:spPr>
                  <a:xfrm>
                    <a:off x="6022226" y="5205733"/>
                    <a:ext cx="710471" cy="224871"/>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7" name="Rectangle 476"/>
                  <p:cNvSpPr/>
                  <p:nvPr/>
                </p:nvSpPr>
                <p:spPr>
                  <a:xfrm>
                    <a:off x="6022226" y="4995488"/>
                    <a:ext cx="705243" cy="1310125"/>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78" name="Group 477"/>
                  <p:cNvGrpSpPr/>
                  <p:nvPr/>
                </p:nvGrpSpPr>
                <p:grpSpPr>
                  <a:xfrm>
                    <a:off x="6021894" y="5038376"/>
                    <a:ext cx="703149" cy="392227"/>
                    <a:chOff x="1474354" y="3428122"/>
                    <a:chExt cx="764055" cy="730555"/>
                  </a:xfrm>
                </p:grpSpPr>
                <p:grpSp>
                  <p:nvGrpSpPr>
                    <p:cNvPr id="527" name="Group 526"/>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33" name="Rectangle 53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4" name="Rectangle 53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5" name="Rectangle 53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6" name="Rectangle 53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28" name="Group 527"/>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29" name="Rectangle 528"/>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0" name="Rectangle 529"/>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1" name="Rectangle 530"/>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2" name="Rectangle 531"/>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79" name="Rectangle 478"/>
                  <p:cNvSpPr/>
                  <p:nvPr/>
                </p:nvSpPr>
                <p:spPr>
                  <a:xfrm>
                    <a:off x="6023309" y="4882994"/>
                    <a:ext cx="705243" cy="122464"/>
                  </a:xfrm>
                  <a:prstGeom prst="rect">
                    <a:avLst/>
                  </a:prstGeom>
                  <a:solidFill>
                    <a:schemeClr val="bg1"/>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defTabSz="685800">
                      <a:defRPr/>
                    </a:pPr>
                    <a:r>
                      <a:rPr lang="en-US" sz="525" b="1" dirty="0">
                        <a:solidFill>
                          <a:srgbClr val="FF0000"/>
                        </a:solidFill>
                        <a:effectLst>
                          <a:outerShdw blurRad="38100" dist="38100" dir="2700000" algn="tl">
                            <a:srgbClr val="000000">
                              <a:alpha val="43137"/>
                            </a:srgbClr>
                          </a:outerShdw>
                        </a:effectLst>
                        <a:latin typeface="Calibri"/>
                      </a:rPr>
                      <a:t>Professional Building </a:t>
                    </a:r>
                  </a:p>
                </p:txBody>
              </p:sp>
              <p:sp>
                <p:nvSpPr>
                  <p:cNvPr id="480" name="Rectangle 479"/>
                  <p:cNvSpPr/>
                  <p:nvPr/>
                </p:nvSpPr>
                <p:spPr>
                  <a:xfrm>
                    <a:off x="6022226" y="521720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1" name="Rectangle 480"/>
                  <p:cNvSpPr/>
                  <p:nvPr/>
                </p:nvSpPr>
                <p:spPr>
                  <a:xfrm>
                    <a:off x="6022226" y="499944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2" name="Rectangle 481"/>
                  <p:cNvSpPr/>
                  <p:nvPr/>
                </p:nvSpPr>
                <p:spPr>
                  <a:xfrm>
                    <a:off x="6019800" y="5039466"/>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3" name="Group 482"/>
                  <p:cNvGrpSpPr/>
                  <p:nvPr/>
                </p:nvGrpSpPr>
                <p:grpSpPr>
                  <a:xfrm>
                    <a:off x="6038349" y="5761921"/>
                    <a:ext cx="146772" cy="94938"/>
                    <a:chOff x="3117852" y="3657600"/>
                    <a:chExt cx="160014" cy="103503"/>
                  </a:xfrm>
                </p:grpSpPr>
                <p:grpSp>
                  <p:nvGrpSpPr>
                    <p:cNvPr id="521" name="Group 520"/>
                    <p:cNvGrpSpPr/>
                    <p:nvPr/>
                  </p:nvGrpSpPr>
                  <p:grpSpPr>
                    <a:xfrm>
                      <a:off x="3117852" y="3657600"/>
                      <a:ext cx="160014" cy="45719"/>
                      <a:chOff x="3117852" y="3657600"/>
                      <a:chExt cx="533400" cy="152402"/>
                    </a:xfrm>
                  </p:grpSpPr>
                  <p:sp>
                    <p:nvSpPr>
                      <p:cNvPr id="525" name="Rectangle 524"/>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6" name="Rectangle 525"/>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22" name="Group 521"/>
                    <p:cNvGrpSpPr/>
                    <p:nvPr/>
                  </p:nvGrpSpPr>
                  <p:grpSpPr>
                    <a:xfrm>
                      <a:off x="3117852" y="3715384"/>
                      <a:ext cx="160014" cy="45719"/>
                      <a:chOff x="3117852" y="3657600"/>
                      <a:chExt cx="533400" cy="152402"/>
                    </a:xfrm>
                  </p:grpSpPr>
                  <p:sp>
                    <p:nvSpPr>
                      <p:cNvPr id="523" name="Rectangle 522"/>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4" name="Rectangle 523"/>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sp>
                <p:nvSpPr>
                  <p:cNvPr id="484" name="Rectangle 483"/>
                  <p:cNvSpPr/>
                  <p:nvPr/>
                </p:nvSpPr>
                <p:spPr>
                  <a:xfrm>
                    <a:off x="6023634" y="5637806"/>
                    <a:ext cx="710471" cy="223556"/>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5" name="Group 484"/>
                  <p:cNvGrpSpPr/>
                  <p:nvPr/>
                </p:nvGrpSpPr>
                <p:grpSpPr>
                  <a:xfrm>
                    <a:off x="6023302" y="5470450"/>
                    <a:ext cx="703149" cy="390912"/>
                    <a:chOff x="1474354" y="3428122"/>
                    <a:chExt cx="764055" cy="730555"/>
                  </a:xfrm>
                </p:grpSpPr>
                <p:grpSp>
                  <p:nvGrpSpPr>
                    <p:cNvPr id="511" name="Group 510"/>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17" name="Rectangle 51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8" name="Rectangle 51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9" name="Rectangle 51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20" name="Rectangle 51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12" name="Group 511"/>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13" name="Rectangle 51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4" name="Rectangle 51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5" name="Rectangle 51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6" name="Rectangle 51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86" name="Rectangle 485"/>
                  <p:cNvSpPr/>
                  <p:nvPr/>
                </p:nvSpPr>
                <p:spPr>
                  <a:xfrm>
                    <a:off x="6023634" y="564927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7" name="Rectangle 486"/>
                  <p:cNvSpPr/>
                  <p:nvPr/>
                </p:nvSpPr>
                <p:spPr>
                  <a:xfrm>
                    <a:off x="6023634" y="5431518"/>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8" name="Rectangle 487"/>
                  <p:cNvSpPr/>
                  <p:nvPr/>
                </p:nvSpPr>
                <p:spPr>
                  <a:xfrm>
                    <a:off x="6021208" y="5471539"/>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9" name="Group 488"/>
                  <p:cNvGrpSpPr/>
                  <p:nvPr/>
                </p:nvGrpSpPr>
                <p:grpSpPr>
                  <a:xfrm>
                    <a:off x="6038200" y="6190563"/>
                    <a:ext cx="146772" cy="94938"/>
                    <a:chOff x="3117852" y="3657600"/>
                    <a:chExt cx="160014" cy="103503"/>
                  </a:xfrm>
                </p:grpSpPr>
                <p:grpSp>
                  <p:nvGrpSpPr>
                    <p:cNvPr id="505" name="Group 504"/>
                    <p:cNvGrpSpPr/>
                    <p:nvPr/>
                  </p:nvGrpSpPr>
                  <p:grpSpPr>
                    <a:xfrm>
                      <a:off x="3117852" y="3657600"/>
                      <a:ext cx="160014" cy="45719"/>
                      <a:chOff x="3117852" y="3657600"/>
                      <a:chExt cx="533400" cy="152402"/>
                    </a:xfrm>
                  </p:grpSpPr>
                  <p:sp>
                    <p:nvSpPr>
                      <p:cNvPr id="509" name="Rectangle 508"/>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10" name="Rectangle 509"/>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06" name="Group 505"/>
                    <p:cNvGrpSpPr/>
                    <p:nvPr/>
                  </p:nvGrpSpPr>
                  <p:grpSpPr>
                    <a:xfrm>
                      <a:off x="3117852" y="3715384"/>
                      <a:ext cx="160014" cy="45719"/>
                      <a:chOff x="3117852" y="3657600"/>
                      <a:chExt cx="533400" cy="152402"/>
                    </a:xfrm>
                  </p:grpSpPr>
                  <p:sp>
                    <p:nvSpPr>
                      <p:cNvPr id="507" name="Rectangle 506"/>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08" name="Rectangle 507"/>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grpSp>
                <p:nvGrpSpPr>
                  <p:cNvPr id="490" name="Group 489"/>
                  <p:cNvGrpSpPr/>
                  <p:nvPr/>
                </p:nvGrpSpPr>
                <p:grpSpPr>
                  <a:xfrm>
                    <a:off x="6023153" y="5899092"/>
                    <a:ext cx="703149" cy="390912"/>
                    <a:chOff x="1474354" y="3428122"/>
                    <a:chExt cx="764055" cy="730555"/>
                  </a:xfrm>
                </p:grpSpPr>
                <p:grpSp>
                  <p:nvGrpSpPr>
                    <p:cNvPr id="495" name="Group 494"/>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01" name="Rectangle 50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2" name="Rectangle 50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3" name="Rectangle 50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4" name="Rectangle 50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96" name="Group 495"/>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497" name="Rectangle 49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8" name="Rectangle 49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9" name="Rectangle 49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0" name="Rectangle 49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91" name="Rectangle 490"/>
                  <p:cNvSpPr/>
                  <p:nvPr/>
                </p:nvSpPr>
                <p:spPr>
                  <a:xfrm>
                    <a:off x="6028067" y="608058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2" name="Rectangle 491"/>
                  <p:cNvSpPr/>
                  <p:nvPr/>
                </p:nvSpPr>
                <p:spPr>
                  <a:xfrm>
                    <a:off x="6023485" y="5860160"/>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3" name="Rectangle 492"/>
                  <p:cNvSpPr/>
                  <p:nvPr/>
                </p:nvSpPr>
                <p:spPr>
                  <a:xfrm>
                    <a:off x="6021059" y="5900181"/>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4" name="Rectangle 493"/>
                  <p:cNvSpPr/>
                  <p:nvPr/>
                </p:nvSpPr>
                <p:spPr>
                  <a:xfrm>
                    <a:off x="6287313" y="6123246"/>
                    <a:ext cx="176205" cy="162256"/>
                  </a:xfrm>
                  <a:prstGeom prst="rect">
                    <a:avLst/>
                  </a:prstGeom>
                  <a:solidFill>
                    <a:srgbClr val="00703C">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75" name="TextBox 474"/>
                <p:cNvSpPr txBox="1"/>
                <p:nvPr/>
              </p:nvSpPr>
              <p:spPr>
                <a:xfrm>
                  <a:off x="5282237" y="326071"/>
                  <a:ext cx="1076424" cy="199739"/>
                </a:xfrm>
                <a:prstGeom prst="rect">
                  <a:avLst/>
                </a:prstGeom>
                <a:noFill/>
                <a:effectLst>
                  <a:softEdge rad="31750"/>
                </a:effectLst>
              </p:spPr>
              <p:txBody>
                <a:bodyPr wrap="square" rtlCol="0">
                  <a:spAutoFit/>
                </a:bodyPr>
                <a:lstStyle/>
                <a:p>
                  <a:pPr algn="ctr" defTabSz="685800">
                    <a:defRPr/>
                  </a:pPr>
                  <a:endParaRPr lang="en-US" sz="600" b="1" dirty="0">
                    <a:solidFill>
                      <a:prstClr val="black"/>
                    </a:solidFill>
                    <a:latin typeface="Calibri"/>
                  </a:endParaRPr>
                </a:p>
              </p:txBody>
            </p:sp>
          </p:grpSp>
          <p:grpSp>
            <p:nvGrpSpPr>
              <p:cNvPr id="304" name="Group 303"/>
              <p:cNvGrpSpPr/>
              <p:nvPr/>
            </p:nvGrpSpPr>
            <p:grpSpPr>
              <a:xfrm>
                <a:off x="8226177" y="3252245"/>
                <a:ext cx="1119546" cy="958338"/>
                <a:chOff x="7122885" y="2774870"/>
                <a:chExt cx="1119546" cy="958338"/>
              </a:xfrm>
            </p:grpSpPr>
            <p:grpSp>
              <p:nvGrpSpPr>
                <p:cNvPr id="430" name="Group 429"/>
                <p:cNvGrpSpPr/>
                <p:nvPr/>
              </p:nvGrpSpPr>
              <p:grpSpPr>
                <a:xfrm>
                  <a:off x="7162801" y="3212936"/>
                  <a:ext cx="1079630" cy="520272"/>
                  <a:chOff x="7162801" y="3212936"/>
                  <a:chExt cx="1079630" cy="520272"/>
                </a:xfrm>
              </p:grpSpPr>
              <p:grpSp>
                <p:nvGrpSpPr>
                  <p:cNvPr id="432" name="Group 431"/>
                  <p:cNvGrpSpPr/>
                  <p:nvPr/>
                </p:nvGrpSpPr>
                <p:grpSpPr>
                  <a:xfrm>
                    <a:off x="7162801" y="3212936"/>
                    <a:ext cx="1079630" cy="520272"/>
                    <a:chOff x="4058393" y="5824159"/>
                    <a:chExt cx="821410" cy="395836"/>
                  </a:xfrm>
                </p:grpSpPr>
                <p:sp>
                  <p:nvSpPr>
                    <p:cNvPr id="434" name="Rectangle 433"/>
                    <p:cNvSpPr/>
                    <p:nvPr/>
                  </p:nvSpPr>
                  <p:spPr>
                    <a:xfrm>
                      <a:off x="4088166" y="6174276"/>
                      <a:ext cx="748937" cy="45719"/>
                    </a:xfrm>
                    <a:prstGeom prst="rect">
                      <a:avLst/>
                    </a:prstGeom>
                    <a:solidFill>
                      <a:srgbClr val="87460A"/>
                    </a:soli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5" name="Rectangle 434"/>
                    <p:cNvSpPr/>
                    <p:nvPr/>
                  </p:nvSpPr>
                  <p:spPr>
                    <a:xfrm>
                      <a:off x="4088137" y="5995654"/>
                      <a:ext cx="748937" cy="220209"/>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6" name="Trapezoid 435"/>
                    <p:cNvSpPr/>
                    <p:nvPr/>
                  </p:nvSpPr>
                  <p:spPr>
                    <a:xfrm>
                      <a:off x="4059406" y="5914508"/>
                      <a:ext cx="820397" cy="82366"/>
                    </a:xfrm>
                    <a:prstGeom prst="trapezoid">
                      <a:avLst>
                        <a:gd name="adj" fmla="val 311608"/>
                      </a:avLst>
                    </a:prstGeom>
                    <a:pattFill prst="narHorz">
                      <a:fgClr>
                        <a:schemeClr val="accent6">
                          <a:lumMod val="50000"/>
                        </a:schemeClr>
                      </a:fgClr>
                      <a:bgClr>
                        <a:schemeClr val="accent6">
                          <a:lumMod val="60000"/>
                          <a:lumOff val="40000"/>
                        </a:schemeClr>
                      </a:bgClr>
                    </a:patt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7" name="Rectangle 436"/>
                    <p:cNvSpPr/>
                    <p:nvPr/>
                  </p:nvSpPr>
                  <p:spPr>
                    <a:xfrm>
                      <a:off x="4377431" y="5856589"/>
                      <a:ext cx="49883" cy="95744"/>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8" name="Rectangle 437"/>
                    <p:cNvSpPr/>
                    <p:nvPr/>
                  </p:nvSpPr>
                  <p:spPr>
                    <a:xfrm>
                      <a:off x="4481374" y="6016303"/>
                      <a:ext cx="114300" cy="199559"/>
                    </a:xfrm>
                    <a:prstGeom prst="rect">
                      <a:avLst/>
                    </a:prstGeom>
                    <a:solidFill>
                      <a:schemeClr val="bg1">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9" name="Rectangle 438"/>
                    <p:cNvSpPr/>
                    <p:nvPr/>
                  </p:nvSpPr>
                  <p:spPr>
                    <a:xfrm>
                      <a:off x="4139161" y="6026233"/>
                      <a:ext cx="59821" cy="89379"/>
                    </a:xfrm>
                    <a:prstGeom prst="rect">
                      <a:avLst/>
                    </a:prstGeom>
                    <a:gradFill>
                      <a:gsLst>
                        <a:gs pos="86000">
                          <a:schemeClr val="bg1">
                            <a:lumMod val="75000"/>
                          </a:schemeClr>
                        </a:gs>
                        <a:gs pos="0">
                          <a:schemeClr val="tx1">
                            <a:lumMod val="50000"/>
                            <a:lumOff val="50000"/>
                          </a:schemeClr>
                        </a:gs>
                        <a:gs pos="36000">
                          <a:schemeClr val="bg1"/>
                        </a:gs>
                        <a:gs pos="19000">
                          <a:schemeClr val="bg1">
                            <a:lumMod val="95000"/>
                          </a:schemeClr>
                        </a:gs>
                        <a:gs pos="75000">
                          <a:schemeClr val="bg1">
                            <a:lumMod val="75000"/>
                          </a:schemeClr>
                        </a:gs>
                        <a:gs pos="99000">
                          <a:schemeClr val="tx1">
                            <a:lumMod val="50000"/>
                            <a:lumOff val="50000"/>
                          </a:schemeClr>
                        </a:gs>
                        <a:gs pos="90000">
                          <a:schemeClr val="bg1">
                            <a:lumMod val="65000"/>
                          </a:schemeClr>
                        </a:gs>
                      </a:gsLst>
                      <a:lin ang="3000000" scaled="0"/>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pic>
                  <p:nvPicPr>
                    <p:cNvPr id="440" name="Picture 2" descr="http://tse2.mm.bing.net/th?id=OIP.M7430890571028c155c8edae50db7a1acH0&amp;pid=15.1&amp;P=0&amp;w=245&amp;h=1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36868" y="6030366"/>
                      <a:ext cx="157159" cy="121935"/>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41" name="Group 440"/>
                    <p:cNvGrpSpPr/>
                    <p:nvPr/>
                  </p:nvGrpSpPr>
                  <p:grpSpPr>
                    <a:xfrm>
                      <a:off x="4636232" y="6027311"/>
                      <a:ext cx="157160" cy="127207"/>
                      <a:chOff x="4691064" y="6400800"/>
                      <a:chExt cx="186176" cy="228714"/>
                    </a:xfrm>
                    <a:noFill/>
                  </p:grpSpPr>
                  <p:sp>
                    <p:nvSpPr>
                      <p:cNvPr id="462" name="Rectangle 461"/>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3" name="Rectangle 462"/>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4" name="Rectangle 463"/>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5" name="Rectangle 464"/>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6" name="Rectangle 465"/>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7" name="Rectangle 466"/>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8" name="Rectangle 467"/>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9" name="Rectangle 468"/>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0" name="Rectangle 469"/>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1" name="Rectangle 470"/>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2" name="Rectangle 471"/>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3" name="Rectangle 472"/>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pic>
                  <p:nvPicPr>
                    <p:cNvPr id="44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62490" y="6027837"/>
                      <a:ext cx="160665" cy="12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43" name="Group 442"/>
                    <p:cNvGrpSpPr/>
                    <p:nvPr/>
                  </p:nvGrpSpPr>
                  <p:grpSpPr>
                    <a:xfrm>
                      <a:off x="4258025" y="6022016"/>
                      <a:ext cx="163662" cy="127207"/>
                      <a:chOff x="4691064" y="6400800"/>
                      <a:chExt cx="186176" cy="228714"/>
                    </a:xfrm>
                    <a:noFill/>
                  </p:grpSpPr>
                  <p:sp>
                    <p:nvSpPr>
                      <p:cNvPr id="450" name="Rectangle 449"/>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1" name="Rectangle 450"/>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2" name="Rectangle 451"/>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3" name="Rectangle 452"/>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4" name="Rectangle 453"/>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5" name="Rectangle 454"/>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6" name="Rectangle 455"/>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7" name="Rectangle 456"/>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8" name="Rectangle 457"/>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9" name="Rectangle 458"/>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0" name="Rectangle 459"/>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1" name="Rectangle 460"/>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44" name="Rectangle 443"/>
                    <p:cNvSpPr/>
                    <p:nvPr/>
                  </p:nvSpPr>
                  <p:spPr>
                    <a:xfrm>
                      <a:off x="4488873" y="6032890"/>
                      <a:ext cx="99303" cy="173268"/>
                    </a:xfrm>
                    <a:prstGeom prst="rect">
                      <a:avLst/>
                    </a:prstGeom>
                    <a:solidFill>
                      <a:schemeClr val="accent6">
                        <a:lumMod val="60000"/>
                        <a:lumOff val="4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45" name="Group 444"/>
                    <p:cNvGrpSpPr/>
                    <p:nvPr/>
                  </p:nvGrpSpPr>
                  <p:grpSpPr>
                    <a:xfrm rot="10800000">
                      <a:off x="4453512" y="5824159"/>
                      <a:ext cx="325415" cy="347789"/>
                      <a:chOff x="2514600" y="4724399"/>
                      <a:chExt cx="609600" cy="651513"/>
                    </a:xfrm>
                    <a:effectLst>
                      <a:outerShdw blurRad="50800" dist="38100" dir="5400000" algn="t" rotWithShape="0">
                        <a:prstClr val="black">
                          <a:alpha val="40000"/>
                        </a:prstClr>
                      </a:outerShdw>
                    </a:effectLst>
                  </p:grpSpPr>
                  <p:sp>
                    <p:nvSpPr>
                      <p:cNvPr id="447" name="Arc 446"/>
                      <p:cNvSpPr/>
                      <p:nvPr/>
                    </p:nvSpPr>
                    <p:spPr>
                      <a:xfrm>
                        <a:off x="2667000" y="4876800"/>
                        <a:ext cx="304800" cy="332742"/>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8" name="Arc 447"/>
                      <p:cNvSpPr/>
                      <p:nvPr/>
                    </p:nvSpPr>
                    <p:spPr>
                      <a:xfrm>
                        <a:off x="2590327" y="4800368"/>
                        <a:ext cx="458147" cy="500147"/>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9" name="Arc 448"/>
                      <p:cNvSpPr/>
                      <p:nvPr/>
                    </p:nvSpPr>
                    <p:spPr>
                      <a:xfrm>
                        <a:off x="2514600" y="4724399"/>
                        <a:ext cx="609600" cy="651513"/>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cxnSp>
                  <p:nvCxnSpPr>
                    <p:cNvPr id="446" name="Straight Connector 445"/>
                    <p:cNvCxnSpPr/>
                    <p:nvPr/>
                  </p:nvCxnSpPr>
                  <p:spPr>
                    <a:xfrm>
                      <a:off x="4058393" y="6000354"/>
                      <a:ext cx="821410" cy="0"/>
                    </a:xfrm>
                    <a:prstGeom prst="line">
                      <a:avLst/>
                    </a:prstGeom>
                    <a:ln w="6350">
                      <a:solidFill>
                        <a:srgbClr val="87460A"/>
                      </a:solidFill>
                    </a:ln>
                  </p:spPr>
                  <p:style>
                    <a:lnRef idx="1">
                      <a:schemeClr val="accent1"/>
                    </a:lnRef>
                    <a:fillRef idx="0">
                      <a:schemeClr val="accent1"/>
                    </a:fillRef>
                    <a:effectRef idx="0">
                      <a:schemeClr val="accent1"/>
                    </a:effectRef>
                    <a:fontRef idx="minor">
                      <a:schemeClr val="tx1"/>
                    </a:fontRef>
                  </p:style>
                </p:cxnSp>
              </p:grpSp>
              <p:sp>
                <p:nvSpPr>
                  <p:cNvPr id="433" name="Rectangle 432"/>
                  <p:cNvSpPr/>
                  <p:nvPr/>
                </p:nvSpPr>
                <p:spPr>
                  <a:xfrm rot="16200000" flipH="1">
                    <a:off x="7316022" y="3268166"/>
                    <a:ext cx="47769" cy="307152"/>
                  </a:xfrm>
                  <a:prstGeom prst="rect">
                    <a:avLst/>
                  </a:prstGeom>
                  <a:solidFill>
                    <a:srgbClr val="7BC043"/>
                  </a:solidFill>
                  <a:ln w="6350">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sp>
              <p:nvSpPr>
                <p:cNvPr id="431" name="TextBox 430"/>
                <p:cNvSpPr txBox="1"/>
                <p:nvPr/>
              </p:nvSpPr>
              <p:spPr>
                <a:xfrm>
                  <a:off x="7122885" y="2774870"/>
                  <a:ext cx="1086058" cy="29960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Residential, Home Worker</a:t>
                  </a:r>
                </a:p>
              </p:txBody>
            </p:sp>
          </p:grpSp>
          <p:grpSp>
            <p:nvGrpSpPr>
              <p:cNvPr id="305" name="Group 304"/>
              <p:cNvGrpSpPr/>
              <p:nvPr/>
            </p:nvGrpSpPr>
            <p:grpSpPr>
              <a:xfrm>
                <a:off x="9327638" y="2361777"/>
                <a:ext cx="715952" cy="1701470"/>
                <a:chOff x="9853993" y="521984"/>
                <a:chExt cx="715952" cy="1701470"/>
              </a:xfrm>
            </p:grpSpPr>
            <p:sp>
              <p:nvSpPr>
                <p:cNvPr id="403" name="TextBox 402"/>
                <p:cNvSpPr txBox="1"/>
                <p:nvPr/>
              </p:nvSpPr>
              <p:spPr>
                <a:xfrm>
                  <a:off x="10040774" y="1056183"/>
                  <a:ext cx="529171" cy="19973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DPU </a:t>
                  </a:r>
                </a:p>
              </p:txBody>
            </p:sp>
            <p:grpSp>
              <p:nvGrpSpPr>
                <p:cNvPr id="404" name="Group 403"/>
                <p:cNvGrpSpPr/>
                <p:nvPr/>
              </p:nvGrpSpPr>
              <p:grpSpPr>
                <a:xfrm>
                  <a:off x="9853993" y="521984"/>
                  <a:ext cx="457200" cy="1701470"/>
                  <a:chOff x="8978781" y="2649688"/>
                  <a:chExt cx="457200" cy="1701470"/>
                </a:xfrm>
              </p:grpSpPr>
              <p:cxnSp>
                <p:nvCxnSpPr>
                  <p:cNvPr id="405" name="Straight Connector 404"/>
                  <p:cNvCxnSpPr/>
                  <p:nvPr/>
                </p:nvCxnSpPr>
                <p:spPr>
                  <a:xfrm>
                    <a:off x="9190124" y="2912329"/>
                    <a:ext cx="0" cy="1424085"/>
                  </a:xfrm>
                  <a:prstGeom prst="line">
                    <a:avLst/>
                  </a:prstGeom>
                  <a:ln w="28575">
                    <a:solidFill>
                      <a:srgbClr val="FFFF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6" name="Freeform 405"/>
                  <p:cNvSpPr/>
                  <p:nvPr/>
                </p:nvSpPr>
                <p:spPr>
                  <a:xfrm>
                    <a:off x="9129354" y="2812958"/>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63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07" name="Freeform 406"/>
                  <p:cNvSpPr/>
                  <p:nvPr/>
                </p:nvSpPr>
                <p:spPr>
                  <a:xfrm>
                    <a:off x="9139828" y="2804196"/>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08" name="Group 407"/>
                  <p:cNvGrpSpPr/>
                  <p:nvPr/>
                </p:nvGrpSpPr>
                <p:grpSpPr>
                  <a:xfrm>
                    <a:off x="8989902" y="2795387"/>
                    <a:ext cx="171854" cy="28383"/>
                    <a:chOff x="6279595" y="4526281"/>
                    <a:chExt cx="342608" cy="45719"/>
                  </a:xfrm>
                </p:grpSpPr>
                <p:sp>
                  <p:nvSpPr>
                    <p:cNvPr id="427" name="Snip Same Side Corner Rectangle 426"/>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8" name="Snip Same Side Corner Rectangle 427"/>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9" name="Snip Same Side Corner Rectangle 428"/>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09" name="Group 408"/>
                  <p:cNvGrpSpPr/>
                  <p:nvPr/>
                </p:nvGrpSpPr>
                <p:grpSpPr>
                  <a:xfrm>
                    <a:off x="9250854" y="2795752"/>
                    <a:ext cx="171854" cy="28383"/>
                    <a:chOff x="6279595" y="4526281"/>
                    <a:chExt cx="342608" cy="45719"/>
                  </a:xfrm>
                </p:grpSpPr>
                <p:sp>
                  <p:nvSpPr>
                    <p:cNvPr id="424" name="Snip Same Side Corner Rectangle 423"/>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5" name="Snip Same Side Corner Rectangle 424"/>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6" name="Snip Same Side Corner Rectangle 425"/>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10" name="Rectangle 409"/>
                  <p:cNvSpPr/>
                  <p:nvPr/>
                </p:nvSpPr>
                <p:spPr>
                  <a:xfrm rot="16200000" flipH="1" flipV="1">
                    <a:off x="8365635" y="3475240"/>
                    <a:ext cx="1701470" cy="50366"/>
                  </a:xfrm>
                  <a:prstGeom prst="rect">
                    <a:avLst/>
                  </a:prstGeom>
                  <a:gradFill flip="none" rotWithShape="1">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5400000" scaled="0"/>
                    <a:tileRect/>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411" name="Rectangle 410"/>
                  <p:cNvSpPr/>
                  <p:nvPr/>
                </p:nvSpPr>
                <p:spPr>
                  <a:xfrm rot="16200000" flipH="1">
                    <a:off x="9198237" y="2590374"/>
                    <a:ext cx="18288" cy="457200"/>
                  </a:xfrm>
                  <a:prstGeom prst="rect">
                    <a:avLst/>
                  </a:prstGeom>
                  <a:gradFill>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10800000" scaled="0"/>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nvGrpSpPr>
                  <p:cNvPr id="412" name="Group 411"/>
                  <p:cNvGrpSpPr/>
                  <p:nvPr/>
                </p:nvGrpSpPr>
                <p:grpSpPr>
                  <a:xfrm>
                    <a:off x="9208751" y="2838212"/>
                    <a:ext cx="200530" cy="270937"/>
                    <a:chOff x="9703855" y="4055453"/>
                    <a:chExt cx="200530" cy="270937"/>
                  </a:xfrm>
                </p:grpSpPr>
                <p:sp>
                  <p:nvSpPr>
                    <p:cNvPr id="413" name="Trapezoid 412"/>
                    <p:cNvSpPr/>
                    <p:nvPr/>
                  </p:nvSpPr>
                  <p:spPr>
                    <a:xfrm rot="5400000">
                      <a:off x="9738491" y="4141663"/>
                      <a:ext cx="251079" cy="80708"/>
                    </a:xfrm>
                    <a:prstGeom prst="trapezoid">
                      <a:avLst>
                        <a:gd name="adj" fmla="val 27648"/>
                      </a:avLst>
                    </a:prstGeom>
                    <a:solidFill>
                      <a:schemeClr val="bg1">
                        <a:lumMod val="50000"/>
                      </a:schemeClr>
                    </a:solidFill>
                    <a:ln w="317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4" name="Snip Same Side Corner Rectangle 413"/>
                    <p:cNvSpPr/>
                    <p:nvPr/>
                  </p:nvSpPr>
                  <p:spPr>
                    <a:xfrm rot="10800000">
                      <a:off x="9745193" y="428067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tx1">
                            <a:lumMod val="75000"/>
                            <a:lumOff val="2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5" name="Rectangle 414"/>
                    <p:cNvSpPr/>
                    <p:nvPr/>
                  </p:nvSpPr>
                  <p:spPr>
                    <a:xfrm>
                      <a:off x="9703855" y="4055453"/>
                      <a:ext cx="194292" cy="258834"/>
                    </a:xfrm>
                    <a:prstGeom prst="rect">
                      <a:avLst/>
                    </a:prstGeom>
                    <a:gradFill>
                      <a:gsLst>
                        <a:gs pos="3247">
                          <a:schemeClr val="tx1">
                            <a:lumMod val="50000"/>
                            <a:lumOff val="50000"/>
                          </a:schemeClr>
                        </a:gs>
                        <a:gs pos="38000">
                          <a:schemeClr val="bg1">
                            <a:lumMod val="75000"/>
                          </a:schemeClr>
                        </a:gs>
                        <a:gs pos="68000">
                          <a:srgbClr val="989898"/>
                        </a:gs>
                        <a:gs pos="92208">
                          <a:schemeClr val="bg1">
                            <a:lumMod val="75000"/>
                          </a:schemeClr>
                        </a:gs>
                        <a:gs pos="53000">
                          <a:srgbClr val="7BC043">
                            <a:shade val="100000"/>
                            <a:satMod val="115000"/>
                          </a:srgbClr>
                        </a:gs>
                      </a:gsLst>
                      <a:lin ang="14400000" scaled="0"/>
                    </a:gradFill>
                    <a:ln w="3175">
                      <a:noFill/>
                    </a:ln>
                    <a:effectLst>
                      <a:outerShdw blurRad="50800" dist="38100" dir="2700000" algn="tl" rotWithShape="0">
                        <a:prstClr val="black">
                          <a:alpha val="40000"/>
                        </a:prstClr>
                      </a:outerShd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16" name="Group 415"/>
                    <p:cNvGrpSpPr/>
                    <p:nvPr/>
                  </p:nvGrpSpPr>
                  <p:grpSpPr>
                    <a:xfrm>
                      <a:off x="9743966" y="4174247"/>
                      <a:ext cx="117762" cy="92091"/>
                      <a:chOff x="5422091" y="5509475"/>
                      <a:chExt cx="152400" cy="205525"/>
                    </a:xfrm>
                    <a:effectLst/>
                  </p:grpSpPr>
                  <p:cxnSp>
                    <p:nvCxnSpPr>
                      <p:cNvPr id="418" name="Straight Connector 417"/>
                      <p:cNvCxnSpPr/>
                      <p:nvPr/>
                    </p:nvCxnSpPr>
                    <p:spPr>
                      <a:xfrm>
                        <a:off x="5422091" y="571500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5422091" y="567389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0" name="Straight Connector 419"/>
                      <p:cNvCxnSpPr/>
                      <p:nvPr/>
                    </p:nvCxnSpPr>
                    <p:spPr>
                      <a:xfrm>
                        <a:off x="5422091" y="555058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a:off x="5422091" y="550947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5422091" y="563279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5422091" y="5591684"/>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417" name="Rectangle 416"/>
                    <p:cNvSpPr/>
                    <p:nvPr/>
                  </p:nvSpPr>
                  <p:spPr>
                    <a:xfrm>
                      <a:off x="9704425" y="4055453"/>
                      <a:ext cx="172863" cy="245547"/>
                    </a:xfrm>
                    <a:prstGeom prst="rect">
                      <a:avLst/>
                    </a:prstGeom>
                    <a:ln w="6350">
                      <a:gradFill>
                        <a:gsLst>
                          <a:gs pos="0">
                            <a:schemeClr val="bg1">
                              <a:lumMod val="85000"/>
                            </a:schemeClr>
                          </a:gs>
                          <a:gs pos="36000">
                            <a:schemeClr val="bg1">
                              <a:lumMod val="75000"/>
                            </a:schemeClr>
                          </a:gs>
                          <a:gs pos="83000">
                            <a:schemeClr val="tx1">
                              <a:lumMod val="50000"/>
                              <a:lumOff val="50000"/>
                            </a:schemeClr>
                          </a:gs>
                          <a:gs pos="100000">
                            <a:schemeClr val="tx1">
                              <a:lumMod val="75000"/>
                              <a:lumOff val="25000"/>
                            </a:schemeClr>
                          </a:gs>
                        </a:gsLst>
                        <a:lin ang="18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grpSp>
          </p:grpSp>
          <p:grpSp>
            <p:nvGrpSpPr>
              <p:cNvPr id="306" name="Group 305"/>
              <p:cNvGrpSpPr/>
              <p:nvPr/>
            </p:nvGrpSpPr>
            <p:grpSpPr>
              <a:xfrm>
                <a:off x="9006238" y="2910652"/>
                <a:ext cx="777914" cy="417744"/>
                <a:chOff x="-1457511" y="4307847"/>
                <a:chExt cx="3346532" cy="1797100"/>
              </a:xfrm>
              <a:effectLst>
                <a:outerShdw blurRad="50800" dist="38100" dir="2700000" algn="tl" rotWithShape="0">
                  <a:prstClr val="black">
                    <a:alpha val="40000"/>
                  </a:prstClr>
                </a:outerShdw>
              </a:effectLst>
            </p:grpSpPr>
            <p:sp>
              <p:nvSpPr>
                <p:cNvPr id="381" name="Rounded Rectangle 380"/>
                <p:cNvSpPr/>
                <p:nvPr/>
              </p:nvSpPr>
              <p:spPr>
                <a:xfrm>
                  <a:off x="-1457511" y="4307847"/>
                  <a:ext cx="3346532" cy="1797097"/>
                </a:xfrm>
                <a:prstGeom prst="roundRect">
                  <a:avLst>
                    <a:gd name="adj" fmla="val 6257"/>
                  </a:avLst>
                </a:prstGeom>
                <a:gradFill>
                  <a:gsLst>
                    <a:gs pos="3226">
                      <a:schemeClr val="bg1">
                        <a:lumMod val="50000"/>
                      </a:schemeClr>
                    </a:gs>
                    <a:gs pos="80000">
                      <a:schemeClr val="bg1">
                        <a:lumMod val="50000"/>
                      </a:schemeClr>
                    </a:gs>
                    <a:gs pos="23000">
                      <a:schemeClr val="bg1">
                        <a:lumMod val="75000"/>
                      </a:schemeClr>
                    </a:gs>
                  </a:gsLst>
                  <a:lin ang="1800000" scaled="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2" name="Rectangle 381"/>
                <p:cNvSpPr/>
                <p:nvPr/>
              </p:nvSpPr>
              <p:spPr>
                <a:xfrm>
                  <a:off x="-1195847" y="4317176"/>
                  <a:ext cx="2789695" cy="178777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83" name="Group 382"/>
                <p:cNvGrpSpPr/>
                <p:nvPr/>
              </p:nvGrpSpPr>
              <p:grpSpPr>
                <a:xfrm>
                  <a:off x="-844550" y="4559711"/>
                  <a:ext cx="230133" cy="1231489"/>
                  <a:chOff x="-844550" y="4559711"/>
                  <a:chExt cx="230133" cy="1231489"/>
                </a:xfrm>
              </p:grpSpPr>
              <p:sp>
                <p:nvSpPr>
                  <p:cNvPr id="399" name="Rectangle 398"/>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0" name="Rectangle 399"/>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1" name="Rectangle 400"/>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2" name="Rectangle 401"/>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4" name="Group 383"/>
                <p:cNvGrpSpPr/>
                <p:nvPr/>
              </p:nvGrpSpPr>
              <p:grpSpPr>
                <a:xfrm>
                  <a:off x="-388883" y="4559711"/>
                  <a:ext cx="230133" cy="1231489"/>
                  <a:chOff x="-388883" y="4572000"/>
                  <a:chExt cx="230133" cy="1231489"/>
                </a:xfrm>
              </p:grpSpPr>
              <p:sp>
                <p:nvSpPr>
                  <p:cNvPr id="395" name="Rectangle 394"/>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6" name="Rectangle 395"/>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7" name="Rectangle 396"/>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8" name="Rectangle 397"/>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5" name="Group 384"/>
                <p:cNvGrpSpPr/>
                <p:nvPr/>
              </p:nvGrpSpPr>
              <p:grpSpPr>
                <a:xfrm>
                  <a:off x="74458" y="4590408"/>
                  <a:ext cx="230133" cy="1231489"/>
                  <a:chOff x="-844550" y="4559711"/>
                  <a:chExt cx="230133" cy="1231489"/>
                </a:xfrm>
              </p:grpSpPr>
              <p:sp>
                <p:nvSpPr>
                  <p:cNvPr id="391" name="Rectangle 390"/>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2" name="Rectangle 391"/>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3" name="Rectangle 392"/>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4" name="Rectangle 393"/>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6" name="Group 385"/>
                <p:cNvGrpSpPr/>
                <p:nvPr/>
              </p:nvGrpSpPr>
              <p:grpSpPr>
                <a:xfrm>
                  <a:off x="530125" y="4590408"/>
                  <a:ext cx="230133" cy="1231489"/>
                  <a:chOff x="-388883" y="4572000"/>
                  <a:chExt cx="230133" cy="1231489"/>
                </a:xfrm>
              </p:grpSpPr>
              <p:sp>
                <p:nvSpPr>
                  <p:cNvPr id="387" name="Rectangle 386"/>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8" name="Rectangle 387"/>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9" name="Rectangle 388"/>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0" name="Rectangle 389"/>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nvGrpSpPr>
              <p:cNvPr id="307" name="Group 306"/>
              <p:cNvGrpSpPr/>
              <p:nvPr/>
            </p:nvGrpSpPr>
            <p:grpSpPr>
              <a:xfrm>
                <a:off x="7441995" y="3874282"/>
                <a:ext cx="712802" cy="182929"/>
                <a:chOff x="7130435" y="4315392"/>
                <a:chExt cx="337165" cy="152399"/>
              </a:xfrm>
            </p:grpSpPr>
            <p:sp>
              <p:nvSpPr>
                <p:cNvPr id="379" name="Rectangle 378"/>
                <p:cNvSpPr/>
                <p:nvPr/>
              </p:nvSpPr>
              <p:spPr>
                <a:xfrm rot="16200000" flipH="1">
                  <a:off x="7222818" y="4223009"/>
                  <a:ext cx="152399" cy="337165"/>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sp>
              <p:nvSpPr>
                <p:cNvPr id="380" name="Rectangle 379"/>
                <p:cNvSpPr/>
                <p:nvPr/>
              </p:nvSpPr>
              <p:spPr>
                <a:xfrm rot="16200000" flipH="1">
                  <a:off x="7198282" y="4307920"/>
                  <a:ext cx="45719" cy="116682"/>
                </a:xfrm>
                <a:prstGeom prst="rect">
                  <a:avLst/>
                </a:prstGeom>
                <a:solidFill>
                  <a:srgbClr val="00703C"/>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grpSp>
          <p:sp>
            <p:nvSpPr>
              <p:cNvPr id="308" name="Cloud 2"/>
              <p:cNvSpPr/>
              <p:nvPr/>
            </p:nvSpPr>
            <p:spPr>
              <a:xfrm>
                <a:off x="7946027" y="3002272"/>
                <a:ext cx="1710834" cy="91909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tlCol="0" anchor="ctr"/>
              <a:lstStyle/>
              <a:p>
                <a:pPr algn="ctr" defTabSz="685800">
                  <a:lnSpc>
                    <a:spcPct val="80000"/>
                  </a:lnSpc>
                </a:pPr>
                <a:r>
                  <a:rPr lang="en-US" sz="675" b="1" dirty="0">
                    <a:solidFill>
                      <a:prstClr val="white"/>
                    </a:solidFill>
                    <a:latin typeface="Calibri" panose="020F0502020204030204"/>
                  </a:rPr>
                  <a:t>Network</a:t>
                </a:r>
              </a:p>
            </p:txBody>
          </p:sp>
          <p:grpSp>
            <p:nvGrpSpPr>
              <p:cNvPr id="309" name="Group 308"/>
              <p:cNvGrpSpPr/>
              <p:nvPr/>
            </p:nvGrpSpPr>
            <p:grpSpPr>
              <a:xfrm>
                <a:off x="8925631" y="2262610"/>
                <a:ext cx="322911" cy="1003196"/>
                <a:chOff x="8756498" y="486010"/>
                <a:chExt cx="568526" cy="1766254"/>
              </a:xfrm>
            </p:grpSpPr>
            <p:cxnSp>
              <p:nvCxnSpPr>
                <p:cNvPr id="362" name="Straight Connector 361"/>
                <p:cNvCxnSpPr/>
                <p:nvPr/>
              </p:nvCxnSpPr>
              <p:spPr>
                <a:xfrm>
                  <a:off x="8759192" y="2246613"/>
                  <a:ext cx="561119" cy="0"/>
                </a:xfrm>
                <a:prstGeom prst="line">
                  <a:avLst/>
                </a:prstGeom>
                <a:ln w="22225" cap="rnd">
                  <a:solidFill>
                    <a:schemeClr val="tx1">
                      <a:lumMod val="50000"/>
                      <a:lumOff val="50000"/>
                    </a:schemeClr>
                  </a:solidFill>
                </a:ln>
                <a:effectLst>
                  <a:outerShdw blurRad="508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flipV="1">
                  <a:off x="8756498" y="1469938"/>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4" name="Group 363"/>
                <p:cNvGrpSpPr/>
                <p:nvPr/>
              </p:nvGrpSpPr>
              <p:grpSpPr>
                <a:xfrm>
                  <a:off x="8758365" y="486010"/>
                  <a:ext cx="561946" cy="1760783"/>
                  <a:chOff x="533400" y="4920656"/>
                  <a:chExt cx="815192" cy="1175344"/>
                </a:xfrm>
              </p:grpSpPr>
              <p:cxnSp>
                <p:nvCxnSpPr>
                  <p:cNvPr id="377" name="Straight Connector 376"/>
                  <p:cNvCxnSpPr/>
                  <p:nvPr/>
                </p:nvCxnSpPr>
                <p:spPr>
                  <a:xfrm flipH="1">
                    <a:off x="533400"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flipH="1" flipV="1">
                    <a:off x="941596"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365" name="Straight Connector 364"/>
                <p:cNvCxnSpPr/>
                <p:nvPr/>
              </p:nvCxnSpPr>
              <p:spPr>
                <a:xfrm flipH="1" flipV="1">
                  <a:off x="8877595" y="1469959"/>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6" name="Group 365"/>
                <p:cNvGrpSpPr/>
                <p:nvPr/>
              </p:nvGrpSpPr>
              <p:grpSpPr>
                <a:xfrm>
                  <a:off x="8876349" y="1020297"/>
                  <a:ext cx="327578" cy="461009"/>
                  <a:chOff x="681383" y="5721295"/>
                  <a:chExt cx="819610" cy="530757"/>
                </a:xfrm>
              </p:grpSpPr>
              <p:cxnSp>
                <p:nvCxnSpPr>
                  <p:cNvPr id="374" name="Straight Connector 373"/>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7" name="Group 366"/>
                <p:cNvGrpSpPr/>
                <p:nvPr/>
              </p:nvGrpSpPr>
              <p:grpSpPr>
                <a:xfrm>
                  <a:off x="8949486" y="773654"/>
                  <a:ext cx="180531" cy="254066"/>
                  <a:chOff x="681383" y="5721295"/>
                  <a:chExt cx="819610" cy="530757"/>
                </a:xfrm>
              </p:grpSpPr>
              <p:cxnSp>
                <p:nvCxnSpPr>
                  <p:cNvPr id="371" name="Straight Connector 370"/>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8" name="Group 367"/>
                <p:cNvGrpSpPr/>
                <p:nvPr/>
              </p:nvGrpSpPr>
              <p:grpSpPr>
                <a:xfrm>
                  <a:off x="8958943" y="619167"/>
                  <a:ext cx="163506" cy="185206"/>
                  <a:chOff x="8806543" y="466767"/>
                  <a:chExt cx="163506" cy="185206"/>
                </a:xfrm>
              </p:grpSpPr>
              <p:sp>
                <p:nvSpPr>
                  <p:cNvPr id="369" name="Rectangle 368"/>
                  <p:cNvSpPr/>
                  <p:nvPr/>
                </p:nvSpPr>
                <p:spPr>
                  <a:xfrm>
                    <a:off x="8901558"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sp>
                <p:nvSpPr>
                  <p:cNvPr id="370" name="Rectangle 369"/>
                  <p:cNvSpPr/>
                  <p:nvPr/>
                </p:nvSpPr>
                <p:spPr>
                  <a:xfrm>
                    <a:off x="8806543"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grpSp>
          </p:grpSp>
          <p:pic>
            <p:nvPicPr>
              <p:cNvPr id="310" name="Picture 6" descr="C:\Users\jwalls\Pictures\stockphotos\lightbul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59765" y="3339755"/>
                <a:ext cx="351387" cy="351387"/>
              </a:xfrm>
              <a:prstGeom prst="rect">
                <a:avLst/>
              </a:prstGeom>
              <a:noFill/>
              <a:extLst>
                <a:ext uri="{909E8E84-426E-40DD-AFC4-6F175D3DCCD1}">
                  <a14:hiddenFill xmlns:a14="http://schemas.microsoft.com/office/drawing/2010/main">
                    <a:solidFill>
                      <a:srgbClr val="FFFFFF"/>
                    </a:solidFill>
                  </a14:hiddenFill>
                </a:ext>
              </a:extLst>
            </p:spPr>
          </p:pic>
          <p:sp>
            <p:nvSpPr>
              <p:cNvPr id="311" name="Rounded Rectangle 310"/>
              <p:cNvSpPr/>
              <p:nvPr/>
            </p:nvSpPr>
            <p:spPr>
              <a:xfrm>
                <a:off x="8282118" y="3617055"/>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2" name="Rounded Rectangle 311"/>
              <p:cNvSpPr/>
              <p:nvPr/>
            </p:nvSpPr>
            <p:spPr>
              <a:xfrm>
                <a:off x="7999783" y="347645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3" name="Rounded Rectangle 312"/>
              <p:cNvSpPr/>
              <p:nvPr/>
            </p:nvSpPr>
            <p:spPr>
              <a:xfrm>
                <a:off x="8047380" y="327484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4" name="Rectangle 313"/>
              <p:cNvSpPr/>
              <p:nvPr/>
            </p:nvSpPr>
            <p:spPr>
              <a:xfrm>
                <a:off x="7597295" y="3251395"/>
                <a:ext cx="128767"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5" name="Oval 314"/>
              <p:cNvSpPr/>
              <p:nvPr/>
            </p:nvSpPr>
            <p:spPr>
              <a:xfrm>
                <a:off x="7995622" y="3857453"/>
                <a:ext cx="182790" cy="162270"/>
              </a:xfrm>
              <a:prstGeom prst="ellipse">
                <a:avLst/>
              </a:prstGeom>
              <a:pattFill prst="ltHorz">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6" name="Rectangle 315"/>
              <p:cNvSpPr/>
              <p:nvPr/>
            </p:nvSpPr>
            <p:spPr>
              <a:xfrm>
                <a:off x="7739754" y="3251396"/>
                <a:ext cx="203670"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7" name="Rounded Rectangle 316"/>
              <p:cNvSpPr/>
              <p:nvPr/>
            </p:nvSpPr>
            <p:spPr>
              <a:xfrm>
                <a:off x="8044936" y="3689629"/>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grpSp>
            <p:nvGrpSpPr>
              <p:cNvPr id="318" name="Group 317"/>
              <p:cNvGrpSpPr/>
              <p:nvPr/>
            </p:nvGrpSpPr>
            <p:grpSpPr>
              <a:xfrm>
                <a:off x="8997098" y="3235444"/>
                <a:ext cx="338125" cy="511891"/>
                <a:chOff x="14400830" y="4753932"/>
                <a:chExt cx="869616" cy="1316522"/>
              </a:xfrm>
            </p:grpSpPr>
            <p:sp>
              <p:nvSpPr>
                <p:cNvPr id="352" name="Rectangle 351"/>
                <p:cNvSpPr/>
                <p:nvPr/>
              </p:nvSpPr>
              <p:spPr>
                <a:xfrm rot="16200000">
                  <a:off x="14177377" y="4977385"/>
                  <a:ext cx="1316521" cy="869616"/>
                </a:xfrm>
                <a:prstGeom prst="rect">
                  <a:avLst/>
                </a:prstGeom>
                <a:blipFill>
                  <a:blip r:embed="rId11"/>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3" name="Rectangle 352"/>
                <p:cNvSpPr/>
                <p:nvPr/>
              </p:nvSpPr>
              <p:spPr>
                <a:xfrm rot="16200000">
                  <a:off x="14207971" y="5047203"/>
                  <a:ext cx="1255333" cy="791169"/>
                </a:xfrm>
                <a:prstGeom prst="rect">
                  <a:avLst/>
                </a:prstGeom>
                <a:blipFill>
                  <a:blip r:embed="rId12"/>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nvGrpSpPr>
                <p:cNvPr id="354" name="Group 353"/>
                <p:cNvGrpSpPr/>
                <p:nvPr/>
              </p:nvGrpSpPr>
              <p:grpSpPr>
                <a:xfrm>
                  <a:off x="14476416" y="4953000"/>
                  <a:ext cx="718442" cy="990600"/>
                  <a:chOff x="14473557" y="4953000"/>
                  <a:chExt cx="718442" cy="990600"/>
                </a:xfrm>
              </p:grpSpPr>
              <p:grpSp>
                <p:nvGrpSpPr>
                  <p:cNvPr id="355" name="Group 354"/>
                  <p:cNvGrpSpPr/>
                  <p:nvPr/>
                </p:nvGrpSpPr>
                <p:grpSpPr>
                  <a:xfrm>
                    <a:off x="14473557" y="4953000"/>
                    <a:ext cx="689608" cy="411893"/>
                    <a:chOff x="14473557" y="5379307"/>
                    <a:chExt cx="689608" cy="411893"/>
                  </a:xfrm>
                </p:grpSpPr>
                <p:sp>
                  <p:nvSpPr>
                    <p:cNvPr id="360" name="Rectangle 359"/>
                    <p:cNvSpPr/>
                    <p:nvPr/>
                  </p:nvSpPr>
                  <p:spPr>
                    <a:xfrm rot="16200000">
                      <a:off x="14418837"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61" name="Rectangle 360"/>
                    <p:cNvSpPr/>
                    <p:nvPr/>
                  </p:nvSpPr>
                  <p:spPr>
                    <a:xfrm rot="16200000">
                      <a:off x="14805992"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nvGrpSpPr>
                  <p:cNvPr id="356" name="Group 355"/>
                  <p:cNvGrpSpPr/>
                  <p:nvPr/>
                </p:nvGrpSpPr>
                <p:grpSpPr>
                  <a:xfrm>
                    <a:off x="14473557" y="5531707"/>
                    <a:ext cx="689608" cy="411893"/>
                    <a:chOff x="14625957" y="5531707"/>
                    <a:chExt cx="689608" cy="411893"/>
                  </a:xfrm>
                </p:grpSpPr>
                <p:sp>
                  <p:nvSpPr>
                    <p:cNvPr id="358" name="Rectangle 357"/>
                    <p:cNvSpPr/>
                    <p:nvPr/>
                  </p:nvSpPr>
                  <p:spPr>
                    <a:xfrm rot="16200000">
                      <a:off x="14571237"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9" name="Rectangle 358"/>
                    <p:cNvSpPr/>
                    <p:nvPr/>
                  </p:nvSpPr>
                  <p:spPr>
                    <a:xfrm rot="16200000">
                      <a:off x="14958392"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sp>
                <p:nvSpPr>
                  <p:cNvPr id="357" name="Oval 356"/>
                  <p:cNvSpPr/>
                  <p:nvPr/>
                </p:nvSpPr>
                <p:spPr>
                  <a:xfrm>
                    <a:off x="15032165" y="5380892"/>
                    <a:ext cx="159834" cy="159834"/>
                  </a:xfrm>
                  <a:prstGeom prst="ellipse">
                    <a:avLst/>
                  </a:prstGeom>
                  <a:solidFill>
                    <a:schemeClr val="bg1">
                      <a:lumMod val="7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grpSp>
            <p:nvGrpSpPr>
              <p:cNvPr id="319" name="Group 318"/>
              <p:cNvGrpSpPr/>
              <p:nvPr/>
            </p:nvGrpSpPr>
            <p:grpSpPr>
              <a:xfrm>
                <a:off x="8475059" y="2783457"/>
                <a:ext cx="423898" cy="292468"/>
                <a:chOff x="11084254" y="4480050"/>
                <a:chExt cx="423898" cy="292468"/>
              </a:xfrm>
            </p:grpSpPr>
            <p:sp>
              <p:nvSpPr>
                <p:cNvPr id="347" name="Rectangle 346"/>
                <p:cNvSpPr/>
                <p:nvPr/>
              </p:nvSpPr>
              <p:spPr>
                <a:xfrm rot="2344965">
                  <a:off x="11275728" y="4689005"/>
                  <a:ext cx="185492" cy="83513"/>
                </a:xfrm>
                <a:prstGeom prst="rect">
                  <a:avLst/>
                </a:prstGeom>
                <a:gradFill>
                  <a:gsLst>
                    <a:gs pos="19000">
                      <a:schemeClr val="tx1">
                        <a:lumMod val="75000"/>
                        <a:lumOff val="25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48" name="Rectangle 347"/>
                <p:cNvSpPr/>
                <p:nvPr/>
              </p:nvSpPr>
              <p:spPr>
                <a:xfrm>
                  <a:off x="11084254" y="4480050"/>
                  <a:ext cx="423898" cy="197093"/>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349" name="Oval 348"/>
                <p:cNvSpPr/>
                <p:nvPr/>
              </p:nvSpPr>
              <p:spPr>
                <a:xfrm>
                  <a:off x="11115704" y="4493602"/>
                  <a:ext cx="171049" cy="171049"/>
                </a:xfrm>
                <a:prstGeom prst="ellipse">
                  <a:avLst/>
                </a:prstGeom>
                <a:gradFill>
                  <a:gsLst>
                    <a:gs pos="19000">
                      <a:schemeClr val="tx1">
                        <a:lumMod val="75000"/>
                        <a:lumOff val="25000"/>
                      </a:schemeClr>
                    </a:gs>
                    <a:gs pos="43000">
                      <a:schemeClr val="bg1">
                        <a:lumMod val="50000"/>
                      </a:schemeClr>
                    </a:gs>
                    <a:gs pos="62000">
                      <a:schemeClr val="bg1">
                        <a:lumMod val="75000"/>
                      </a:schemeClr>
                    </a:gs>
                    <a:gs pos="86000">
                      <a:schemeClr val="tx1">
                        <a:lumMod val="85000"/>
                        <a:lumOff val="15000"/>
                      </a:schemeClr>
                    </a:gs>
                  </a:gsLst>
                  <a:lin ang="2400000" scaled="0"/>
                </a:gradFill>
                <a:ln w="3175">
                  <a:solidFill>
                    <a:srgbClr val="00703C"/>
                  </a:solidFill>
                </a:ln>
                <a:effectLst>
                  <a:outerShdw blurRad="50800" dist="38100" dir="2700000" algn="tl" rotWithShape="0">
                    <a:prstClr val="black">
                      <a:alpha val="40000"/>
                    </a:prstClr>
                  </a:outerShdw>
                </a:effectLst>
                <a:scene3d>
                  <a:camera prst="orthographicFront"/>
                  <a:lightRig rig="threePt" dir="t"/>
                </a:scene3d>
                <a:sp3d extrusionH="12700">
                  <a:bevelT w="444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0" name="Trapezoid 349"/>
                <p:cNvSpPr/>
                <p:nvPr/>
              </p:nvSpPr>
              <p:spPr>
                <a:xfrm flipV="1">
                  <a:off x="11254700" y="4676211"/>
                  <a:ext cx="158071" cy="28400"/>
                </a:xfrm>
                <a:prstGeom prst="trapezoid">
                  <a:avLst>
                    <a:gd name="adj" fmla="val 43963"/>
                  </a:avLst>
                </a:prstGeom>
                <a:gradFill>
                  <a:gsLst>
                    <a:gs pos="19000">
                      <a:schemeClr val="tx1">
                        <a:lumMod val="75000"/>
                        <a:lumOff val="25000"/>
                      </a:schemeClr>
                    </a:gs>
                    <a:gs pos="43000">
                      <a:schemeClr val="bg1">
                        <a:lumMod val="50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1" name="Rectangle 350"/>
                <p:cNvSpPr/>
                <p:nvPr/>
              </p:nvSpPr>
              <p:spPr>
                <a:xfrm>
                  <a:off x="11386337" y="4509599"/>
                  <a:ext cx="76827" cy="31233"/>
                </a:xfrm>
                <a:prstGeom prst="rect">
                  <a:avLst/>
                </a:prstGeom>
                <a:solidFill>
                  <a:schemeClr val="bg1">
                    <a:lumMod val="65000"/>
                  </a:schemeClr>
                </a:soli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0" name="Group 319"/>
              <p:cNvGrpSpPr/>
              <p:nvPr/>
            </p:nvGrpSpPr>
            <p:grpSpPr>
              <a:xfrm>
                <a:off x="8557436" y="3585350"/>
                <a:ext cx="305924" cy="282471"/>
                <a:chOff x="-1050087" y="418159"/>
                <a:chExt cx="533400" cy="492508"/>
              </a:xfrm>
            </p:grpSpPr>
            <p:sp>
              <p:nvSpPr>
                <p:cNvPr id="335" name="Oval 334"/>
                <p:cNvSpPr/>
                <p:nvPr/>
              </p:nvSpPr>
              <p:spPr>
                <a:xfrm>
                  <a:off x="-1050087" y="418159"/>
                  <a:ext cx="533400" cy="492508"/>
                </a:xfrm>
                <a:prstGeom prst="ellipse">
                  <a:avLst/>
                </a:prstGeom>
                <a:solidFill>
                  <a:srgbClr val="BFDDA3"/>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675" dirty="0">
                    <a:solidFill>
                      <a:prstClr val="white"/>
                    </a:solidFill>
                    <a:latin typeface="Calibri" panose="020F0502020204030204"/>
                  </a:endParaRPr>
                </a:p>
              </p:txBody>
            </p:sp>
            <p:grpSp>
              <p:nvGrpSpPr>
                <p:cNvPr id="336" name="Group 335"/>
                <p:cNvGrpSpPr/>
                <p:nvPr/>
              </p:nvGrpSpPr>
              <p:grpSpPr>
                <a:xfrm>
                  <a:off x="-1029641" y="418159"/>
                  <a:ext cx="492508" cy="492508"/>
                  <a:chOff x="-1188426" y="919606"/>
                  <a:chExt cx="492508" cy="492508"/>
                </a:xfrm>
              </p:grpSpPr>
              <p:cxnSp>
                <p:nvCxnSpPr>
                  <p:cNvPr id="343" name="Straight Connector 342"/>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7" name="Group 336"/>
                <p:cNvGrpSpPr/>
                <p:nvPr/>
              </p:nvGrpSpPr>
              <p:grpSpPr>
                <a:xfrm rot="1320000">
                  <a:off x="-1029641" y="418159"/>
                  <a:ext cx="492508" cy="492508"/>
                  <a:chOff x="-1188426" y="919606"/>
                  <a:chExt cx="492508" cy="492508"/>
                </a:xfrm>
              </p:grpSpPr>
              <p:cxnSp>
                <p:nvCxnSpPr>
                  <p:cNvPr id="339" name="Straight Connector 338"/>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8" name="Oval 337"/>
                <p:cNvSpPr/>
                <p:nvPr/>
              </p:nvSpPr>
              <p:spPr>
                <a:xfrm>
                  <a:off x="-983952" y="479224"/>
                  <a:ext cx="401130" cy="370378"/>
                </a:xfrm>
                <a:prstGeom prst="ellipse">
                  <a:avLst/>
                </a:prstGeom>
                <a:solidFill>
                  <a:srgbClr val="BFDDA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chorCtr="1"/>
                <a:lstStyle/>
                <a:p>
                  <a:pPr algn="ctr" defTabSz="685800"/>
                  <a:r>
                    <a:rPr lang="en-US" sz="675" dirty="0">
                      <a:solidFill>
                        <a:srgbClr val="00703C"/>
                      </a:solidFill>
                      <a:effectLst>
                        <a:outerShdw blurRad="38100" dist="38100" dir="2700000" algn="tl">
                          <a:srgbClr val="000000">
                            <a:alpha val="43137"/>
                          </a:srgbClr>
                        </a:outerShdw>
                      </a:effectLst>
                      <a:latin typeface="Calibri" panose="020F0502020204030204"/>
                    </a:rPr>
                    <a:t>68</a:t>
                  </a:r>
                  <a:r>
                    <a:rPr lang="en-US" sz="675" baseline="44000" dirty="0">
                      <a:solidFill>
                        <a:srgbClr val="00703C"/>
                      </a:solidFill>
                      <a:effectLst>
                        <a:outerShdw blurRad="38100" dist="38100" dir="2700000" algn="tl">
                          <a:srgbClr val="000000">
                            <a:alpha val="43137"/>
                          </a:srgbClr>
                        </a:outerShdw>
                      </a:effectLst>
                      <a:latin typeface="Calibri" panose="020F0502020204030204"/>
                    </a:rPr>
                    <a:t>o</a:t>
                  </a:r>
                </a:p>
              </p:txBody>
            </p:sp>
          </p:grpSp>
          <p:grpSp>
            <p:nvGrpSpPr>
              <p:cNvPr id="321" name="Group 320"/>
              <p:cNvGrpSpPr/>
              <p:nvPr/>
            </p:nvGrpSpPr>
            <p:grpSpPr>
              <a:xfrm>
                <a:off x="9244166" y="3757152"/>
                <a:ext cx="510790" cy="392154"/>
                <a:chOff x="3295718" y="2898260"/>
                <a:chExt cx="942936" cy="683133"/>
              </a:xfrm>
            </p:grpSpPr>
            <p:sp>
              <p:nvSpPr>
                <p:cNvPr id="322" name="Rectangle 321"/>
                <p:cNvSpPr/>
                <p:nvPr/>
              </p:nvSpPr>
              <p:spPr>
                <a:xfrm>
                  <a:off x="3352800" y="3122394"/>
                  <a:ext cx="838200" cy="458999"/>
                </a:xfrm>
                <a:prstGeom prst="rect">
                  <a:avLst/>
                </a:prstGeom>
                <a:gradFill>
                  <a:gsLst>
                    <a:gs pos="29000">
                      <a:srgbClr val="ABD0DF"/>
                    </a:gs>
                    <a:gs pos="98000">
                      <a:srgbClr val="2988AC"/>
                    </a:gs>
                    <a:gs pos="89000">
                      <a:srgbClr val="5DA5C1"/>
                    </a:gs>
                    <a:gs pos="46000">
                      <a:srgbClr val="82B9CF"/>
                    </a:gs>
                    <a:gs pos="8000">
                      <a:schemeClr val="accent1">
                        <a:lumMod val="5000"/>
                        <a:lumOff val="95000"/>
                      </a:schemeClr>
                    </a:gs>
                  </a:gsLst>
                  <a:lin ang="5400000" scaled="1"/>
                </a:gradFill>
                <a:ln w="28575">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23" name="Group 322"/>
                <p:cNvGrpSpPr/>
                <p:nvPr/>
              </p:nvGrpSpPr>
              <p:grpSpPr>
                <a:xfrm>
                  <a:off x="3300074" y="2898260"/>
                  <a:ext cx="938580" cy="381005"/>
                  <a:chOff x="3305146" y="2898260"/>
                  <a:chExt cx="919722" cy="381005"/>
                </a:xfrm>
              </p:grpSpPr>
              <p:sp>
                <p:nvSpPr>
                  <p:cNvPr id="332" name="Arc 331"/>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3" name="Arc 332"/>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4" name="Arc 333"/>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4" name="Group 323"/>
                <p:cNvGrpSpPr/>
                <p:nvPr/>
              </p:nvGrpSpPr>
              <p:grpSpPr>
                <a:xfrm>
                  <a:off x="3295718" y="3002392"/>
                  <a:ext cx="938580" cy="381005"/>
                  <a:chOff x="3305146" y="2898260"/>
                  <a:chExt cx="919722" cy="381005"/>
                </a:xfrm>
              </p:grpSpPr>
              <p:sp>
                <p:nvSpPr>
                  <p:cNvPr id="329" name="Arc 328"/>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0" name="Arc 329"/>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1" name="Arc 330"/>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5" name="Group 324"/>
                <p:cNvGrpSpPr/>
                <p:nvPr/>
              </p:nvGrpSpPr>
              <p:grpSpPr>
                <a:xfrm>
                  <a:off x="3300074" y="3106524"/>
                  <a:ext cx="938580" cy="381005"/>
                  <a:chOff x="3305146" y="2898260"/>
                  <a:chExt cx="919722" cy="381005"/>
                </a:xfrm>
              </p:grpSpPr>
              <p:sp>
                <p:nvSpPr>
                  <p:cNvPr id="326" name="Arc 325"/>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7" name="Arc 326"/>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8" name="Arc 327"/>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sp>
          <p:nvSpPr>
            <p:cNvPr id="297" name="Oval 296"/>
            <p:cNvSpPr/>
            <p:nvPr/>
          </p:nvSpPr>
          <p:spPr>
            <a:xfrm>
              <a:off x="7991684" y="1818751"/>
              <a:ext cx="5105400" cy="5105400"/>
            </a:xfrm>
            <a:prstGeom prst="ellipse">
              <a:avLst/>
            </a:prstGeom>
            <a:gradFill>
              <a:gsLst>
                <a:gs pos="51000">
                  <a:srgbClr val="7BC043">
                    <a:alpha val="70000"/>
                  </a:srgbClr>
                </a:gs>
                <a:gs pos="0">
                  <a:srgbClr val="26893E">
                    <a:alpha val="32000"/>
                  </a:srgbClr>
                </a:gs>
                <a:gs pos="36000">
                  <a:srgbClr val="87C655">
                    <a:alpha val="43000"/>
                  </a:srgbClr>
                </a:gs>
                <a:gs pos="46289">
                  <a:srgbClr val="6DB742">
                    <a:alpha val="75000"/>
                  </a:srgbClr>
                </a:gs>
                <a:gs pos="100000">
                  <a:srgbClr val="7BC043"/>
                </a:gs>
                <a:gs pos="6000">
                  <a:srgbClr val="7BC043"/>
                </a:gs>
                <a:gs pos="82000">
                  <a:srgbClr val="C1E1A7">
                    <a:alpha val="65000"/>
                  </a:srgbClr>
                </a:gs>
                <a:gs pos="92000">
                  <a:schemeClr val="bg1">
                    <a:alpha val="73000"/>
                  </a:schemeClr>
                </a:gs>
              </a:gsLst>
              <a:lin ang="2400000" scaled="0"/>
            </a:gradFill>
            <a:ln w="9525">
              <a:solidFill>
                <a:srgbClr val="7BC043"/>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grpSp>
      <p:cxnSp>
        <p:nvCxnSpPr>
          <p:cNvPr id="557" name="Straight Connector 556"/>
          <p:cNvCxnSpPr/>
          <p:nvPr/>
        </p:nvCxnSpPr>
        <p:spPr>
          <a:xfrm>
            <a:off x="5609853" y="2860516"/>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58" name="Rectangle 557"/>
          <p:cNvSpPr/>
          <p:nvPr/>
        </p:nvSpPr>
        <p:spPr>
          <a:xfrm>
            <a:off x="2289429" y="5663332"/>
            <a:ext cx="1191096" cy="276999"/>
          </a:xfrm>
          <a:prstGeom prst="rect">
            <a:avLst/>
          </a:prstGeom>
        </p:spPr>
        <p:txBody>
          <a:bodyPr wrap="none">
            <a:spAutoFit/>
          </a:bodyPr>
          <a:lstStyle/>
          <a:p>
            <a:pPr algn="r" defTabSz="685800"/>
            <a:r>
              <a:rPr lang="en-US" sz="1200" b="1" dirty="0">
                <a:solidFill>
                  <a:srgbClr val="7030A0"/>
                </a:solidFill>
                <a:latin typeface="Calibri" panose="020F0502020204030204"/>
                <a:ea typeface="Times" panose="02020603050405020304" pitchFamily="18" charset="0"/>
              </a:rPr>
              <a:t>Standardization</a:t>
            </a:r>
            <a:endParaRPr lang="en-US" sz="1200" b="1" dirty="0">
              <a:solidFill>
                <a:srgbClr val="7030A0"/>
              </a:solidFill>
              <a:latin typeface="Calibri" panose="020F0502020204030204"/>
            </a:endParaRPr>
          </a:p>
        </p:txBody>
      </p:sp>
      <p:sp>
        <p:nvSpPr>
          <p:cNvPr id="559" name="Rectangle 558"/>
          <p:cNvSpPr/>
          <p:nvPr/>
        </p:nvSpPr>
        <p:spPr>
          <a:xfrm>
            <a:off x="5569600" y="5659495"/>
            <a:ext cx="1287458" cy="276999"/>
          </a:xfrm>
          <a:prstGeom prst="rect">
            <a:avLst/>
          </a:prstGeom>
        </p:spPr>
        <p:txBody>
          <a:bodyPr wrap="square">
            <a:spAutoFit/>
          </a:bodyPr>
          <a:lstStyle/>
          <a:p>
            <a:pPr defTabSz="685800"/>
            <a:r>
              <a:rPr lang="en-US" sz="1200" b="1" dirty="0">
                <a:solidFill>
                  <a:srgbClr val="7030A0"/>
                </a:solidFill>
                <a:latin typeface="Calibri" panose="020F0502020204030204"/>
                <a:ea typeface="Times" panose="02020603050405020304" pitchFamily="18" charset="0"/>
              </a:rPr>
              <a:t>Differentiation</a:t>
            </a:r>
            <a:endParaRPr lang="en-US" sz="1200" b="1" dirty="0">
              <a:solidFill>
                <a:srgbClr val="7030A0"/>
              </a:solidFill>
              <a:latin typeface="Calibri" panose="020F0502020204030204"/>
            </a:endParaRPr>
          </a:p>
        </p:txBody>
      </p:sp>
      <p:sp>
        <p:nvSpPr>
          <p:cNvPr id="560" name="Rectangle 559"/>
          <p:cNvSpPr/>
          <p:nvPr/>
        </p:nvSpPr>
        <p:spPr>
          <a:xfrm>
            <a:off x="3595935" y="5669771"/>
            <a:ext cx="2097031" cy="276999"/>
          </a:xfrm>
          <a:prstGeom prst="rect">
            <a:avLst/>
          </a:prstGeom>
        </p:spPr>
        <p:txBody>
          <a:bodyPr wrap="square">
            <a:spAutoFit/>
          </a:bodyPr>
          <a:lstStyle/>
          <a:p>
            <a:pPr algn="ctr" defTabSz="685800"/>
            <a:r>
              <a:rPr lang="en-US" sz="1200" b="1" dirty="0">
                <a:solidFill>
                  <a:srgbClr val="7030A0"/>
                </a:solidFill>
                <a:latin typeface="Calibri" panose="020F0502020204030204"/>
                <a:ea typeface="Times" panose="02020603050405020304" pitchFamily="18" charset="0"/>
              </a:rPr>
              <a:t>Accelerated Adoption</a:t>
            </a:r>
            <a:endParaRPr lang="en-US" sz="1200" b="1" dirty="0">
              <a:solidFill>
                <a:srgbClr val="7030A0"/>
              </a:solidFill>
              <a:latin typeface="Calibri" panose="020F0502020204030204"/>
            </a:endParaRPr>
          </a:p>
        </p:txBody>
      </p:sp>
      <p:cxnSp>
        <p:nvCxnSpPr>
          <p:cNvPr id="561" name="Straight Connector 560"/>
          <p:cNvCxnSpPr/>
          <p:nvPr/>
        </p:nvCxnSpPr>
        <p:spPr>
          <a:xfrm>
            <a:off x="3520777" y="2856349"/>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62" name="Oval 561"/>
          <p:cNvSpPr/>
          <p:nvPr/>
        </p:nvSpPr>
        <p:spPr>
          <a:xfrm>
            <a:off x="1063327" y="2853782"/>
            <a:ext cx="2820683" cy="2820682"/>
          </a:xfrm>
          <a:prstGeom prst="ellipse">
            <a:avLst/>
          </a:prstGeom>
          <a:gradFill flip="none" rotWithShape="1">
            <a:gsLst>
              <a:gs pos="0">
                <a:srgbClr val="006032"/>
              </a:gs>
              <a:gs pos="100000">
                <a:srgbClr val="006032"/>
              </a:gs>
              <a:gs pos="24000">
                <a:schemeClr val="bg1">
                  <a:lumMod val="95000"/>
                  <a:alpha val="79000"/>
                </a:schemeClr>
              </a:gs>
              <a:gs pos="2000">
                <a:srgbClr val="97C642">
                  <a:alpha val="79000"/>
                </a:srgbClr>
              </a:gs>
              <a:gs pos="93000">
                <a:srgbClr val="97C642">
                  <a:alpha val="55000"/>
                </a:srgbClr>
              </a:gs>
              <a:gs pos="73000">
                <a:schemeClr val="bg1">
                  <a:alpha val="70000"/>
                </a:schemeClr>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pic>
        <p:nvPicPr>
          <p:cNvPr id="563" name="Picture 56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45853" y="3306422"/>
            <a:ext cx="2003054" cy="1215630"/>
          </a:xfrm>
          <a:prstGeom prst="rect">
            <a:avLst/>
          </a:prstGeom>
          <a:effectLst>
            <a:softEdge rad="317500"/>
          </a:effectLst>
        </p:spPr>
      </p:pic>
      <p:sp>
        <p:nvSpPr>
          <p:cNvPr id="566" name="Rectangle 565"/>
          <p:cNvSpPr/>
          <p:nvPr/>
        </p:nvSpPr>
        <p:spPr>
          <a:xfrm>
            <a:off x="1117171" y="4659274"/>
            <a:ext cx="2705432" cy="830997"/>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Standardized requirements, </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specifications, data models,</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 interoperability, certification,</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best practices</a:t>
            </a:r>
          </a:p>
        </p:txBody>
      </p:sp>
      <p:sp>
        <p:nvSpPr>
          <p:cNvPr id="567" name="Rectangle 566"/>
          <p:cNvSpPr/>
          <p:nvPr/>
        </p:nvSpPr>
        <p:spPr>
          <a:xfrm>
            <a:off x="3535153" y="2886572"/>
            <a:ext cx="2060095" cy="323165"/>
          </a:xfrm>
          <a:prstGeom prst="rect">
            <a:avLst/>
          </a:prstGeom>
        </p:spPr>
        <p:txBody>
          <a:bodyPr wrap="square">
            <a:spAutoFit/>
          </a:bodyPr>
          <a:lstStyle/>
          <a:p>
            <a:pPr algn="ctr" defTabSz="685800"/>
            <a:r>
              <a:rPr lang="en-US" sz="1500" b="1" dirty="0">
                <a:solidFill>
                  <a:prstClr val="black"/>
                </a:solidFill>
                <a:latin typeface="Calibri" panose="020F0502020204030204"/>
              </a:rPr>
              <a:t>Open Sourcing</a:t>
            </a:r>
          </a:p>
        </p:txBody>
      </p:sp>
      <p:sp>
        <p:nvSpPr>
          <p:cNvPr id="568" name="Rectangle 567"/>
          <p:cNvSpPr/>
          <p:nvPr/>
        </p:nvSpPr>
        <p:spPr>
          <a:xfrm>
            <a:off x="3605487" y="3116224"/>
            <a:ext cx="2054882" cy="276999"/>
          </a:xfrm>
          <a:prstGeom prst="rect">
            <a:avLst/>
          </a:prstGeom>
        </p:spPr>
        <p:txBody>
          <a:bodyPr wrap="square">
            <a:spAutoFit/>
          </a:bodyPr>
          <a:lstStyle/>
          <a:p>
            <a:pPr algn="ctr" defTabSz="685800"/>
            <a:r>
              <a:rPr lang="en-US" sz="1200" dirty="0">
                <a:solidFill>
                  <a:prstClr val="black"/>
                </a:solidFill>
                <a:latin typeface="Calibri" panose="020F0502020204030204"/>
              </a:rPr>
              <a:t>Integrators, groups, users</a:t>
            </a:r>
          </a:p>
        </p:txBody>
      </p:sp>
      <p:sp>
        <p:nvSpPr>
          <p:cNvPr id="569" name="Rectangle 568"/>
          <p:cNvSpPr/>
          <p:nvPr/>
        </p:nvSpPr>
        <p:spPr>
          <a:xfrm>
            <a:off x="3690591" y="4957610"/>
            <a:ext cx="1775143" cy="646331"/>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Prototyping, specific use cases, vertical markets, proof of concept</a:t>
            </a:r>
          </a:p>
        </p:txBody>
      </p:sp>
      <p:sp>
        <p:nvSpPr>
          <p:cNvPr id="570" name="Oval 569"/>
          <p:cNvSpPr/>
          <p:nvPr/>
        </p:nvSpPr>
        <p:spPr>
          <a:xfrm>
            <a:off x="5277170" y="2857167"/>
            <a:ext cx="2820683" cy="2820682"/>
          </a:xfrm>
          <a:prstGeom prst="ellipse">
            <a:avLst/>
          </a:prstGeom>
          <a:gradFill>
            <a:gsLst>
              <a:gs pos="0">
                <a:schemeClr val="bg1">
                  <a:alpha val="95000"/>
                </a:schemeClr>
              </a:gs>
              <a:gs pos="20000">
                <a:srgbClr val="FFFFFF">
                  <a:alpha val="61000"/>
                </a:srgbClr>
              </a:gs>
              <a:gs pos="58000">
                <a:srgbClr val="FFFFFF">
                  <a:alpha val="26000"/>
                </a:srgbClr>
              </a:gs>
              <a:gs pos="98000">
                <a:schemeClr val="bg1">
                  <a:alpha val="70000"/>
                </a:schemeClr>
              </a:gs>
            </a:gsLst>
            <a:lin ang="2400000" scaled="0"/>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5" name="Oval 574"/>
          <p:cNvSpPr/>
          <p:nvPr/>
        </p:nvSpPr>
        <p:spPr>
          <a:xfrm>
            <a:off x="5280021" y="2857986"/>
            <a:ext cx="2820683" cy="2820682"/>
          </a:xfrm>
          <a:prstGeom prst="ellipse">
            <a:avLst/>
          </a:prstGeom>
          <a:solidFill>
            <a:srgbClr val="FF0000">
              <a:alpha val="18824"/>
            </a:srgbClr>
          </a:soli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6" name="Rectangle 575"/>
          <p:cNvSpPr/>
          <p:nvPr/>
        </p:nvSpPr>
        <p:spPr>
          <a:xfrm>
            <a:off x="5421512" y="2886571"/>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User &amp; Provider </a:t>
            </a:r>
            <a:br>
              <a:rPr lang="en-US" sz="1500" b="1" dirty="0">
                <a:solidFill>
                  <a:prstClr val="black"/>
                </a:solidFill>
                <a:latin typeface="Calibri" panose="020F0502020204030204"/>
              </a:rPr>
            </a:br>
            <a:r>
              <a:rPr lang="en-US" sz="1500" b="1" dirty="0">
                <a:solidFill>
                  <a:prstClr val="black"/>
                </a:solidFill>
                <a:latin typeface="Calibri" panose="020F0502020204030204"/>
              </a:rPr>
              <a:t>proprietary domains</a:t>
            </a:r>
          </a:p>
        </p:txBody>
      </p:sp>
      <p:sp>
        <p:nvSpPr>
          <p:cNvPr id="577" name="Rectangle 576"/>
          <p:cNvSpPr/>
          <p:nvPr/>
        </p:nvSpPr>
        <p:spPr>
          <a:xfrm>
            <a:off x="5292427" y="4033282"/>
            <a:ext cx="2837488" cy="553998"/>
          </a:xfrm>
          <a:prstGeom prst="rect">
            <a:avLst/>
          </a:prstGeom>
        </p:spPr>
        <p:txBody>
          <a:bodyPr wrap="square">
            <a:spAutoFit/>
          </a:bodyPr>
          <a:lstStyle/>
          <a:p>
            <a:pPr algn="ctr" defTabSz="685800"/>
            <a:r>
              <a:rPr lang="en-US" sz="1500" dirty="0">
                <a:solidFill>
                  <a:srgbClr val="203214"/>
                </a:solidFill>
                <a:effectLst>
                  <a:outerShdw blurRad="38100" dist="38100" dir="2700000" algn="tl">
                    <a:srgbClr val="000000">
                      <a:alpha val="43137"/>
                    </a:srgbClr>
                  </a:outerShdw>
                </a:effectLst>
                <a:latin typeface="Calibri" panose="020F0502020204030204"/>
              </a:rPr>
              <a:t>Specific or custom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user implementation</a:t>
            </a:r>
          </a:p>
        </p:txBody>
      </p:sp>
      <p:sp>
        <p:nvSpPr>
          <p:cNvPr id="578" name="Rectangle 577"/>
          <p:cNvSpPr/>
          <p:nvPr/>
        </p:nvSpPr>
        <p:spPr>
          <a:xfrm>
            <a:off x="1212304" y="2886571"/>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BBF</a:t>
            </a:r>
            <a:br>
              <a:rPr lang="en-US" sz="1500" b="1" dirty="0">
                <a:solidFill>
                  <a:prstClr val="black"/>
                </a:solidFill>
                <a:latin typeface="Calibri" panose="020F0502020204030204"/>
              </a:rPr>
            </a:br>
            <a:r>
              <a:rPr lang="en-US" sz="1500" b="1" dirty="0">
                <a:solidFill>
                  <a:prstClr val="black"/>
                </a:solidFill>
                <a:latin typeface="Calibri" panose="020F0502020204030204"/>
              </a:rPr>
              <a:t>Work Areas</a:t>
            </a:r>
          </a:p>
        </p:txBody>
      </p:sp>
      <p:sp>
        <p:nvSpPr>
          <p:cNvPr id="564" name="Title 563"/>
          <p:cNvSpPr>
            <a:spLocks noGrp="1"/>
          </p:cNvSpPr>
          <p:nvPr>
            <p:ph type="title"/>
          </p:nvPr>
        </p:nvSpPr>
        <p:spPr>
          <a:xfrm>
            <a:off x="245101" y="363513"/>
            <a:ext cx="8742819" cy="475061"/>
          </a:xfrm>
          <a:prstGeom prst="rect">
            <a:avLst/>
          </a:prstGeom>
        </p:spPr>
        <p:txBody>
          <a:bodyPr vert="horz" wrap="square" lIns="68580" tIns="34290" rIns="68580" bIns="34290" rtlCol="0" anchor="ctr">
            <a:noAutofit/>
          </a:bodyPr>
          <a:lstStyle/>
          <a:p>
            <a:r>
              <a:rPr lang="en-US" sz="2700" dirty="0">
                <a:ea typeface="Times" panose="02020603050405020304" pitchFamily="18" charset="0"/>
              </a:rPr>
              <a:t>Broadband Forum Open Source Model: </a:t>
            </a:r>
            <a:r>
              <a:rPr lang="en-US" sz="2700" dirty="0">
                <a:solidFill>
                  <a:schemeClr val="accent6">
                    <a:lumMod val="75000"/>
                  </a:schemeClr>
                </a:solidFill>
                <a:sym typeface="Wingdings" panose="05000000000000000000" pitchFamily="2" charset="2"/>
              </a:rPr>
              <a:t> </a:t>
            </a:r>
            <a:r>
              <a:rPr lang="en-US" sz="2700" dirty="0">
                <a:ea typeface="Times" panose="02020603050405020304" pitchFamily="18" charset="0"/>
                <a:sym typeface="Wingdings" panose="05000000000000000000" pitchFamily="2" charset="2"/>
              </a:rPr>
              <a:t>of </a:t>
            </a:r>
            <a:r>
              <a:rPr lang="en-US" sz="2700" dirty="0">
                <a:solidFill>
                  <a:schemeClr val="accent6">
                    <a:lumMod val="75000"/>
                  </a:schemeClr>
                </a:solidFill>
                <a:sym typeface="Wingdings" panose="05000000000000000000" pitchFamily="2" charset="2"/>
              </a:rPr>
              <a:t></a:t>
            </a:r>
            <a:r>
              <a:rPr lang="en-US" sz="2700" dirty="0">
                <a:ea typeface="Times" panose="02020603050405020304" pitchFamily="18" charset="0"/>
                <a:sym typeface="Wingdings" panose="05000000000000000000" pitchFamily="2" charset="2"/>
              </a:rPr>
              <a:t> </a:t>
            </a:r>
            <a:endParaRPr lang="en-US" sz="2700" dirty="0">
              <a:ea typeface="Times" panose="02020603050405020304" pitchFamily="18" charset="0"/>
            </a:endParaRPr>
          </a:p>
        </p:txBody>
      </p:sp>
      <p:sp>
        <p:nvSpPr>
          <p:cNvPr id="3" name="Rectangle 2"/>
          <p:cNvSpPr/>
          <p:nvPr/>
        </p:nvSpPr>
        <p:spPr>
          <a:xfrm>
            <a:off x="215874" y="1392880"/>
            <a:ext cx="8928126" cy="646331"/>
          </a:xfrm>
          <a:prstGeom prst="rect">
            <a:avLst/>
          </a:prstGeom>
        </p:spPr>
        <p:txBody>
          <a:bodyPr wrap="square">
            <a:spAutoFit/>
          </a:bodyPr>
          <a:lstStyle/>
          <a:p>
            <a:pPr marL="257175" indent="-257175"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Open-Source work on a specific use case to validate new or amended BBF spec</a:t>
            </a:r>
          </a:p>
          <a:p>
            <a:pPr marL="257175" indent="-257175"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Combines rapid market adoption with standardized testing and certification</a:t>
            </a:r>
          </a:p>
        </p:txBody>
      </p:sp>
      <p:grpSp>
        <p:nvGrpSpPr>
          <p:cNvPr id="5" name="Group 4"/>
          <p:cNvGrpSpPr/>
          <p:nvPr/>
        </p:nvGrpSpPr>
        <p:grpSpPr>
          <a:xfrm>
            <a:off x="2628899" y="4000500"/>
            <a:ext cx="3257543" cy="664637"/>
            <a:chOff x="3480932" y="3657600"/>
            <a:chExt cx="4068739" cy="886182"/>
          </a:xfrm>
        </p:grpSpPr>
        <p:sp>
          <p:nvSpPr>
            <p:cNvPr id="290" name="Right Arrow 289"/>
            <p:cNvSpPr/>
            <p:nvPr/>
          </p:nvSpPr>
          <p:spPr>
            <a:xfrm>
              <a:off x="6198406" y="3869271"/>
              <a:ext cx="1351265" cy="397929"/>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b="1" dirty="0">
                <a:solidFill>
                  <a:prstClr val="white"/>
                </a:solidFill>
                <a:latin typeface="Calibri" panose="020F0502020204030204"/>
              </a:endParaRPr>
            </a:p>
          </p:txBody>
        </p:sp>
        <p:sp>
          <p:nvSpPr>
            <p:cNvPr id="291" name="Right Arrow 290"/>
            <p:cNvSpPr/>
            <p:nvPr/>
          </p:nvSpPr>
          <p:spPr>
            <a:xfrm>
              <a:off x="3480932" y="3657600"/>
              <a:ext cx="2482569" cy="554039"/>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b="1" dirty="0">
                  <a:solidFill>
                    <a:prstClr val="white"/>
                  </a:solidFill>
                  <a:latin typeface="Calibri" panose="020F0502020204030204"/>
                </a:rPr>
                <a:t>BBF  Standards</a:t>
              </a:r>
            </a:p>
          </p:txBody>
        </p:sp>
        <p:sp>
          <p:nvSpPr>
            <p:cNvPr id="292" name="Right Arrow 291"/>
            <p:cNvSpPr/>
            <p:nvPr/>
          </p:nvSpPr>
          <p:spPr>
            <a:xfrm flipH="1">
              <a:off x="3534878" y="4038600"/>
              <a:ext cx="1923735" cy="505182"/>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b="1" dirty="0">
                  <a:solidFill>
                    <a:prstClr val="black"/>
                  </a:solidFill>
                  <a:latin typeface="Calibri" panose="020F0502020204030204"/>
                </a:rPr>
                <a:t>Validation</a:t>
              </a:r>
            </a:p>
          </p:txBody>
        </p:sp>
      </p:grpSp>
      <p:sp>
        <p:nvSpPr>
          <p:cNvPr id="572" name="Right Arrow 571"/>
          <p:cNvSpPr/>
          <p:nvPr/>
        </p:nvSpPr>
        <p:spPr>
          <a:xfrm flipH="1">
            <a:off x="4531597" y="4355776"/>
            <a:ext cx="1168270" cy="313097"/>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200" b="1" dirty="0">
                <a:solidFill>
                  <a:prstClr val="black"/>
                </a:solidFill>
                <a:latin typeface="Calibri" panose="020F0502020204030204"/>
              </a:rPr>
              <a:t>Validation</a:t>
            </a:r>
          </a:p>
        </p:txBody>
      </p:sp>
    </p:spTree>
    <p:extLst>
      <p:ext uri="{BB962C8B-B14F-4D97-AF65-F5344CB8AC3E}">
        <p14:creationId xmlns:p14="http://schemas.microsoft.com/office/powerpoint/2010/main" val="3881943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Oval 292"/>
          <p:cNvSpPr/>
          <p:nvPr/>
        </p:nvSpPr>
        <p:spPr>
          <a:xfrm>
            <a:off x="3073917" y="2856349"/>
            <a:ext cx="2820683" cy="2820682"/>
          </a:xfrm>
          <a:prstGeom prst="ellipse">
            <a:avLst/>
          </a:prstGeom>
          <a:gradFill flip="none" rotWithShape="1">
            <a:gsLst>
              <a:gs pos="0">
                <a:srgbClr val="006032"/>
              </a:gs>
              <a:gs pos="100000">
                <a:srgbClr val="006032"/>
              </a:gs>
              <a:gs pos="20000">
                <a:schemeClr val="bg1">
                  <a:lumMod val="95000"/>
                  <a:alpha val="86000"/>
                </a:schemeClr>
              </a:gs>
              <a:gs pos="2000">
                <a:srgbClr val="97C642">
                  <a:alpha val="79000"/>
                </a:srgbClr>
              </a:gs>
              <a:gs pos="97000">
                <a:srgbClr val="97C642"/>
              </a:gs>
              <a:gs pos="95000">
                <a:srgbClr val="A5CE5B">
                  <a:alpha val="44000"/>
                </a:srgbClr>
              </a:gs>
              <a:gs pos="50000">
                <a:schemeClr val="bg1"/>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294" name="Oval 293"/>
          <p:cNvSpPr/>
          <p:nvPr/>
        </p:nvSpPr>
        <p:spPr>
          <a:xfrm>
            <a:off x="971550" y="2856349"/>
            <a:ext cx="2820683" cy="2820682"/>
          </a:xfrm>
          <a:prstGeom prst="ellipse">
            <a:avLst/>
          </a:prstGeom>
          <a:pattFill prst="dkUpDiag">
            <a:fgClr>
              <a:srgbClr val="00703C"/>
            </a:fgClr>
            <a:bgClr>
              <a:srgbClr val="7BC043"/>
            </a:bgClr>
          </a:patt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295" name="Group 294"/>
          <p:cNvGrpSpPr/>
          <p:nvPr/>
        </p:nvGrpSpPr>
        <p:grpSpPr>
          <a:xfrm>
            <a:off x="5171440" y="2856349"/>
            <a:ext cx="2820683" cy="2820682"/>
            <a:chOff x="7991684" y="1818751"/>
            <a:chExt cx="5105400" cy="5105400"/>
          </a:xfrm>
        </p:grpSpPr>
        <p:grpSp>
          <p:nvGrpSpPr>
            <p:cNvPr id="296" name="Group 295"/>
            <p:cNvGrpSpPr/>
            <p:nvPr/>
          </p:nvGrpSpPr>
          <p:grpSpPr>
            <a:xfrm>
              <a:off x="8591968" y="2327414"/>
              <a:ext cx="4285832" cy="3788021"/>
              <a:chOff x="7441995" y="1946915"/>
              <a:chExt cx="2601595" cy="2263668"/>
            </a:xfrm>
          </p:grpSpPr>
          <p:grpSp>
            <p:nvGrpSpPr>
              <p:cNvPr id="298" name="Group 297"/>
              <p:cNvGrpSpPr/>
              <p:nvPr/>
            </p:nvGrpSpPr>
            <p:grpSpPr>
              <a:xfrm>
                <a:off x="9087726" y="2045928"/>
                <a:ext cx="574636" cy="669607"/>
                <a:chOff x="4437045" y="4412791"/>
                <a:chExt cx="574636" cy="669607"/>
              </a:xfrm>
            </p:grpSpPr>
            <p:grpSp>
              <p:nvGrpSpPr>
                <p:cNvPr id="547" name="Group 546"/>
                <p:cNvGrpSpPr/>
                <p:nvPr/>
              </p:nvGrpSpPr>
              <p:grpSpPr>
                <a:xfrm>
                  <a:off x="4437045" y="4412791"/>
                  <a:ext cx="551584" cy="580158"/>
                  <a:chOff x="7127270" y="2863519"/>
                  <a:chExt cx="791805" cy="832823"/>
                </a:xfrm>
              </p:grpSpPr>
              <p:sp>
                <p:nvSpPr>
                  <p:cNvPr id="549" name="Oval 548"/>
                  <p:cNvSpPr/>
                  <p:nvPr/>
                </p:nvSpPr>
                <p:spPr>
                  <a:xfrm>
                    <a:off x="7184161" y="2919755"/>
                    <a:ext cx="710680" cy="710680"/>
                  </a:xfrm>
                  <a:prstGeom prst="ellipse">
                    <a:avLst/>
                  </a:prstGeom>
                  <a:gradFill>
                    <a:gsLst>
                      <a:gs pos="0">
                        <a:schemeClr val="tx1">
                          <a:lumMod val="50000"/>
                          <a:lumOff val="50000"/>
                        </a:schemeClr>
                      </a:gs>
                      <a:gs pos="90000">
                        <a:schemeClr val="tx1">
                          <a:lumMod val="50000"/>
                          <a:lumOff val="50000"/>
                        </a:schemeClr>
                      </a:gs>
                      <a:gs pos="59000">
                        <a:schemeClr val="bg1">
                          <a:lumMod val="75000"/>
                        </a:schemeClr>
                      </a:gs>
                      <a:gs pos="49000">
                        <a:schemeClr val="bg1">
                          <a:lumMod val="75000"/>
                        </a:schemeClr>
                      </a:gs>
                      <a:gs pos="26000">
                        <a:srgbClr val="989898"/>
                      </a:gs>
                      <a:gs pos="53000">
                        <a:srgbClr val="7BC043">
                          <a:shade val="100000"/>
                          <a:satMod val="115000"/>
                        </a:srgbClr>
                      </a:gs>
                    </a:gsLst>
                    <a:lin ang="14400000" scaled="0"/>
                  </a:gradFill>
                  <a:ln w="9525">
                    <a:solidFill>
                      <a:schemeClr val="tx1"/>
                    </a:solidFill>
                  </a:ln>
                  <a:effectLst/>
                  <a:scene3d>
                    <a:camera prst="orthographicFront"/>
                    <a:lightRig rig="threePt" dir="t"/>
                  </a:scene3d>
                  <a:sp3d>
                    <a:bevelT w="127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a:endParaRPr>
                  </a:p>
                </p:txBody>
              </p:sp>
              <p:grpSp>
                <p:nvGrpSpPr>
                  <p:cNvPr id="550" name="Group 549"/>
                  <p:cNvGrpSpPr/>
                  <p:nvPr/>
                </p:nvGrpSpPr>
                <p:grpSpPr>
                  <a:xfrm rot="2700000">
                    <a:off x="7106761" y="2884028"/>
                    <a:ext cx="832823" cy="791805"/>
                    <a:chOff x="9177799" y="3740298"/>
                    <a:chExt cx="832823" cy="791805"/>
                  </a:xfrm>
                </p:grpSpPr>
                <p:grpSp>
                  <p:nvGrpSpPr>
                    <p:cNvPr id="551" name="Group 550"/>
                    <p:cNvGrpSpPr/>
                    <p:nvPr/>
                  </p:nvGrpSpPr>
                  <p:grpSpPr>
                    <a:xfrm>
                      <a:off x="9177799" y="4002035"/>
                      <a:ext cx="832823" cy="268896"/>
                      <a:chOff x="9166913" y="3991149"/>
                      <a:chExt cx="832823" cy="268896"/>
                    </a:xfrm>
                  </p:grpSpPr>
                  <p:sp>
                    <p:nvSpPr>
                      <p:cNvPr id="555" name="Right Arrow 554"/>
                      <p:cNvSpPr/>
                      <p:nvPr/>
                    </p:nvSpPr>
                    <p:spPr>
                      <a:xfrm>
                        <a:off x="9645215" y="3991149"/>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6" name="Right Arrow 555"/>
                      <p:cNvSpPr/>
                      <p:nvPr/>
                    </p:nvSpPr>
                    <p:spPr>
                      <a:xfrm flipH="1">
                        <a:off x="9166913" y="3991150"/>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nvGrpSpPr>
                    <p:cNvPr id="552" name="Group 551"/>
                    <p:cNvGrpSpPr/>
                    <p:nvPr/>
                  </p:nvGrpSpPr>
                  <p:grpSpPr>
                    <a:xfrm>
                      <a:off x="9460119" y="3740298"/>
                      <a:ext cx="268895" cy="791805"/>
                      <a:chOff x="9460119" y="3740298"/>
                      <a:chExt cx="268895" cy="791805"/>
                    </a:xfrm>
                  </p:grpSpPr>
                  <p:sp>
                    <p:nvSpPr>
                      <p:cNvPr id="553" name="Right Arrow 552"/>
                      <p:cNvSpPr/>
                      <p:nvPr/>
                    </p:nvSpPr>
                    <p:spPr>
                      <a:xfrm rot="16200000">
                        <a:off x="9417306" y="4220395"/>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554" name="Right Arrow 553"/>
                      <p:cNvSpPr/>
                      <p:nvPr/>
                    </p:nvSpPr>
                    <p:spPr>
                      <a:xfrm rot="16200000" flipH="1">
                        <a:off x="9417306" y="3783111"/>
                        <a:ext cx="354521" cy="268895"/>
                      </a:xfrm>
                      <a:prstGeom prst="rightArrow">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grpSp>
              </p:grpSp>
            </p:grpSp>
            <p:sp>
              <p:nvSpPr>
                <p:cNvPr id="548" name="TextBox 547"/>
                <p:cNvSpPr txBox="1"/>
                <p:nvPr/>
              </p:nvSpPr>
              <p:spPr>
                <a:xfrm>
                  <a:off x="4456208" y="4825115"/>
                  <a:ext cx="555473" cy="257283"/>
                </a:xfrm>
                <a:prstGeom prst="rect">
                  <a:avLst/>
                </a:prstGeom>
                <a:noFill/>
              </p:spPr>
              <p:txBody>
                <a:bodyPr wrap="square" rtlCol="0">
                  <a:prstTxWarp prst="textArchDown">
                    <a:avLst/>
                  </a:prstTxWarp>
                  <a:spAutoFit/>
                </a:bodyPr>
                <a:lstStyle/>
                <a:p>
                  <a:pPr algn="ctr" defTabSz="685800"/>
                  <a:r>
                    <a:rPr lang="en-US" sz="788" dirty="0">
                      <a:solidFill>
                        <a:prstClr val="black"/>
                      </a:solidFill>
                      <a:latin typeface="Calibri" panose="020F0502020204030204"/>
                    </a:rPr>
                    <a:t>router</a:t>
                  </a:r>
                </a:p>
              </p:txBody>
            </p:sp>
          </p:grpSp>
          <p:sp>
            <p:nvSpPr>
              <p:cNvPr id="299" name="Rounded Rectangle 298"/>
              <p:cNvSpPr/>
              <p:nvPr/>
            </p:nvSpPr>
            <p:spPr>
              <a:xfrm>
                <a:off x="8166275" y="2366563"/>
                <a:ext cx="88709" cy="236662"/>
              </a:xfrm>
              <a:prstGeom prst="roundRect">
                <a:avLst/>
              </a:prstGeom>
              <a:pattFill prst="lgGrid">
                <a:fgClr>
                  <a:schemeClr val="bg1">
                    <a:lumMod val="65000"/>
                  </a:schemeClr>
                </a:fgClr>
                <a:bgClr>
                  <a:schemeClr val="tx1">
                    <a:lumMod val="65000"/>
                    <a:lumOff val="35000"/>
                  </a:schemeClr>
                </a:bgClr>
              </a:patt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00" name="Group 299"/>
              <p:cNvGrpSpPr/>
              <p:nvPr/>
            </p:nvGrpSpPr>
            <p:grpSpPr>
              <a:xfrm>
                <a:off x="8319640" y="2404257"/>
                <a:ext cx="623211" cy="306649"/>
                <a:chOff x="-2535633" y="4852891"/>
                <a:chExt cx="1711044" cy="873802"/>
              </a:xfrm>
              <a:effectLst>
                <a:outerShdw blurRad="50800" dist="38100" dir="2700000" algn="tl" rotWithShape="0">
                  <a:prstClr val="black">
                    <a:alpha val="40000"/>
                  </a:prstClr>
                </a:outerShdw>
              </a:effectLst>
            </p:grpSpPr>
            <p:sp>
              <p:nvSpPr>
                <p:cNvPr id="545" name="L-Shape 165"/>
                <p:cNvSpPr/>
                <p:nvPr/>
              </p:nvSpPr>
              <p:spPr>
                <a:xfrm>
                  <a:off x="-1680111" y="4852891"/>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65000"/>
                        <a:lumOff val="35000"/>
                      </a:schemeClr>
                    </a:gs>
                    <a:gs pos="49000">
                      <a:schemeClr val="tx1">
                        <a:lumMod val="85000"/>
                        <a:lumOff val="15000"/>
                      </a:schemeClr>
                    </a:gs>
                    <a:gs pos="23000">
                      <a:schemeClr val="bg1">
                        <a:lumMod val="75000"/>
                      </a:schemeClr>
                    </a:gs>
                  </a:gsLst>
                  <a:lin ang="18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6" name="L-Shape 165"/>
                <p:cNvSpPr/>
                <p:nvPr/>
              </p:nvSpPr>
              <p:spPr>
                <a:xfrm flipH="1">
                  <a:off x="-2535633" y="4853872"/>
                  <a:ext cx="855522" cy="872821"/>
                </a:xfrm>
                <a:custGeom>
                  <a:avLst/>
                  <a:gdLst>
                    <a:gd name="connsiteX0" fmla="*/ 0 w 855522"/>
                    <a:gd name="connsiteY0" fmla="*/ 0 h 872821"/>
                    <a:gd name="connsiteX1" fmla="*/ 156458 w 855522"/>
                    <a:gd name="connsiteY1" fmla="*/ 0 h 872821"/>
                    <a:gd name="connsiteX2" fmla="*/ 156458 w 855522"/>
                    <a:gd name="connsiteY2" fmla="*/ 726416 h 872821"/>
                    <a:gd name="connsiteX3" fmla="*/ 855522 w 855522"/>
                    <a:gd name="connsiteY3" fmla="*/ 726416 h 872821"/>
                    <a:gd name="connsiteX4" fmla="*/ 855522 w 855522"/>
                    <a:gd name="connsiteY4" fmla="*/ 872821 h 872821"/>
                    <a:gd name="connsiteX5" fmla="*/ 0 w 855522"/>
                    <a:gd name="connsiteY5" fmla="*/ 872821 h 872821"/>
                    <a:gd name="connsiteX6" fmla="*/ 0 w 855522"/>
                    <a:gd name="connsiteY6" fmla="*/ 0 h 872821"/>
                    <a:gd name="connsiteX0" fmla="*/ 0 w 855522"/>
                    <a:gd name="connsiteY0" fmla="*/ 0 h 872821"/>
                    <a:gd name="connsiteX1" fmla="*/ 156458 w 855522"/>
                    <a:gd name="connsiteY1" fmla="*/ 0 h 872821"/>
                    <a:gd name="connsiteX2" fmla="*/ 156458 w 855522"/>
                    <a:gd name="connsiteY2" fmla="*/ 726416 h 872821"/>
                    <a:gd name="connsiteX3" fmla="*/ 835426 w 855522"/>
                    <a:gd name="connsiteY3" fmla="*/ 796755 h 872821"/>
                    <a:gd name="connsiteX4" fmla="*/ 855522 w 855522"/>
                    <a:gd name="connsiteY4" fmla="*/ 872821 h 872821"/>
                    <a:gd name="connsiteX5" fmla="*/ 0 w 855522"/>
                    <a:gd name="connsiteY5" fmla="*/ 872821 h 872821"/>
                    <a:gd name="connsiteX6" fmla="*/ 0 w 855522"/>
                    <a:gd name="connsiteY6" fmla="*/ 0 h 87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522" h="872821">
                      <a:moveTo>
                        <a:pt x="0" y="0"/>
                      </a:moveTo>
                      <a:lnTo>
                        <a:pt x="156458" y="0"/>
                      </a:lnTo>
                      <a:lnTo>
                        <a:pt x="156458" y="726416"/>
                      </a:lnTo>
                      <a:lnTo>
                        <a:pt x="835426" y="796755"/>
                      </a:lnTo>
                      <a:lnTo>
                        <a:pt x="855522" y="872821"/>
                      </a:lnTo>
                      <a:lnTo>
                        <a:pt x="0" y="872821"/>
                      </a:lnTo>
                      <a:lnTo>
                        <a:pt x="0" y="0"/>
                      </a:lnTo>
                      <a:close/>
                    </a:path>
                  </a:pathLst>
                </a:custGeom>
                <a:gradFill>
                  <a:gsLst>
                    <a:gs pos="3226">
                      <a:schemeClr val="tx1">
                        <a:lumMod val="85000"/>
                        <a:lumOff val="15000"/>
                      </a:schemeClr>
                    </a:gs>
                    <a:gs pos="80000">
                      <a:schemeClr val="tx1">
                        <a:lumMod val="85000"/>
                        <a:lumOff val="15000"/>
                      </a:schemeClr>
                    </a:gs>
                    <a:gs pos="23000">
                      <a:schemeClr val="bg1">
                        <a:lumMod val="75000"/>
                      </a:schemeClr>
                    </a:gs>
                  </a:gsLst>
                  <a:lin ang="72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sp>
            <p:nvSpPr>
              <p:cNvPr id="301" name="Rectangle 300"/>
              <p:cNvSpPr/>
              <p:nvPr/>
            </p:nvSpPr>
            <p:spPr>
              <a:xfrm>
                <a:off x="8256428" y="1957880"/>
                <a:ext cx="776991" cy="45952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en-US" sz="900" dirty="0">
                  <a:solidFill>
                    <a:prstClr val="white"/>
                  </a:solidFill>
                  <a:latin typeface="Calibri" panose="020F0502020204030204"/>
                </a:endParaRPr>
              </a:p>
            </p:txBody>
          </p:sp>
          <p:grpSp>
            <p:nvGrpSpPr>
              <p:cNvPr id="302" name="Group 301"/>
              <p:cNvGrpSpPr/>
              <p:nvPr/>
            </p:nvGrpSpPr>
            <p:grpSpPr>
              <a:xfrm>
                <a:off x="7617556" y="2675680"/>
                <a:ext cx="782387" cy="377423"/>
                <a:chOff x="13987391" y="3810940"/>
                <a:chExt cx="782387" cy="377423"/>
              </a:xfrm>
            </p:grpSpPr>
            <p:sp>
              <p:nvSpPr>
                <p:cNvPr id="537" name="Parallelogram 536"/>
                <p:cNvSpPr/>
                <p:nvPr/>
              </p:nvSpPr>
              <p:spPr>
                <a:xfrm>
                  <a:off x="13987391" y="4130070"/>
                  <a:ext cx="701066" cy="58293"/>
                </a:xfrm>
                <a:prstGeom prst="parallelogram">
                  <a:avLst>
                    <a:gd name="adj" fmla="val 298726"/>
                  </a:avLst>
                </a:prstGeom>
                <a:pattFill prst="ltHorz">
                  <a:fgClr>
                    <a:schemeClr val="bg1">
                      <a:lumMod val="75000"/>
                    </a:schemeClr>
                  </a:fgClr>
                  <a:bgClr>
                    <a:schemeClr val="tx1">
                      <a:lumMod val="50000"/>
                      <a:lumOff val="50000"/>
                    </a:schemeClr>
                  </a:bgClr>
                </a:patt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38" name="Group 537"/>
                <p:cNvGrpSpPr/>
                <p:nvPr/>
              </p:nvGrpSpPr>
              <p:grpSpPr>
                <a:xfrm>
                  <a:off x="14173200" y="3810940"/>
                  <a:ext cx="596578" cy="316236"/>
                  <a:chOff x="14173200" y="3810940"/>
                  <a:chExt cx="480553" cy="316236"/>
                </a:xfrm>
              </p:grpSpPr>
              <p:sp>
                <p:nvSpPr>
                  <p:cNvPr id="539" name="Parallelogram 538"/>
                  <p:cNvSpPr/>
                  <p:nvPr/>
                </p:nvSpPr>
                <p:spPr>
                  <a:xfrm>
                    <a:off x="14173200" y="3810940"/>
                    <a:ext cx="480553" cy="316236"/>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540" name="Group 539"/>
                  <p:cNvGrpSpPr/>
                  <p:nvPr/>
                </p:nvGrpSpPr>
                <p:grpSpPr>
                  <a:xfrm>
                    <a:off x="14218822" y="3842981"/>
                    <a:ext cx="107813" cy="200725"/>
                    <a:chOff x="14173200" y="3866223"/>
                    <a:chExt cx="122004" cy="227146"/>
                  </a:xfrm>
                </p:grpSpPr>
                <p:sp>
                  <p:nvSpPr>
                    <p:cNvPr id="541" name="Parallelogram 540"/>
                    <p:cNvSpPr/>
                    <p:nvPr/>
                  </p:nvSpPr>
                  <p:spPr>
                    <a:xfrm>
                      <a:off x="14225729" y="3866223"/>
                      <a:ext cx="69475" cy="45719"/>
                    </a:xfrm>
                    <a:prstGeom prst="parallelogram">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2" name="Parallelogram 541"/>
                    <p:cNvSpPr/>
                    <p:nvPr/>
                  </p:nvSpPr>
                  <p:spPr>
                    <a:xfrm>
                      <a:off x="14208704" y="392499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3" name="Parallelogram 542"/>
                    <p:cNvSpPr/>
                    <p:nvPr/>
                  </p:nvSpPr>
                  <p:spPr>
                    <a:xfrm>
                      <a:off x="14190225" y="3988883"/>
                      <a:ext cx="69475" cy="45719"/>
                    </a:xfrm>
                    <a:prstGeom prst="parallelogram">
                      <a:avLst/>
                    </a:prstGeom>
                    <a:solidFill>
                      <a:schemeClr val="tx1">
                        <a:lumMod val="65000"/>
                        <a:lumOff val="3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544" name="Parallelogram 543"/>
                    <p:cNvSpPr/>
                    <p:nvPr/>
                  </p:nvSpPr>
                  <p:spPr>
                    <a:xfrm>
                      <a:off x="14173200" y="4047650"/>
                      <a:ext cx="69475" cy="45719"/>
                    </a:xfrm>
                    <a:prstGeom prst="parallelogram">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grpSp>
            <p:nvGrpSpPr>
              <p:cNvPr id="303" name="Group 302"/>
              <p:cNvGrpSpPr/>
              <p:nvPr/>
            </p:nvGrpSpPr>
            <p:grpSpPr>
              <a:xfrm>
                <a:off x="7446357" y="1946915"/>
                <a:ext cx="1204622" cy="1696607"/>
                <a:chOff x="5253767" y="326071"/>
                <a:chExt cx="1105247" cy="1696607"/>
              </a:xfrm>
            </p:grpSpPr>
            <p:grpSp>
              <p:nvGrpSpPr>
                <p:cNvPr id="474" name="Group 473"/>
                <p:cNvGrpSpPr/>
                <p:nvPr/>
              </p:nvGrpSpPr>
              <p:grpSpPr>
                <a:xfrm>
                  <a:off x="5253767" y="596465"/>
                  <a:ext cx="1105247" cy="1426213"/>
                  <a:chOff x="6019800" y="4882994"/>
                  <a:chExt cx="714305" cy="1422619"/>
                </a:xfrm>
                <a:effectLst/>
              </p:grpSpPr>
              <p:sp>
                <p:nvSpPr>
                  <p:cNvPr id="476" name="Rectangle 475"/>
                  <p:cNvSpPr/>
                  <p:nvPr/>
                </p:nvSpPr>
                <p:spPr>
                  <a:xfrm>
                    <a:off x="6022226" y="5205733"/>
                    <a:ext cx="710471" cy="224871"/>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7" name="Rectangle 476"/>
                  <p:cNvSpPr/>
                  <p:nvPr/>
                </p:nvSpPr>
                <p:spPr>
                  <a:xfrm>
                    <a:off x="6022226" y="4995488"/>
                    <a:ext cx="705243" cy="1310125"/>
                  </a:xfrm>
                  <a:prstGeom prst="rect">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78" name="Group 477"/>
                  <p:cNvGrpSpPr/>
                  <p:nvPr/>
                </p:nvGrpSpPr>
                <p:grpSpPr>
                  <a:xfrm>
                    <a:off x="6021894" y="5038376"/>
                    <a:ext cx="703149" cy="392227"/>
                    <a:chOff x="1474354" y="3428122"/>
                    <a:chExt cx="764055" cy="730555"/>
                  </a:xfrm>
                </p:grpSpPr>
                <p:grpSp>
                  <p:nvGrpSpPr>
                    <p:cNvPr id="527" name="Group 526"/>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33" name="Rectangle 53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4" name="Rectangle 53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5" name="Rectangle 53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6" name="Rectangle 53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28" name="Group 527"/>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29" name="Rectangle 528"/>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0" name="Rectangle 529"/>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1" name="Rectangle 530"/>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32" name="Rectangle 531"/>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79" name="Rectangle 478"/>
                  <p:cNvSpPr/>
                  <p:nvPr/>
                </p:nvSpPr>
                <p:spPr>
                  <a:xfrm>
                    <a:off x="6023309" y="4882994"/>
                    <a:ext cx="705243" cy="122464"/>
                  </a:xfrm>
                  <a:prstGeom prst="rect">
                    <a:avLst/>
                  </a:prstGeom>
                  <a:solidFill>
                    <a:schemeClr val="bg1"/>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p>
                    <a:pPr algn="ctr" defTabSz="685800">
                      <a:defRPr/>
                    </a:pPr>
                    <a:r>
                      <a:rPr lang="en-US" sz="525" b="1" dirty="0">
                        <a:solidFill>
                          <a:srgbClr val="FF0000"/>
                        </a:solidFill>
                        <a:effectLst>
                          <a:outerShdw blurRad="38100" dist="38100" dir="2700000" algn="tl">
                            <a:srgbClr val="000000">
                              <a:alpha val="43137"/>
                            </a:srgbClr>
                          </a:outerShdw>
                        </a:effectLst>
                        <a:latin typeface="Calibri"/>
                      </a:rPr>
                      <a:t>Professional Building </a:t>
                    </a:r>
                  </a:p>
                </p:txBody>
              </p:sp>
              <p:sp>
                <p:nvSpPr>
                  <p:cNvPr id="480" name="Rectangle 479"/>
                  <p:cNvSpPr/>
                  <p:nvPr/>
                </p:nvSpPr>
                <p:spPr>
                  <a:xfrm>
                    <a:off x="6022226" y="521720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1" name="Rectangle 480"/>
                  <p:cNvSpPr/>
                  <p:nvPr/>
                </p:nvSpPr>
                <p:spPr>
                  <a:xfrm>
                    <a:off x="6022226" y="499944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2" name="Rectangle 481"/>
                  <p:cNvSpPr/>
                  <p:nvPr/>
                </p:nvSpPr>
                <p:spPr>
                  <a:xfrm>
                    <a:off x="6019800" y="5039466"/>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3" name="Group 482"/>
                  <p:cNvGrpSpPr/>
                  <p:nvPr/>
                </p:nvGrpSpPr>
                <p:grpSpPr>
                  <a:xfrm>
                    <a:off x="6038349" y="5761921"/>
                    <a:ext cx="146772" cy="94938"/>
                    <a:chOff x="3117852" y="3657600"/>
                    <a:chExt cx="160014" cy="103503"/>
                  </a:xfrm>
                </p:grpSpPr>
                <p:grpSp>
                  <p:nvGrpSpPr>
                    <p:cNvPr id="521" name="Group 520"/>
                    <p:cNvGrpSpPr/>
                    <p:nvPr/>
                  </p:nvGrpSpPr>
                  <p:grpSpPr>
                    <a:xfrm>
                      <a:off x="3117852" y="3657600"/>
                      <a:ext cx="160014" cy="45719"/>
                      <a:chOff x="3117852" y="3657600"/>
                      <a:chExt cx="533400" cy="152402"/>
                    </a:xfrm>
                  </p:grpSpPr>
                  <p:sp>
                    <p:nvSpPr>
                      <p:cNvPr id="525" name="Rectangle 524"/>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6" name="Rectangle 525"/>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22" name="Group 521"/>
                    <p:cNvGrpSpPr/>
                    <p:nvPr/>
                  </p:nvGrpSpPr>
                  <p:grpSpPr>
                    <a:xfrm>
                      <a:off x="3117852" y="3715384"/>
                      <a:ext cx="160014" cy="45719"/>
                      <a:chOff x="3117852" y="3657600"/>
                      <a:chExt cx="533400" cy="152402"/>
                    </a:xfrm>
                  </p:grpSpPr>
                  <p:sp>
                    <p:nvSpPr>
                      <p:cNvPr id="523" name="Rectangle 522"/>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24" name="Rectangle 523"/>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sp>
                <p:nvSpPr>
                  <p:cNvPr id="484" name="Rectangle 483"/>
                  <p:cNvSpPr/>
                  <p:nvPr/>
                </p:nvSpPr>
                <p:spPr>
                  <a:xfrm>
                    <a:off x="6023634" y="5637806"/>
                    <a:ext cx="710471" cy="223556"/>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5" name="Group 484"/>
                  <p:cNvGrpSpPr/>
                  <p:nvPr/>
                </p:nvGrpSpPr>
                <p:grpSpPr>
                  <a:xfrm>
                    <a:off x="6023302" y="5470450"/>
                    <a:ext cx="703149" cy="390912"/>
                    <a:chOff x="1474354" y="3428122"/>
                    <a:chExt cx="764055" cy="730555"/>
                  </a:xfrm>
                </p:grpSpPr>
                <p:grpSp>
                  <p:nvGrpSpPr>
                    <p:cNvPr id="511" name="Group 510"/>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17" name="Rectangle 51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8" name="Rectangle 51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9" name="Rectangle 51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20" name="Rectangle 51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512" name="Group 511"/>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513" name="Rectangle 512"/>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4" name="Rectangle 513"/>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5" name="Rectangle 514"/>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16" name="Rectangle 515"/>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86" name="Rectangle 485"/>
                  <p:cNvSpPr/>
                  <p:nvPr/>
                </p:nvSpPr>
                <p:spPr>
                  <a:xfrm>
                    <a:off x="6023634" y="5649275"/>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7" name="Rectangle 486"/>
                  <p:cNvSpPr/>
                  <p:nvPr/>
                </p:nvSpPr>
                <p:spPr>
                  <a:xfrm>
                    <a:off x="6023634" y="5431518"/>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88" name="Rectangle 487"/>
                  <p:cNvSpPr/>
                  <p:nvPr/>
                </p:nvSpPr>
                <p:spPr>
                  <a:xfrm>
                    <a:off x="6021208" y="5471539"/>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89" name="Group 488"/>
                  <p:cNvGrpSpPr/>
                  <p:nvPr/>
                </p:nvGrpSpPr>
                <p:grpSpPr>
                  <a:xfrm>
                    <a:off x="6038200" y="6190563"/>
                    <a:ext cx="146772" cy="94938"/>
                    <a:chOff x="3117852" y="3657600"/>
                    <a:chExt cx="160014" cy="103503"/>
                  </a:xfrm>
                </p:grpSpPr>
                <p:grpSp>
                  <p:nvGrpSpPr>
                    <p:cNvPr id="505" name="Group 504"/>
                    <p:cNvGrpSpPr/>
                    <p:nvPr/>
                  </p:nvGrpSpPr>
                  <p:grpSpPr>
                    <a:xfrm>
                      <a:off x="3117852" y="3657600"/>
                      <a:ext cx="160014" cy="45719"/>
                      <a:chOff x="3117852" y="3657600"/>
                      <a:chExt cx="533400" cy="152402"/>
                    </a:xfrm>
                  </p:grpSpPr>
                  <p:sp>
                    <p:nvSpPr>
                      <p:cNvPr id="509" name="Rectangle 508"/>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10" name="Rectangle 509"/>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nvGrpSpPr>
                    <p:cNvPr id="506" name="Group 505"/>
                    <p:cNvGrpSpPr/>
                    <p:nvPr/>
                  </p:nvGrpSpPr>
                  <p:grpSpPr>
                    <a:xfrm>
                      <a:off x="3117852" y="3715384"/>
                      <a:ext cx="160014" cy="45719"/>
                      <a:chOff x="3117852" y="3657600"/>
                      <a:chExt cx="533400" cy="152402"/>
                    </a:xfrm>
                  </p:grpSpPr>
                  <p:sp>
                    <p:nvSpPr>
                      <p:cNvPr id="507" name="Rectangle 506"/>
                      <p:cNvSpPr/>
                      <p:nvPr/>
                    </p:nvSpPr>
                    <p:spPr>
                      <a:xfrm rot="16200000" flipH="1">
                        <a:off x="3308351" y="3467101"/>
                        <a:ext cx="152402" cy="533400"/>
                      </a:xfrm>
                      <a:prstGeom prst="rect">
                        <a:avLst/>
                      </a:prstGeom>
                      <a:gradFill>
                        <a:gsLst>
                          <a:gs pos="3226">
                            <a:schemeClr val="bg1">
                              <a:lumMod val="50000"/>
                            </a:schemeClr>
                          </a:gs>
                          <a:gs pos="89000">
                            <a:schemeClr val="tx1">
                              <a:lumMod val="75000"/>
                              <a:lumOff val="25000"/>
                            </a:schemeClr>
                          </a:gs>
                          <a:gs pos="23000">
                            <a:schemeClr val="bg1">
                              <a:lumMod val="75000"/>
                            </a:schemeClr>
                          </a:gs>
                        </a:gsLst>
                        <a:lin ang="1800000" scaled="0"/>
                      </a:gra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508" name="Rectangle 507"/>
                      <p:cNvSpPr/>
                      <p:nvPr/>
                    </p:nvSpPr>
                    <p:spPr>
                      <a:xfrm rot="16200000" flipH="1">
                        <a:off x="3185697" y="3650129"/>
                        <a:ext cx="45719" cy="116682"/>
                      </a:xfrm>
                      <a:prstGeom prst="rect">
                        <a:avLst/>
                      </a:prstGeom>
                      <a:solidFill>
                        <a:schemeClr val="tx1">
                          <a:lumMod val="75000"/>
                          <a:lumOff val="25000"/>
                        </a:schemeClr>
                      </a:soli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grpSp>
              <p:grpSp>
                <p:nvGrpSpPr>
                  <p:cNvPr id="490" name="Group 489"/>
                  <p:cNvGrpSpPr/>
                  <p:nvPr/>
                </p:nvGrpSpPr>
                <p:grpSpPr>
                  <a:xfrm>
                    <a:off x="6023153" y="5899092"/>
                    <a:ext cx="703149" cy="390912"/>
                    <a:chOff x="1474354" y="3428122"/>
                    <a:chExt cx="764055" cy="730555"/>
                  </a:xfrm>
                </p:grpSpPr>
                <p:grpSp>
                  <p:nvGrpSpPr>
                    <p:cNvPr id="495" name="Group 494"/>
                    <p:cNvGrpSpPr/>
                    <p:nvPr/>
                  </p:nvGrpSpPr>
                  <p:grpSpPr>
                    <a:xfrm>
                      <a:off x="1857750" y="3428336"/>
                      <a:ext cx="380659" cy="730341"/>
                      <a:chOff x="1986817" y="2910320"/>
                      <a:chExt cx="1146811" cy="860963"/>
                    </a:xfrm>
                    <a:effectLst>
                      <a:outerShdw blurRad="50800" dist="38100" dir="2700000" algn="tl" rotWithShape="0">
                        <a:prstClr val="black">
                          <a:alpha val="40000"/>
                        </a:prstClr>
                      </a:outerShdw>
                    </a:effectLst>
                  </p:grpSpPr>
                  <p:sp>
                    <p:nvSpPr>
                      <p:cNvPr id="501" name="Rectangle 500"/>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2" name="Rectangle 501"/>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3" name="Rectangle 502"/>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4" name="Rectangle 503"/>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96" name="Group 495"/>
                    <p:cNvGrpSpPr/>
                    <p:nvPr/>
                  </p:nvGrpSpPr>
                  <p:grpSpPr>
                    <a:xfrm>
                      <a:off x="1474354" y="3428122"/>
                      <a:ext cx="380659" cy="730341"/>
                      <a:chOff x="1986817" y="2910320"/>
                      <a:chExt cx="1146811" cy="860963"/>
                    </a:xfrm>
                    <a:effectLst>
                      <a:outerShdw blurRad="50800" dist="38100" dir="2700000" algn="tl" rotWithShape="0">
                        <a:prstClr val="black">
                          <a:alpha val="40000"/>
                        </a:prstClr>
                      </a:outerShdw>
                    </a:effectLst>
                  </p:grpSpPr>
                  <p:sp>
                    <p:nvSpPr>
                      <p:cNvPr id="497" name="Rectangle 496"/>
                      <p:cNvSpPr/>
                      <p:nvPr/>
                    </p:nvSpPr>
                    <p:spPr>
                      <a:xfrm>
                        <a:off x="227077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8" name="Rectangle 497"/>
                      <p:cNvSpPr/>
                      <p:nvPr/>
                    </p:nvSpPr>
                    <p:spPr>
                      <a:xfrm>
                        <a:off x="255657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9" name="Rectangle 498"/>
                      <p:cNvSpPr/>
                      <p:nvPr/>
                    </p:nvSpPr>
                    <p:spPr>
                      <a:xfrm>
                        <a:off x="2846860"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500" name="Rectangle 499"/>
                      <p:cNvSpPr/>
                      <p:nvPr/>
                    </p:nvSpPr>
                    <p:spPr>
                      <a:xfrm>
                        <a:off x="1986817" y="2910320"/>
                        <a:ext cx="286768" cy="860963"/>
                      </a:xfrm>
                      <a:prstGeom prst="rect">
                        <a:avLst/>
                      </a:prstGeom>
                      <a:noFill/>
                      <a:ln w="3175" cmpd="dbl">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sp>
                <p:nvSpPr>
                  <p:cNvPr id="491" name="Rectangle 490"/>
                  <p:cNvSpPr/>
                  <p:nvPr/>
                </p:nvSpPr>
                <p:spPr>
                  <a:xfrm>
                    <a:off x="6028067" y="6080582"/>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2" name="Rectangle 491"/>
                  <p:cNvSpPr/>
                  <p:nvPr/>
                </p:nvSpPr>
                <p:spPr>
                  <a:xfrm>
                    <a:off x="6023485" y="5860160"/>
                    <a:ext cx="705243" cy="44629"/>
                  </a:xfrm>
                  <a:prstGeom prst="rect">
                    <a:avLst/>
                  </a:prstGeom>
                  <a:gradFill>
                    <a:gsLst>
                      <a:gs pos="100000">
                        <a:srgbClr val="00703C"/>
                      </a:gs>
                      <a:gs pos="0">
                        <a:srgbClr val="00703C"/>
                      </a:gs>
                      <a:gs pos="29000">
                        <a:schemeClr val="bg1">
                          <a:lumMod val="95000"/>
                        </a:schemeClr>
                      </a:gs>
                      <a:gs pos="7000">
                        <a:srgbClr val="7BC143"/>
                      </a:gs>
                      <a:gs pos="93000">
                        <a:srgbClr val="7BC143"/>
                      </a:gs>
                      <a:gs pos="69000">
                        <a:schemeClr val="bg1"/>
                      </a:gs>
                    </a:gsLst>
                    <a:lin ang="3000000" scaled="0"/>
                  </a:grad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3" name="Rectangle 492"/>
                  <p:cNvSpPr/>
                  <p:nvPr/>
                </p:nvSpPr>
                <p:spPr>
                  <a:xfrm>
                    <a:off x="6021059" y="5900181"/>
                    <a:ext cx="710471" cy="405432"/>
                  </a:xfrm>
                  <a:prstGeom prst="rect">
                    <a:avLst/>
                  </a:prstGeom>
                  <a:gradFill>
                    <a:gsLst>
                      <a:gs pos="0">
                        <a:srgbClr val="006032">
                          <a:alpha val="48000"/>
                        </a:srgbClr>
                      </a:gs>
                      <a:gs pos="34000">
                        <a:schemeClr val="bg1">
                          <a:lumMod val="95000"/>
                          <a:alpha val="50000"/>
                        </a:schemeClr>
                      </a:gs>
                      <a:gs pos="5000">
                        <a:srgbClr val="97C642">
                          <a:alpha val="52000"/>
                        </a:srgbClr>
                      </a:gs>
                      <a:gs pos="100000">
                        <a:srgbClr val="97C642">
                          <a:alpha val="0"/>
                        </a:srgbClr>
                      </a:gs>
                      <a:gs pos="88000">
                        <a:srgbClr val="97C642">
                          <a:alpha val="34000"/>
                        </a:srgbClr>
                      </a:gs>
                      <a:gs pos="62000">
                        <a:schemeClr val="bg1">
                          <a:alpha val="48000"/>
                        </a:schemeClr>
                      </a:gs>
                    </a:gsLst>
                    <a:lin ang="8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94" name="Rectangle 493"/>
                  <p:cNvSpPr/>
                  <p:nvPr/>
                </p:nvSpPr>
                <p:spPr>
                  <a:xfrm>
                    <a:off x="6287313" y="6123246"/>
                    <a:ext cx="176205" cy="162256"/>
                  </a:xfrm>
                  <a:prstGeom prst="rect">
                    <a:avLst/>
                  </a:prstGeom>
                  <a:solidFill>
                    <a:srgbClr val="00703C">
                      <a:alpha val="4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75" name="TextBox 474"/>
                <p:cNvSpPr txBox="1"/>
                <p:nvPr/>
              </p:nvSpPr>
              <p:spPr>
                <a:xfrm>
                  <a:off x="5282237" y="326071"/>
                  <a:ext cx="1076424" cy="199739"/>
                </a:xfrm>
                <a:prstGeom prst="rect">
                  <a:avLst/>
                </a:prstGeom>
                <a:noFill/>
                <a:effectLst>
                  <a:softEdge rad="31750"/>
                </a:effectLst>
              </p:spPr>
              <p:txBody>
                <a:bodyPr wrap="square" rtlCol="0">
                  <a:spAutoFit/>
                </a:bodyPr>
                <a:lstStyle/>
                <a:p>
                  <a:pPr algn="ctr" defTabSz="685800">
                    <a:defRPr/>
                  </a:pPr>
                  <a:endParaRPr lang="en-US" sz="600" b="1" dirty="0">
                    <a:solidFill>
                      <a:prstClr val="black"/>
                    </a:solidFill>
                    <a:latin typeface="Calibri"/>
                  </a:endParaRPr>
                </a:p>
              </p:txBody>
            </p:sp>
          </p:grpSp>
          <p:grpSp>
            <p:nvGrpSpPr>
              <p:cNvPr id="304" name="Group 303"/>
              <p:cNvGrpSpPr/>
              <p:nvPr/>
            </p:nvGrpSpPr>
            <p:grpSpPr>
              <a:xfrm>
                <a:off x="8226177" y="3252245"/>
                <a:ext cx="1119546" cy="958338"/>
                <a:chOff x="7122885" y="2774870"/>
                <a:chExt cx="1119546" cy="958338"/>
              </a:xfrm>
            </p:grpSpPr>
            <p:grpSp>
              <p:nvGrpSpPr>
                <p:cNvPr id="430" name="Group 429"/>
                <p:cNvGrpSpPr/>
                <p:nvPr/>
              </p:nvGrpSpPr>
              <p:grpSpPr>
                <a:xfrm>
                  <a:off x="7162801" y="3212936"/>
                  <a:ext cx="1079630" cy="520272"/>
                  <a:chOff x="7162801" y="3212936"/>
                  <a:chExt cx="1079630" cy="520272"/>
                </a:xfrm>
              </p:grpSpPr>
              <p:grpSp>
                <p:nvGrpSpPr>
                  <p:cNvPr id="432" name="Group 431"/>
                  <p:cNvGrpSpPr/>
                  <p:nvPr/>
                </p:nvGrpSpPr>
                <p:grpSpPr>
                  <a:xfrm>
                    <a:off x="7162801" y="3212936"/>
                    <a:ext cx="1079630" cy="520272"/>
                    <a:chOff x="4058393" y="5824159"/>
                    <a:chExt cx="821410" cy="395836"/>
                  </a:xfrm>
                </p:grpSpPr>
                <p:sp>
                  <p:nvSpPr>
                    <p:cNvPr id="434" name="Rectangle 433"/>
                    <p:cNvSpPr/>
                    <p:nvPr/>
                  </p:nvSpPr>
                  <p:spPr>
                    <a:xfrm>
                      <a:off x="4088166" y="6174276"/>
                      <a:ext cx="748937" cy="45719"/>
                    </a:xfrm>
                    <a:prstGeom prst="rect">
                      <a:avLst/>
                    </a:prstGeom>
                    <a:solidFill>
                      <a:srgbClr val="87460A"/>
                    </a:solidFill>
                    <a:ln w="3175">
                      <a:solidFill>
                        <a:schemeClr val="tx1">
                          <a:lumMod val="75000"/>
                          <a:lumOff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5" name="Rectangle 434"/>
                    <p:cNvSpPr/>
                    <p:nvPr/>
                  </p:nvSpPr>
                  <p:spPr>
                    <a:xfrm>
                      <a:off x="4088137" y="5995654"/>
                      <a:ext cx="748937" cy="220209"/>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6" name="Trapezoid 435"/>
                    <p:cNvSpPr/>
                    <p:nvPr/>
                  </p:nvSpPr>
                  <p:spPr>
                    <a:xfrm>
                      <a:off x="4059406" y="5914508"/>
                      <a:ext cx="820397" cy="82366"/>
                    </a:xfrm>
                    <a:prstGeom prst="trapezoid">
                      <a:avLst>
                        <a:gd name="adj" fmla="val 311608"/>
                      </a:avLst>
                    </a:prstGeom>
                    <a:pattFill prst="narHorz">
                      <a:fgClr>
                        <a:schemeClr val="accent6">
                          <a:lumMod val="50000"/>
                        </a:schemeClr>
                      </a:fgClr>
                      <a:bgClr>
                        <a:schemeClr val="accent6">
                          <a:lumMod val="60000"/>
                          <a:lumOff val="40000"/>
                        </a:schemeClr>
                      </a:bgClr>
                    </a:patt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7" name="Rectangle 436"/>
                    <p:cNvSpPr/>
                    <p:nvPr/>
                  </p:nvSpPr>
                  <p:spPr>
                    <a:xfrm>
                      <a:off x="4377431" y="5856589"/>
                      <a:ext cx="49883" cy="95744"/>
                    </a:xfrm>
                    <a:prstGeom prst="rect">
                      <a:avLst/>
                    </a:prstGeom>
                    <a:solidFill>
                      <a:schemeClr val="accent6">
                        <a:lumMod val="40000"/>
                        <a:lumOff val="6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8" name="Rectangle 437"/>
                    <p:cNvSpPr/>
                    <p:nvPr/>
                  </p:nvSpPr>
                  <p:spPr>
                    <a:xfrm>
                      <a:off x="4481374" y="6016303"/>
                      <a:ext cx="114300" cy="199559"/>
                    </a:xfrm>
                    <a:prstGeom prst="rect">
                      <a:avLst/>
                    </a:prstGeom>
                    <a:solidFill>
                      <a:schemeClr val="bg1">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39" name="Rectangle 438"/>
                    <p:cNvSpPr/>
                    <p:nvPr/>
                  </p:nvSpPr>
                  <p:spPr>
                    <a:xfrm>
                      <a:off x="4139161" y="6026233"/>
                      <a:ext cx="59821" cy="89379"/>
                    </a:xfrm>
                    <a:prstGeom prst="rect">
                      <a:avLst/>
                    </a:prstGeom>
                    <a:gradFill>
                      <a:gsLst>
                        <a:gs pos="86000">
                          <a:schemeClr val="bg1">
                            <a:lumMod val="75000"/>
                          </a:schemeClr>
                        </a:gs>
                        <a:gs pos="0">
                          <a:schemeClr val="tx1">
                            <a:lumMod val="50000"/>
                            <a:lumOff val="50000"/>
                          </a:schemeClr>
                        </a:gs>
                        <a:gs pos="36000">
                          <a:schemeClr val="bg1"/>
                        </a:gs>
                        <a:gs pos="19000">
                          <a:schemeClr val="bg1">
                            <a:lumMod val="95000"/>
                          </a:schemeClr>
                        </a:gs>
                        <a:gs pos="75000">
                          <a:schemeClr val="bg1">
                            <a:lumMod val="75000"/>
                          </a:schemeClr>
                        </a:gs>
                        <a:gs pos="99000">
                          <a:schemeClr val="tx1">
                            <a:lumMod val="50000"/>
                            <a:lumOff val="50000"/>
                          </a:schemeClr>
                        </a:gs>
                        <a:gs pos="90000">
                          <a:schemeClr val="bg1">
                            <a:lumMod val="65000"/>
                          </a:schemeClr>
                        </a:gs>
                      </a:gsLst>
                      <a:lin ang="3000000" scaled="0"/>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pic>
                  <p:nvPicPr>
                    <p:cNvPr id="440" name="Picture 2" descr="http://tse2.mm.bing.net/th?id=OIP.M7430890571028c155c8edae50db7a1acH0&amp;pid=15.1&amp;P=0&amp;w=245&amp;h=16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36868" y="6030366"/>
                      <a:ext cx="157159" cy="121935"/>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41" name="Group 440"/>
                    <p:cNvGrpSpPr/>
                    <p:nvPr/>
                  </p:nvGrpSpPr>
                  <p:grpSpPr>
                    <a:xfrm>
                      <a:off x="4636232" y="6027311"/>
                      <a:ext cx="157160" cy="127207"/>
                      <a:chOff x="4691064" y="6400800"/>
                      <a:chExt cx="186176" cy="228714"/>
                    </a:xfrm>
                    <a:noFill/>
                  </p:grpSpPr>
                  <p:sp>
                    <p:nvSpPr>
                      <p:cNvPr id="462" name="Rectangle 461"/>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3" name="Rectangle 462"/>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4" name="Rectangle 463"/>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5" name="Rectangle 464"/>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6" name="Rectangle 465"/>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7" name="Rectangle 466"/>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8" name="Rectangle 467"/>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9" name="Rectangle 468"/>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0" name="Rectangle 469"/>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1" name="Rectangle 470"/>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2" name="Rectangle 471"/>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73" name="Rectangle 472"/>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pic>
                  <p:nvPicPr>
                    <p:cNvPr id="442"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62490" y="6027837"/>
                      <a:ext cx="160665" cy="12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43" name="Group 442"/>
                    <p:cNvGrpSpPr/>
                    <p:nvPr/>
                  </p:nvGrpSpPr>
                  <p:grpSpPr>
                    <a:xfrm>
                      <a:off x="4258025" y="6022016"/>
                      <a:ext cx="163662" cy="127207"/>
                      <a:chOff x="4691064" y="6400800"/>
                      <a:chExt cx="186176" cy="228714"/>
                    </a:xfrm>
                    <a:noFill/>
                  </p:grpSpPr>
                  <p:sp>
                    <p:nvSpPr>
                      <p:cNvPr id="450" name="Rectangle 449"/>
                      <p:cNvSpPr/>
                      <p:nvPr/>
                    </p:nvSpPr>
                    <p:spPr>
                      <a:xfrm>
                        <a:off x="4755356"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1" name="Rectangle 450"/>
                      <p:cNvSpPr/>
                      <p:nvPr/>
                    </p:nvSpPr>
                    <p:spPr>
                      <a:xfrm>
                        <a:off x="4691064"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2" name="Rectangle 451"/>
                      <p:cNvSpPr/>
                      <p:nvPr/>
                    </p:nvSpPr>
                    <p:spPr>
                      <a:xfrm>
                        <a:off x="4755356"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3" name="Rectangle 452"/>
                      <p:cNvSpPr/>
                      <p:nvPr/>
                    </p:nvSpPr>
                    <p:spPr>
                      <a:xfrm>
                        <a:off x="4691064"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4" name="Rectangle 453"/>
                      <p:cNvSpPr/>
                      <p:nvPr/>
                    </p:nvSpPr>
                    <p:spPr>
                      <a:xfrm>
                        <a:off x="4820090" y="6400800"/>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5" name="Rectangle 454"/>
                      <p:cNvSpPr/>
                      <p:nvPr/>
                    </p:nvSpPr>
                    <p:spPr>
                      <a:xfrm>
                        <a:off x="4820089" y="6457936"/>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6" name="Rectangle 455"/>
                      <p:cNvSpPr/>
                      <p:nvPr/>
                    </p:nvSpPr>
                    <p:spPr>
                      <a:xfrm>
                        <a:off x="4755356"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7" name="Rectangle 456"/>
                      <p:cNvSpPr/>
                      <p:nvPr/>
                    </p:nvSpPr>
                    <p:spPr>
                      <a:xfrm>
                        <a:off x="4691064" y="6515831"/>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8" name="Rectangle 457"/>
                      <p:cNvSpPr/>
                      <p:nvPr/>
                    </p:nvSpPr>
                    <p:spPr>
                      <a:xfrm>
                        <a:off x="4755356"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59" name="Rectangle 458"/>
                      <p:cNvSpPr/>
                      <p:nvPr/>
                    </p:nvSpPr>
                    <p:spPr>
                      <a:xfrm>
                        <a:off x="4691064"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0" name="Rectangle 459"/>
                      <p:cNvSpPr/>
                      <p:nvPr/>
                    </p:nvSpPr>
                    <p:spPr>
                      <a:xfrm>
                        <a:off x="4820089" y="6515832"/>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61" name="Rectangle 460"/>
                      <p:cNvSpPr/>
                      <p:nvPr/>
                    </p:nvSpPr>
                    <p:spPr>
                      <a:xfrm>
                        <a:off x="4820089" y="6576754"/>
                        <a:ext cx="57150" cy="52760"/>
                      </a:xfrm>
                      <a:prstGeom prst="rect">
                        <a:avLst/>
                      </a:prstGeom>
                      <a:grpFill/>
                      <a:ln w="3175">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44" name="Rectangle 443"/>
                    <p:cNvSpPr/>
                    <p:nvPr/>
                  </p:nvSpPr>
                  <p:spPr>
                    <a:xfrm>
                      <a:off x="4488873" y="6032890"/>
                      <a:ext cx="99303" cy="173268"/>
                    </a:xfrm>
                    <a:prstGeom prst="rect">
                      <a:avLst/>
                    </a:prstGeom>
                    <a:solidFill>
                      <a:schemeClr val="accent6">
                        <a:lumMod val="60000"/>
                        <a:lumOff val="40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45" name="Group 444"/>
                    <p:cNvGrpSpPr/>
                    <p:nvPr/>
                  </p:nvGrpSpPr>
                  <p:grpSpPr>
                    <a:xfrm rot="10800000">
                      <a:off x="4453512" y="5824159"/>
                      <a:ext cx="325415" cy="347789"/>
                      <a:chOff x="2514600" y="4724399"/>
                      <a:chExt cx="609600" cy="651513"/>
                    </a:xfrm>
                    <a:effectLst>
                      <a:outerShdw blurRad="50800" dist="38100" dir="5400000" algn="t" rotWithShape="0">
                        <a:prstClr val="black">
                          <a:alpha val="40000"/>
                        </a:prstClr>
                      </a:outerShdw>
                    </a:effectLst>
                  </p:grpSpPr>
                  <p:sp>
                    <p:nvSpPr>
                      <p:cNvPr id="447" name="Arc 446"/>
                      <p:cNvSpPr/>
                      <p:nvPr/>
                    </p:nvSpPr>
                    <p:spPr>
                      <a:xfrm>
                        <a:off x="2667000" y="4876800"/>
                        <a:ext cx="304800" cy="332742"/>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8" name="Arc 447"/>
                      <p:cNvSpPr/>
                      <p:nvPr/>
                    </p:nvSpPr>
                    <p:spPr>
                      <a:xfrm>
                        <a:off x="2590327" y="4800368"/>
                        <a:ext cx="458147" cy="500147"/>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sp>
                    <p:nvSpPr>
                      <p:cNvPr id="449" name="Arc 448"/>
                      <p:cNvSpPr/>
                      <p:nvPr/>
                    </p:nvSpPr>
                    <p:spPr>
                      <a:xfrm>
                        <a:off x="2514600" y="4724399"/>
                        <a:ext cx="609600" cy="651513"/>
                      </a:xfrm>
                      <a:prstGeom prst="arc">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cxnSp>
                  <p:nvCxnSpPr>
                    <p:cNvPr id="446" name="Straight Connector 445"/>
                    <p:cNvCxnSpPr/>
                    <p:nvPr/>
                  </p:nvCxnSpPr>
                  <p:spPr>
                    <a:xfrm>
                      <a:off x="4058393" y="6000354"/>
                      <a:ext cx="821410" cy="0"/>
                    </a:xfrm>
                    <a:prstGeom prst="line">
                      <a:avLst/>
                    </a:prstGeom>
                    <a:ln w="6350">
                      <a:solidFill>
                        <a:srgbClr val="87460A"/>
                      </a:solidFill>
                    </a:ln>
                  </p:spPr>
                  <p:style>
                    <a:lnRef idx="1">
                      <a:schemeClr val="accent1"/>
                    </a:lnRef>
                    <a:fillRef idx="0">
                      <a:schemeClr val="accent1"/>
                    </a:fillRef>
                    <a:effectRef idx="0">
                      <a:schemeClr val="accent1"/>
                    </a:effectRef>
                    <a:fontRef idx="minor">
                      <a:schemeClr val="tx1"/>
                    </a:fontRef>
                  </p:style>
                </p:cxnSp>
              </p:grpSp>
              <p:sp>
                <p:nvSpPr>
                  <p:cNvPr id="433" name="Rectangle 432"/>
                  <p:cNvSpPr/>
                  <p:nvPr/>
                </p:nvSpPr>
                <p:spPr>
                  <a:xfrm rot="16200000" flipH="1">
                    <a:off x="7316022" y="3268166"/>
                    <a:ext cx="47769" cy="307152"/>
                  </a:xfrm>
                  <a:prstGeom prst="rect">
                    <a:avLst/>
                  </a:prstGeom>
                  <a:solidFill>
                    <a:srgbClr val="7BC043"/>
                  </a:solidFill>
                  <a:ln w="6350">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sp>
              <p:nvSpPr>
                <p:cNvPr id="431" name="TextBox 430"/>
                <p:cNvSpPr txBox="1"/>
                <p:nvPr/>
              </p:nvSpPr>
              <p:spPr>
                <a:xfrm>
                  <a:off x="7122885" y="2774870"/>
                  <a:ext cx="1086058" cy="29960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Residential, Home Worker</a:t>
                  </a:r>
                </a:p>
              </p:txBody>
            </p:sp>
          </p:grpSp>
          <p:grpSp>
            <p:nvGrpSpPr>
              <p:cNvPr id="305" name="Group 304"/>
              <p:cNvGrpSpPr/>
              <p:nvPr/>
            </p:nvGrpSpPr>
            <p:grpSpPr>
              <a:xfrm>
                <a:off x="9327638" y="2361777"/>
                <a:ext cx="715952" cy="1701470"/>
                <a:chOff x="9853993" y="521984"/>
                <a:chExt cx="715952" cy="1701470"/>
              </a:xfrm>
            </p:grpSpPr>
            <p:sp>
              <p:nvSpPr>
                <p:cNvPr id="403" name="TextBox 402"/>
                <p:cNvSpPr txBox="1"/>
                <p:nvPr/>
              </p:nvSpPr>
              <p:spPr>
                <a:xfrm>
                  <a:off x="10040774" y="1056183"/>
                  <a:ext cx="529171" cy="199739"/>
                </a:xfrm>
                <a:prstGeom prst="rect">
                  <a:avLst/>
                </a:prstGeom>
                <a:noFill/>
                <a:effectLst>
                  <a:softEdge rad="31750"/>
                </a:effectLst>
              </p:spPr>
              <p:txBody>
                <a:bodyPr wrap="square" rtlCol="0">
                  <a:spAutoFit/>
                </a:bodyPr>
                <a:lstStyle/>
                <a:p>
                  <a:pPr algn="ctr" defTabSz="685800">
                    <a:defRPr/>
                  </a:pPr>
                  <a:r>
                    <a:rPr lang="en-US" sz="600" b="1" dirty="0">
                      <a:solidFill>
                        <a:prstClr val="black"/>
                      </a:solidFill>
                      <a:latin typeface="Calibri"/>
                    </a:rPr>
                    <a:t>DPU </a:t>
                  </a:r>
                </a:p>
              </p:txBody>
            </p:sp>
            <p:grpSp>
              <p:nvGrpSpPr>
                <p:cNvPr id="404" name="Group 403"/>
                <p:cNvGrpSpPr/>
                <p:nvPr/>
              </p:nvGrpSpPr>
              <p:grpSpPr>
                <a:xfrm>
                  <a:off x="9853993" y="521984"/>
                  <a:ext cx="457200" cy="1701470"/>
                  <a:chOff x="8978781" y="2649688"/>
                  <a:chExt cx="457200" cy="1701470"/>
                </a:xfrm>
              </p:grpSpPr>
              <p:cxnSp>
                <p:nvCxnSpPr>
                  <p:cNvPr id="405" name="Straight Connector 404"/>
                  <p:cNvCxnSpPr/>
                  <p:nvPr/>
                </p:nvCxnSpPr>
                <p:spPr>
                  <a:xfrm>
                    <a:off x="9190124" y="2912329"/>
                    <a:ext cx="0" cy="1424085"/>
                  </a:xfrm>
                  <a:prstGeom prst="line">
                    <a:avLst/>
                  </a:prstGeom>
                  <a:ln w="28575">
                    <a:solidFill>
                      <a:srgbClr val="FFFF00"/>
                    </a:solidFill>
                    <a:prstDash val="soli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6" name="Freeform 405"/>
                  <p:cNvSpPr/>
                  <p:nvPr/>
                </p:nvSpPr>
                <p:spPr>
                  <a:xfrm>
                    <a:off x="9129354" y="2812958"/>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63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07" name="Freeform 406"/>
                  <p:cNvSpPr/>
                  <p:nvPr/>
                </p:nvSpPr>
                <p:spPr>
                  <a:xfrm>
                    <a:off x="9139828" y="2804196"/>
                    <a:ext cx="122412" cy="360078"/>
                  </a:xfrm>
                  <a:custGeom>
                    <a:avLst/>
                    <a:gdLst>
                      <a:gd name="connsiteX0" fmla="*/ 11498 w 244040"/>
                      <a:gd name="connsiteY0" fmla="*/ 0 h 487469"/>
                      <a:gd name="connsiteX1" fmla="*/ 3615 w 244040"/>
                      <a:gd name="connsiteY1" fmla="*/ 216776 h 487469"/>
                      <a:gd name="connsiteX2" fmla="*/ 62736 w 244040"/>
                      <a:gd name="connsiteY2" fmla="*/ 465083 h 487469"/>
                      <a:gd name="connsiteX3" fmla="*/ 212509 w 244040"/>
                      <a:gd name="connsiteY3" fmla="*/ 469025 h 487469"/>
                      <a:gd name="connsiteX4" fmla="*/ 244040 w 244040"/>
                      <a:gd name="connsiteY4" fmla="*/ 405963 h 48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040" h="487469">
                        <a:moveTo>
                          <a:pt x="11498" y="0"/>
                        </a:moveTo>
                        <a:cubicBezTo>
                          <a:pt x="3286" y="69631"/>
                          <a:pt x="-4925" y="139262"/>
                          <a:pt x="3615" y="216776"/>
                        </a:cubicBezTo>
                        <a:cubicBezTo>
                          <a:pt x="12155" y="294290"/>
                          <a:pt x="27920" y="423042"/>
                          <a:pt x="62736" y="465083"/>
                        </a:cubicBezTo>
                        <a:cubicBezTo>
                          <a:pt x="97552" y="507124"/>
                          <a:pt x="182292" y="478878"/>
                          <a:pt x="212509" y="469025"/>
                        </a:cubicBezTo>
                        <a:cubicBezTo>
                          <a:pt x="242726" y="459172"/>
                          <a:pt x="243383" y="432567"/>
                          <a:pt x="244040" y="405963"/>
                        </a:cubicBez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08" name="Group 407"/>
                  <p:cNvGrpSpPr/>
                  <p:nvPr/>
                </p:nvGrpSpPr>
                <p:grpSpPr>
                  <a:xfrm>
                    <a:off x="8989902" y="2795387"/>
                    <a:ext cx="171854" cy="28383"/>
                    <a:chOff x="6279595" y="4526281"/>
                    <a:chExt cx="342608" cy="45719"/>
                  </a:xfrm>
                </p:grpSpPr>
                <p:sp>
                  <p:nvSpPr>
                    <p:cNvPr id="427" name="Snip Same Side Corner Rectangle 426"/>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8" name="Snip Same Side Corner Rectangle 427"/>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9" name="Snip Same Side Corner Rectangle 428"/>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grpSp>
                <p:nvGrpSpPr>
                  <p:cNvPr id="409" name="Group 408"/>
                  <p:cNvGrpSpPr/>
                  <p:nvPr/>
                </p:nvGrpSpPr>
                <p:grpSpPr>
                  <a:xfrm>
                    <a:off x="9250854" y="2795752"/>
                    <a:ext cx="171854" cy="28383"/>
                    <a:chOff x="6279595" y="4526281"/>
                    <a:chExt cx="342608" cy="45719"/>
                  </a:xfrm>
                </p:grpSpPr>
                <p:sp>
                  <p:nvSpPr>
                    <p:cNvPr id="424" name="Snip Same Side Corner Rectangle 423"/>
                    <p:cNvSpPr/>
                    <p:nvPr/>
                  </p:nvSpPr>
                  <p:spPr>
                    <a:xfrm>
                      <a:off x="6279595"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5" name="Snip Same Side Corner Rectangle 424"/>
                    <p:cNvSpPr/>
                    <p:nvPr/>
                  </p:nvSpPr>
                  <p:spPr>
                    <a:xfrm>
                      <a:off x="6413527"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26" name="Snip Same Side Corner Rectangle 425"/>
                    <p:cNvSpPr/>
                    <p:nvPr/>
                  </p:nvSpPr>
                  <p:spPr>
                    <a:xfrm>
                      <a:off x="6546003" y="452628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sp>
                <p:nvSpPr>
                  <p:cNvPr id="410" name="Rectangle 409"/>
                  <p:cNvSpPr/>
                  <p:nvPr/>
                </p:nvSpPr>
                <p:spPr>
                  <a:xfrm rot="16200000" flipH="1" flipV="1">
                    <a:off x="8365635" y="3475240"/>
                    <a:ext cx="1701470" cy="50366"/>
                  </a:xfrm>
                  <a:prstGeom prst="rect">
                    <a:avLst/>
                  </a:prstGeom>
                  <a:gradFill flip="none" rotWithShape="1">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5400000" scaled="0"/>
                    <a:tileRect/>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sp>
                <p:nvSpPr>
                  <p:cNvPr id="411" name="Rectangle 410"/>
                  <p:cNvSpPr/>
                  <p:nvPr/>
                </p:nvSpPr>
                <p:spPr>
                  <a:xfrm rot="16200000" flipH="1">
                    <a:off x="9198237" y="2590374"/>
                    <a:ext cx="18288" cy="457200"/>
                  </a:xfrm>
                  <a:prstGeom prst="rect">
                    <a:avLst/>
                  </a:prstGeom>
                  <a:gradFill>
                    <a:gsLst>
                      <a:gs pos="3247">
                        <a:srgbClr val="091004"/>
                      </a:gs>
                      <a:gs pos="18000">
                        <a:srgbClr val="7BC043">
                          <a:shade val="30000"/>
                          <a:satMod val="115000"/>
                        </a:srgbClr>
                      </a:gs>
                      <a:gs pos="44000">
                        <a:srgbClr val="7BC043">
                          <a:shade val="67500"/>
                          <a:satMod val="115000"/>
                        </a:srgbClr>
                      </a:gs>
                      <a:gs pos="85000">
                        <a:srgbClr val="C8E9AD"/>
                      </a:gs>
                      <a:gs pos="100000">
                        <a:srgbClr val="73BF37"/>
                      </a:gs>
                      <a:gs pos="63000">
                        <a:srgbClr val="7BC043">
                          <a:shade val="100000"/>
                          <a:satMod val="115000"/>
                        </a:srgbClr>
                      </a:gs>
                    </a:gsLst>
                    <a:lin ang="10800000" scaled="0"/>
                  </a:gra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50" dirty="0">
                      <a:solidFill>
                        <a:prstClr val="white"/>
                      </a:solidFill>
                      <a:latin typeface="Calibri"/>
                    </a:endParaRPr>
                  </a:p>
                </p:txBody>
              </p:sp>
              <p:grpSp>
                <p:nvGrpSpPr>
                  <p:cNvPr id="412" name="Group 411"/>
                  <p:cNvGrpSpPr/>
                  <p:nvPr/>
                </p:nvGrpSpPr>
                <p:grpSpPr>
                  <a:xfrm>
                    <a:off x="9208751" y="2838212"/>
                    <a:ext cx="200530" cy="270937"/>
                    <a:chOff x="9703855" y="4055453"/>
                    <a:chExt cx="200530" cy="270937"/>
                  </a:xfrm>
                </p:grpSpPr>
                <p:sp>
                  <p:nvSpPr>
                    <p:cNvPr id="413" name="Trapezoid 412"/>
                    <p:cNvSpPr/>
                    <p:nvPr/>
                  </p:nvSpPr>
                  <p:spPr>
                    <a:xfrm rot="5400000">
                      <a:off x="9738491" y="4141663"/>
                      <a:ext cx="251079" cy="80708"/>
                    </a:xfrm>
                    <a:prstGeom prst="trapezoid">
                      <a:avLst>
                        <a:gd name="adj" fmla="val 27648"/>
                      </a:avLst>
                    </a:prstGeom>
                    <a:solidFill>
                      <a:schemeClr val="bg1">
                        <a:lumMod val="50000"/>
                      </a:schemeClr>
                    </a:solidFill>
                    <a:ln w="317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4" name="Snip Same Side Corner Rectangle 413"/>
                    <p:cNvSpPr/>
                    <p:nvPr/>
                  </p:nvSpPr>
                  <p:spPr>
                    <a:xfrm rot="10800000">
                      <a:off x="9745193" y="4280671"/>
                      <a:ext cx="76200" cy="45719"/>
                    </a:xfrm>
                    <a:prstGeom prst="snip2Same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tx1">
                            <a:lumMod val="75000"/>
                            <a:lumOff val="2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sp>
                  <p:nvSpPr>
                    <p:cNvPr id="415" name="Rectangle 414"/>
                    <p:cNvSpPr/>
                    <p:nvPr/>
                  </p:nvSpPr>
                  <p:spPr>
                    <a:xfrm>
                      <a:off x="9703855" y="4055453"/>
                      <a:ext cx="194292" cy="258834"/>
                    </a:xfrm>
                    <a:prstGeom prst="rect">
                      <a:avLst/>
                    </a:prstGeom>
                    <a:gradFill>
                      <a:gsLst>
                        <a:gs pos="3247">
                          <a:schemeClr val="tx1">
                            <a:lumMod val="50000"/>
                            <a:lumOff val="50000"/>
                          </a:schemeClr>
                        </a:gs>
                        <a:gs pos="38000">
                          <a:schemeClr val="bg1">
                            <a:lumMod val="75000"/>
                          </a:schemeClr>
                        </a:gs>
                        <a:gs pos="68000">
                          <a:srgbClr val="989898"/>
                        </a:gs>
                        <a:gs pos="92208">
                          <a:schemeClr val="bg1">
                            <a:lumMod val="75000"/>
                          </a:schemeClr>
                        </a:gs>
                        <a:gs pos="53000">
                          <a:srgbClr val="7BC043">
                            <a:shade val="100000"/>
                            <a:satMod val="115000"/>
                          </a:srgbClr>
                        </a:gs>
                      </a:gsLst>
                      <a:lin ang="14400000" scaled="0"/>
                    </a:gradFill>
                    <a:ln w="3175">
                      <a:noFill/>
                    </a:ln>
                    <a:effectLst>
                      <a:outerShdw blurRad="50800" dist="38100" dir="2700000" algn="tl" rotWithShape="0">
                        <a:prstClr val="black">
                          <a:alpha val="40000"/>
                        </a:prstClr>
                      </a:outerShd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900" dirty="0">
                        <a:solidFill>
                          <a:prstClr val="white"/>
                        </a:solidFill>
                        <a:latin typeface="Calibri"/>
                      </a:endParaRPr>
                    </a:p>
                  </p:txBody>
                </p:sp>
                <p:grpSp>
                  <p:nvGrpSpPr>
                    <p:cNvPr id="416" name="Group 415"/>
                    <p:cNvGrpSpPr/>
                    <p:nvPr/>
                  </p:nvGrpSpPr>
                  <p:grpSpPr>
                    <a:xfrm>
                      <a:off x="9743966" y="4174247"/>
                      <a:ext cx="117762" cy="92091"/>
                      <a:chOff x="5422091" y="5509475"/>
                      <a:chExt cx="152400" cy="205525"/>
                    </a:xfrm>
                    <a:effectLst/>
                  </p:grpSpPr>
                  <p:cxnSp>
                    <p:nvCxnSpPr>
                      <p:cNvPr id="418" name="Straight Connector 417"/>
                      <p:cNvCxnSpPr/>
                      <p:nvPr/>
                    </p:nvCxnSpPr>
                    <p:spPr>
                      <a:xfrm>
                        <a:off x="5422091" y="571500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5422091" y="567389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0" name="Straight Connector 419"/>
                      <p:cNvCxnSpPr/>
                      <p:nvPr/>
                    </p:nvCxnSpPr>
                    <p:spPr>
                      <a:xfrm>
                        <a:off x="5422091" y="555058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a:off x="5422091" y="5509475"/>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5422091" y="5632790"/>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5422091" y="5591684"/>
                        <a:ext cx="152400" cy="0"/>
                      </a:xfrm>
                      <a:prstGeom prst="line">
                        <a:avLst/>
                      </a:prstGeom>
                      <a:ln w="6350">
                        <a:gradFill>
                          <a:gsLst>
                            <a:gs pos="12000">
                              <a:schemeClr val="bg1">
                                <a:lumMod val="85000"/>
                              </a:schemeClr>
                            </a:gs>
                            <a:gs pos="49000">
                              <a:schemeClr val="tx1">
                                <a:lumMod val="75000"/>
                                <a:lumOff val="25000"/>
                              </a:schemeClr>
                            </a:gs>
                          </a:gsLst>
                          <a:lin ang="162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417" name="Rectangle 416"/>
                    <p:cNvSpPr/>
                    <p:nvPr/>
                  </p:nvSpPr>
                  <p:spPr>
                    <a:xfrm>
                      <a:off x="9704425" y="4055453"/>
                      <a:ext cx="172863" cy="245547"/>
                    </a:xfrm>
                    <a:prstGeom prst="rect">
                      <a:avLst/>
                    </a:prstGeom>
                    <a:ln w="6350">
                      <a:gradFill>
                        <a:gsLst>
                          <a:gs pos="0">
                            <a:schemeClr val="bg1">
                              <a:lumMod val="85000"/>
                            </a:schemeClr>
                          </a:gs>
                          <a:gs pos="36000">
                            <a:schemeClr val="bg1">
                              <a:lumMod val="75000"/>
                            </a:schemeClr>
                          </a:gs>
                          <a:gs pos="83000">
                            <a:schemeClr val="tx1">
                              <a:lumMod val="50000"/>
                              <a:lumOff val="50000"/>
                            </a:schemeClr>
                          </a:gs>
                          <a:gs pos="100000">
                            <a:schemeClr val="tx1">
                              <a:lumMod val="75000"/>
                              <a:lumOff val="25000"/>
                            </a:schemeClr>
                          </a:gs>
                        </a:gsLst>
                        <a:lin ang="1800000" scaled="0"/>
                      </a:gra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900" dirty="0">
                        <a:solidFill>
                          <a:prstClr val="black"/>
                        </a:solidFill>
                        <a:latin typeface="Calibri"/>
                      </a:endParaRPr>
                    </a:p>
                  </p:txBody>
                </p:sp>
              </p:grpSp>
            </p:grpSp>
          </p:grpSp>
          <p:grpSp>
            <p:nvGrpSpPr>
              <p:cNvPr id="306" name="Group 305"/>
              <p:cNvGrpSpPr/>
              <p:nvPr/>
            </p:nvGrpSpPr>
            <p:grpSpPr>
              <a:xfrm>
                <a:off x="9006238" y="2910652"/>
                <a:ext cx="777914" cy="417744"/>
                <a:chOff x="-1457511" y="4307847"/>
                <a:chExt cx="3346532" cy="1797100"/>
              </a:xfrm>
              <a:effectLst>
                <a:outerShdw blurRad="50800" dist="38100" dir="2700000" algn="tl" rotWithShape="0">
                  <a:prstClr val="black">
                    <a:alpha val="40000"/>
                  </a:prstClr>
                </a:outerShdw>
              </a:effectLst>
            </p:grpSpPr>
            <p:sp>
              <p:nvSpPr>
                <p:cNvPr id="381" name="Rounded Rectangle 380"/>
                <p:cNvSpPr/>
                <p:nvPr/>
              </p:nvSpPr>
              <p:spPr>
                <a:xfrm>
                  <a:off x="-1457511" y="4307847"/>
                  <a:ext cx="3346532" cy="1797097"/>
                </a:xfrm>
                <a:prstGeom prst="roundRect">
                  <a:avLst>
                    <a:gd name="adj" fmla="val 6257"/>
                  </a:avLst>
                </a:prstGeom>
                <a:gradFill>
                  <a:gsLst>
                    <a:gs pos="3226">
                      <a:schemeClr val="bg1">
                        <a:lumMod val="50000"/>
                      </a:schemeClr>
                    </a:gs>
                    <a:gs pos="80000">
                      <a:schemeClr val="bg1">
                        <a:lumMod val="50000"/>
                      </a:schemeClr>
                    </a:gs>
                    <a:gs pos="23000">
                      <a:schemeClr val="bg1">
                        <a:lumMod val="75000"/>
                      </a:schemeClr>
                    </a:gs>
                  </a:gsLst>
                  <a:lin ang="1800000" scaled="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2" name="Rectangle 381"/>
                <p:cNvSpPr/>
                <p:nvPr/>
              </p:nvSpPr>
              <p:spPr>
                <a:xfrm>
                  <a:off x="-1195847" y="4317176"/>
                  <a:ext cx="2789695" cy="178777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83" name="Group 382"/>
                <p:cNvGrpSpPr/>
                <p:nvPr/>
              </p:nvGrpSpPr>
              <p:grpSpPr>
                <a:xfrm>
                  <a:off x="-844550" y="4559711"/>
                  <a:ext cx="230133" cy="1231489"/>
                  <a:chOff x="-844550" y="4559711"/>
                  <a:chExt cx="230133" cy="1231489"/>
                </a:xfrm>
              </p:grpSpPr>
              <p:sp>
                <p:nvSpPr>
                  <p:cNvPr id="399" name="Rectangle 398"/>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0" name="Rectangle 399"/>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1" name="Rectangle 400"/>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402" name="Rectangle 401"/>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4" name="Group 383"/>
                <p:cNvGrpSpPr/>
                <p:nvPr/>
              </p:nvGrpSpPr>
              <p:grpSpPr>
                <a:xfrm>
                  <a:off x="-388883" y="4559711"/>
                  <a:ext cx="230133" cy="1231489"/>
                  <a:chOff x="-388883" y="4572000"/>
                  <a:chExt cx="230133" cy="1231489"/>
                </a:xfrm>
              </p:grpSpPr>
              <p:sp>
                <p:nvSpPr>
                  <p:cNvPr id="395" name="Rectangle 394"/>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6" name="Rectangle 395"/>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7" name="Rectangle 396"/>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8" name="Rectangle 397"/>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5" name="Group 384"/>
                <p:cNvGrpSpPr/>
                <p:nvPr/>
              </p:nvGrpSpPr>
              <p:grpSpPr>
                <a:xfrm>
                  <a:off x="74458" y="4590408"/>
                  <a:ext cx="230133" cy="1231489"/>
                  <a:chOff x="-844550" y="4559711"/>
                  <a:chExt cx="230133" cy="1231489"/>
                </a:xfrm>
              </p:grpSpPr>
              <p:sp>
                <p:nvSpPr>
                  <p:cNvPr id="391" name="Rectangle 390"/>
                  <p:cNvSpPr/>
                  <p:nvPr/>
                </p:nvSpPr>
                <p:spPr>
                  <a:xfrm>
                    <a:off x="-844550" y="4877904"/>
                    <a:ext cx="228600" cy="215475"/>
                  </a:xfrm>
                  <a:prstGeom prst="rect">
                    <a:avLst/>
                  </a:prstGeom>
                  <a:solidFill>
                    <a:srgbClr val="00B0F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2" name="Rectangle 391"/>
                  <p:cNvSpPr/>
                  <p:nvPr/>
                </p:nvSpPr>
                <p:spPr>
                  <a:xfrm>
                    <a:off x="-844550" y="5231172"/>
                    <a:ext cx="228600" cy="215475"/>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0800000" scaled="1"/>
                    <a:tileRect/>
                  </a:gra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3" name="Rectangle 392"/>
                  <p:cNvSpPr/>
                  <p:nvPr/>
                </p:nvSpPr>
                <p:spPr>
                  <a:xfrm>
                    <a:off x="-843017" y="5575725"/>
                    <a:ext cx="228600" cy="215475"/>
                  </a:xfrm>
                  <a:prstGeom prst="rect">
                    <a:avLst/>
                  </a:prstGeom>
                  <a:blipFill>
                    <a:blip r:embed="rId8"/>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4" name="Rectangle 393"/>
                  <p:cNvSpPr/>
                  <p:nvPr/>
                </p:nvSpPr>
                <p:spPr>
                  <a:xfrm>
                    <a:off x="-844550" y="4559711"/>
                    <a:ext cx="228600" cy="215475"/>
                  </a:xfrm>
                  <a:prstGeom prst="rect">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86" name="Group 385"/>
                <p:cNvGrpSpPr/>
                <p:nvPr/>
              </p:nvGrpSpPr>
              <p:grpSpPr>
                <a:xfrm>
                  <a:off x="530125" y="4590408"/>
                  <a:ext cx="230133" cy="1231489"/>
                  <a:chOff x="-388883" y="4572000"/>
                  <a:chExt cx="230133" cy="1231489"/>
                </a:xfrm>
              </p:grpSpPr>
              <p:sp>
                <p:nvSpPr>
                  <p:cNvPr id="387" name="Rectangle 386"/>
                  <p:cNvSpPr/>
                  <p:nvPr/>
                </p:nvSpPr>
                <p:spPr>
                  <a:xfrm>
                    <a:off x="-388883" y="4890193"/>
                    <a:ext cx="228600" cy="215475"/>
                  </a:xfrm>
                  <a:prstGeom prst="rect">
                    <a:avLst/>
                  </a:prstGeom>
                  <a:solidFill>
                    <a:srgbClr val="92D05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8" name="Rectangle 387"/>
                  <p:cNvSpPr/>
                  <p:nvPr/>
                </p:nvSpPr>
                <p:spPr>
                  <a:xfrm>
                    <a:off x="-388883" y="5243461"/>
                    <a:ext cx="228600" cy="215475"/>
                  </a:xfrm>
                  <a:prstGeom prst="rect">
                    <a:avLst/>
                  </a:prstGeom>
                  <a:solidFill>
                    <a:schemeClr val="tx2"/>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89" name="Rectangle 388"/>
                  <p:cNvSpPr/>
                  <p:nvPr/>
                </p:nvSpPr>
                <p:spPr>
                  <a:xfrm>
                    <a:off x="-387350" y="5588014"/>
                    <a:ext cx="228600" cy="215475"/>
                  </a:xfrm>
                  <a:prstGeom prst="rect">
                    <a:avLst/>
                  </a:prstGeom>
                  <a:blipFill>
                    <a:blip r:embed="rId9"/>
                    <a:tile tx="0" ty="0" sx="100000" sy="100000" flip="none" algn="tl"/>
                  </a:blip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90" name="Rectangle 389"/>
                  <p:cNvSpPr/>
                  <p:nvPr/>
                </p:nvSpPr>
                <p:spPr>
                  <a:xfrm>
                    <a:off x="-388883" y="4572000"/>
                    <a:ext cx="228600" cy="215475"/>
                  </a:xfrm>
                  <a:prstGeom prst="rect">
                    <a:avLst/>
                  </a:prstGeom>
                  <a:solidFill>
                    <a:schemeClr val="accent3">
                      <a:lumMod val="7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nvGrpSpPr>
              <p:cNvPr id="307" name="Group 306"/>
              <p:cNvGrpSpPr/>
              <p:nvPr/>
            </p:nvGrpSpPr>
            <p:grpSpPr>
              <a:xfrm>
                <a:off x="7441995" y="3874282"/>
                <a:ext cx="712802" cy="182929"/>
                <a:chOff x="7130435" y="4315392"/>
                <a:chExt cx="337165" cy="152399"/>
              </a:xfrm>
            </p:grpSpPr>
            <p:sp>
              <p:nvSpPr>
                <p:cNvPr id="379" name="Rectangle 378"/>
                <p:cNvSpPr/>
                <p:nvPr/>
              </p:nvSpPr>
              <p:spPr>
                <a:xfrm rot="16200000" flipH="1">
                  <a:off x="7222818" y="4223009"/>
                  <a:ext cx="152399" cy="337165"/>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sp>
              <p:nvSpPr>
                <p:cNvPr id="380" name="Rectangle 379"/>
                <p:cNvSpPr/>
                <p:nvPr/>
              </p:nvSpPr>
              <p:spPr>
                <a:xfrm rot="16200000" flipH="1">
                  <a:off x="7198282" y="4307920"/>
                  <a:ext cx="45719" cy="116682"/>
                </a:xfrm>
                <a:prstGeom prst="rect">
                  <a:avLst/>
                </a:prstGeom>
                <a:solidFill>
                  <a:srgbClr val="00703C"/>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1050" dirty="0">
                    <a:solidFill>
                      <a:prstClr val="white"/>
                    </a:solidFill>
                    <a:latin typeface="Calibri" panose="020F0502020204030204"/>
                  </a:endParaRPr>
                </a:p>
              </p:txBody>
            </p:sp>
          </p:grpSp>
          <p:sp>
            <p:nvSpPr>
              <p:cNvPr id="308" name="Cloud 2"/>
              <p:cNvSpPr/>
              <p:nvPr/>
            </p:nvSpPr>
            <p:spPr>
              <a:xfrm>
                <a:off x="7946027" y="3002272"/>
                <a:ext cx="1710834" cy="919099"/>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871 w 43256"/>
                  <a:gd name="connsiteY17" fmla="*/ 7710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856 w 43256"/>
                  <a:gd name="connsiteY15" fmla="*/ 2191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4221 h 43211"/>
                  <a:gd name="connsiteX1" fmla="*/ 5659 w 43256"/>
                  <a:gd name="connsiteY1" fmla="*/ 6758 h 43211"/>
                  <a:gd name="connsiteX2" fmla="*/ 14041 w 43256"/>
                  <a:gd name="connsiteY2" fmla="*/ 5053 h 43211"/>
                  <a:gd name="connsiteX3" fmla="*/ 25782 w 43256"/>
                  <a:gd name="connsiteY3" fmla="*/ 3714 h 43211"/>
                  <a:gd name="connsiteX4" fmla="*/ 25785 w 43256"/>
                  <a:gd name="connsiteY4" fmla="*/ 51 h 43211"/>
                  <a:gd name="connsiteX5" fmla="*/ 29869 w 43256"/>
                  <a:gd name="connsiteY5" fmla="*/ 2332 h 43211"/>
                  <a:gd name="connsiteX6" fmla="*/ 35499 w 43256"/>
                  <a:gd name="connsiteY6" fmla="*/ 541 h 43211"/>
                  <a:gd name="connsiteX7" fmla="*/ 38354 w 43256"/>
                  <a:gd name="connsiteY7" fmla="*/ 5427 h 43211"/>
                  <a:gd name="connsiteX8" fmla="*/ 42018 w 43256"/>
                  <a:gd name="connsiteY8" fmla="*/ 10169 h 43211"/>
                  <a:gd name="connsiteX9" fmla="*/ 41854 w 43256"/>
                  <a:gd name="connsiteY9" fmla="*/ 15311 h 43211"/>
                  <a:gd name="connsiteX10" fmla="*/ 43052 w 43256"/>
                  <a:gd name="connsiteY10" fmla="*/ 23173 h 43211"/>
                  <a:gd name="connsiteX11" fmla="*/ 37440 w 43256"/>
                  <a:gd name="connsiteY11" fmla="*/ 30055 h 43211"/>
                  <a:gd name="connsiteX12" fmla="*/ 35431 w 43256"/>
                  <a:gd name="connsiteY12" fmla="*/ 35952 h 43211"/>
                  <a:gd name="connsiteX13" fmla="*/ 28591 w 43256"/>
                  <a:gd name="connsiteY13" fmla="*/ 36666 h 43211"/>
                  <a:gd name="connsiteX14" fmla="*/ 23703 w 43256"/>
                  <a:gd name="connsiteY14" fmla="*/ 42957 h 43211"/>
                  <a:gd name="connsiteX15" fmla="*/ 16516 w 43256"/>
                  <a:gd name="connsiteY15" fmla="*/ 39117 h 43211"/>
                  <a:gd name="connsiteX16" fmla="*/ 5840 w 43256"/>
                  <a:gd name="connsiteY16" fmla="*/ 35323 h 43211"/>
                  <a:gd name="connsiteX17" fmla="*/ 1146 w 43256"/>
                  <a:gd name="connsiteY17" fmla="*/ 31101 h 43211"/>
                  <a:gd name="connsiteX18" fmla="*/ 2149 w 43256"/>
                  <a:gd name="connsiteY18" fmla="*/ 25402 h 43211"/>
                  <a:gd name="connsiteX19" fmla="*/ 31 w 43256"/>
                  <a:gd name="connsiteY19" fmla="*/ 19555 h 43211"/>
                  <a:gd name="connsiteX20" fmla="*/ 3899 w 43256"/>
                  <a:gd name="connsiteY20" fmla="*/ 14358 h 43211"/>
                  <a:gd name="connsiteX21" fmla="*/ 3936 w 43256"/>
                  <a:gd name="connsiteY21"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8741 w 43256"/>
                  <a:gd name="connsiteY15" fmla="*/ 7465 h 43211"/>
                  <a:gd name="connsiteX16" fmla="*/ 22177 w 43256"/>
                  <a:gd name="connsiteY16" fmla="*/ 4571 h 43211"/>
                  <a:gd name="connsiteX17" fmla="*/ 22871 w 43256"/>
                  <a:gd name="connsiteY17" fmla="*/ 7702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14036 w 43256"/>
                  <a:gd name="connsiteY18" fmla="*/ 5948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22567 w 43256"/>
                  <a:gd name="connsiteY18" fmla="*/ 11653 h 44116"/>
                  <a:gd name="connsiteX19" fmla="*/ 15336 w 43256"/>
                  <a:gd name="connsiteY19" fmla="*/ 7296 h 44116"/>
                  <a:gd name="connsiteX20" fmla="*/ 4163 w 43256"/>
                  <a:gd name="connsiteY20" fmla="*/ 16545 h 44116"/>
                  <a:gd name="connsiteX21" fmla="*/ 3936 w 43256"/>
                  <a:gd name="connsiteY21" fmla="*/ 15126 h 44116"/>
                  <a:gd name="connsiteX0" fmla="*/ 3936 w 43256"/>
                  <a:gd name="connsiteY0" fmla="*/ 15126 h 44116"/>
                  <a:gd name="connsiteX1" fmla="*/ 5659 w 43256"/>
                  <a:gd name="connsiteY1" fmla="*/ 7663 h 44116"/>
                  <a:gd name="connsiteX2" fmla="*/ 14041 w 43256"/>
                  <a:gd name="connsiteY2" fmla="*/ 5958 h 44116"/>
                  <a:gd name="connsiteX3" fmla="*/ 25782 w 43256"/>
                  <a:gd name="connsiteY3" fmla="*/ 4619 h 44116"/>
                  <a:gd name="connsiteX4" fmla="*/ 25785 w 43256"/>
                  <a:gd name="connsiteY4" fmla="*/ 956 h 44116"/>
                  <a:gd name="connsiteX5" fmla="*/ 29869 w 43256"/>
                  <a:gd name="connsiteY5" fmla="*/ 3237 h 44116"/>
                  <a:gd name="connsiteX6" fmla="*/ 35499 w 43256"/>
                  <a:gd name="connsiteY6" fmla="*/ 1446 h 44116"/>
                  <a:gd name="connsiteX7" fmla="*/ 38354 w 43256"/>
                  <a:gd name="connsiteY7" fmla="*/ 6332 h 44116"/>
                  <a:gd name="connsiteX8" fmla="*/ 42018 w 43256"/>
                  <a:gd name="connsiteY8" fmla="*/ 11074 h 44116"/>
                  <a:gd name="connsiteX9" fmla="*/ 41854 w 43256"/>
                  <a:gd name="connsiteY9" fmla="*/ 16216 h 44116"/>
                  <a:gd name="connsiteX10" fmla="*/ 43052 w 43256"/>
                  <a:gd name="connsiteY10" fmla="*/ 24078 h 44116"/>
                  <a:gd name="connsiteX11" fmla="*/ 37440 w 43256"/>
                  <a:gd name="connsiteY11" fmla="*/ 30960 h 44116"/>
                  <a:gd name="connsiteX12" fmla="*/ 35431 w 43256"/>
                  <a:gd name="connsiteY12" fmla="*/ 36857 h 44116"/>
                  <a:gd name="connsiteX13" fmla="*/ 28591 w 43256"/>
                  <a:gd name="connsiteY13" fmla="*/ 37571 h 44116"/>
                  <a:gd name="connsiteX14" fmla="*/ 23703 w 43256"/>
                  <a:gd name="connsiteY14" fmla="*/ 43862 h 44116"/>
                  <a:gd name="connsiteX15" fmla="*/ 16516 w 43256"/>
                  <a:gd name="connsiteY15" fmla="*/ 40022 h 44116"/>
                  <a:gd name="connsiteX16" fmla="*/ 5840 w 43256"/>
                  <a:gd name="connsiteY16" fmla="*/ 36228 h 44116"/>
                  <a:gd name="connsiteX17" fmla="*/ 1146 w 43256"/>
                  <a:gd name="connsiteY17" fmla="*/ 32006 h 44116"/>
                  <a:gd name="connsiteX18" fmla="*/ 2149 w 43256"/>
                  <a:gd name="connsiteY18" fmla="*/ 26307 h 44116"/>
                  <a:gd name="connsiteX19" fmla="*/ 31 w 43256"/>
                  <a:gd name="connsiteY19" fmla="*/ 20460 h 44116"/>
                  <a:gd name="connsiteX20" fmla="*/ 3899 w 43256"/>
                  <a:gd name="connsiteY20" fmla="*/ 15263 h 44116"/>
                  <a:gd name="connsiteX21" fmla="*/ 3936 w 43256"/>
                  <a:gd name="connsiteY21" fmla="*/ 15126 h 44116"/>
                  <a:gd name="connsiteX0" fmla="*/ 4729 w 43256"/>
                  <a:gd name="connsiteY0" fmla="*/ 26933 h 44116"/>
                  <a:gd name="connsiteX1" fmla="*/ 2196 w 43256"/>
                  <a:gd name="connsiteY1" fmla="*/ 26136 h 44116"/>
                  <a:gd name="connsiteX2" fmla="*/ 6964 w 43256"/>
                  <a:gd name="connsiteY2" fmla="*/ 35655 h 44116"/>
                  <a:gd name="connsiteX3" fmla="*/ 5856 w 43256"/>
                  <a:gd name="connsiteY3" fmla="*/ 36036 h 44116"/>
                  <a:gd name="connsiteX4" fmla="*/ 16514 w 43256"/>
                  <a:gd name="connsiteY4" fmla="*/ 39846 h 44116"/>
                  <a:gd name="connsiteX5" fmla="*/ 15846 w 43256"/>
                  <a:gd name="connsiteY5" fmla="*/ 38106 h 44116"/>
                  <a:gd name="connsiteX6" fmla="*/ 28863 w 43256"/>
                  <a:gd name="connsiteY6" fmla="*/ 35507 h 44116"/>
                  <a:gd name="connsiteX7" fmla="*/ 28596 w 43256"/>
                  <a:gd name="connsiteY7" fmla="*/ 37416 h 44116"/>
                  <a:gd name="connsiteX8" fmla="*/ 34165 w 43256"/>
                  <a:gd name="connsiteY8" fmla="*/ 23710 h 44116"/>
                  <a:gd name="connsiteX9" fmla="*/ 37416 w 43256"/>
                  <a:gd name="connsiteY9" fmla="*/ 30846 h 44116"/>
                  <a:gd name="connsiteX10" fmla="*/ 41834 w 43256"/>
                  <a:gd name="connsiteY10" fmla="*/ 16110 h 44116"/>
                  <a:gd name="connsiteX11" fmla="*/ 40386 w 43256"/>
                  <a:gd name="connsiteY11" fmla="*/ 18786 h 44116"/>
                  <a:gd name="connsiteX12" fmla="*/ 38360 w 43256"/>
                  <a:gd name="connsiteY12" fmla="*/ 6182 h 44116"/>
                  <a:gd name="connsiteX13" fmla="*/ 38436 w 43256"/>
                  <a:gd name="connsiteY13" fmla="*/ 7446 h 44116"/>
                  <a:gd name="connsiteX14" fmla="*/ 29114 w 43256"/>
                  <a:gd name="connsiteY14" fmla="*/ 4708 h 44116"/>
                  <a:gd name="connsiteX15" fmla="*/ 28741 w 43256"/>
                  <a:gd name="connsiteY15" fmla="*/ 8370 h 44116"/>
                  <a:gd name="connsiteX16" fmla="*/ 22177 w 43256"/>
                  <a:gd name="connsiteY16" fmla="*/ 5476 h 44116"/>
                  <a:gd name="connsiteX17" fmla="*/ 22871 w 43256"/>
                  <a:gd name="connsiteY17" fmla="*/ 8607 h 44116"/>
                  <a:gd name="connsiteX18" fmla="*/ 4163 w 43256"/>
                  <a:gd name="connsiteY18" fmla="*/ 16545 h 44116"/>
                  <a:gd name="connsiteX19" fmla="*/ 3936 w 43256"/>
                  <a:gd name="connsiteY19" fmla="*/ 15126 h 44116"/>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6087 h 45077"/>
                  <a:gd name="connsiteX1" fmla="*/ 5659 w 43256"/>
                  <a:gd name="connsiteY1" fmla="*/ 8624 h 45077"/>
                  <a:gd name="connsiteX2" fmla="*/ 14041 w 43256"/>
                  <a:gd name="connsiteY2" fmla="*/ 6919 h 45077"/>
                  <a:gd name="connsiteX3" fmla="*/ 25782 w 43256"/>
                  <a:gd name="connsiteY3" fmla="*/ 5580 h 45077"/>
                  <a:gd name="connsiteX4" fmla="*/ 25785 w 43256"/>
                  <a:gd name="connsiteY4" fmla="*/ 1917 h 45077"/>
                  <a:gd name="connsiteX5" fmla="*/ 29869 w 43256"/>
                  <a:gd name="connsiteY5" fmla="*/ 4198 h 45077"/>
                  <a:gd name="connsiteX6" fmla="*/ 35499 w 43256"/>
                  <a:gd name="connsiteY6" fmla="*/ 2407 h 45077"/>
                  <a:gd name="connsiteX7" fmla="*/ 38354 w 43256"/>
                  <a:gd name="connsiteY7" fmla="*/ 7293 h 45077"/>
                  <a:gd name="connsiteX8" fmla="*/ 42018 w 43256"/>
                  <a:gd name="connsiteY8" fmla="*/ 12035 h 45077"/>
                  <a:gd name="connsiteX9" fmla="*/ 41854 w 43256"/>
                  <a:gd name="connsiteY9" fmla="*/ 17177 h 45077"/>
                  <a:gd name="connsiteX10" fmla="*/ 43052 w 43256"/>
                  <a:gd name="connsiteY10" fmla="*/ 25039 h 45077"/>
                  <a:gd name="connsiteX11" fmla="*/ 37440 w 43256"/>
                  <a:gd name="connsiteY11" fmla="*/ 31921 h 45077"/>
                  <a:gd name="connsiteX12" fmla="*/ 35431 w 43256"/>
                  <a:gd name="connsiteY12" fmla="*/ 37818 h 45077"/>
                  <a:gd name="connsiteX13" fmla="*/ 28591 w 43256"/>
                  <a:gd name="connsiteY13" fmla="*/ 38532 h 45077"/>
                  <a:gd name="connsiteX14" fmla="*/ 23703 w 43256"/>
                  <a:gd name="connsiteY14" fmla="*/ 44823 h 45077"/>
                  <a:gd name="connsiteX15" fmla="*/ 16516 w 43256"/>
                  <a:gd name="connsiteY15" fmla="*/ 40983 h 45077"/>
                  <a:gd name="connsiteX16" fmla="*/ 5840 w 43256"/>
                  <a:gd name="connsiteY16" fmla="*/ 37189 h 45077"/>
                  <a:gd name="connsiteX17" fmla="*/ 1146 w 43256"/>
                  <a:gd name="connsiteY17" fmla="*/ 32967 h 45077"/>
                  <a:gd name="connsiteX18" fmla="*/ 2149 w 43256"/>
                  <a:gd name="connsiteY18" fmla="*/ 27268 h 45077"/>
                  <a:gd name="connsiteX19" fmla="*/ 31 w 43256"/>
                  <a:gd name="connsiteY19" fmla="*/ 21421 h 45077"/>
                  <a:gd name="connsiteX20" fmla="*/ 3899 w 43256"/>
                  <a:gd name="connsiteY20" fmla="*/ 16224 h 45077"/>
                  <a:gd name="connsiteX21" fmla="*/ 3936 w 43256"/>
                  <a:gd name="connsiteY21" fmla="*/ 16087 h 45077"/>
                  <a:gd name="connsiteX0" fmla="*/ 4729 w 43256"/>
                  <a:gd name="connsiteY0" fmla="*/ 27894 h 45077"/>
                  <a:gd name="connsiteX1" fmla="*/ 2196 w 43256"/>
                  <a:gd name="connsiteY1" fmla="*/ 27097 h 45077"/>
                  <a:gd name="connsiteX2" fmla="*/ 6964 w 43256"/>
                  <a:gd name="connsiteY2" fmla="*/ 36616 h 45077"/>
                  <a:gd name="connsiteX3" fmla="*/ 5856 w 43256"/>
                  <a:gd name="connsiteY3" fmla="*/ 36997 h 45077"/>
                  <a:gd name="connsiteX4" fmla="*/ 16514 w 43256"/>
                  <a:gd name="connsiteY4" fmla="*/ 40807 h 45077"/>
                  <a:gd name="connsiteX5" fmla="*/ 15846 w 43256"/>
                  <a:gd name="connsiteY5" fmla="*/ 39067 h 45077"/>
                  <a:gd name="connsiteX6" fmla="*/ 28863 w 43256"/>
                  <a:gd name="connsiteY6" fmla="*/ 36468 h 45077"/>
                  <a:gd name="connsiteX7" fmla="*/ 28596 w 43256"/>
                  <a:gd name="connsiteY7" fmla="*/ 38377 h 45077"/>
                  <a:gd name="connsiteX8" fmla="*/ 34165 w 43256"/>
                  <a:gd name="connsiteY8" fmla="*/ 24671 h 45077"/>
                  <a:gd name="connsiteX9" fmla="*/ 37416 w 43256"/>
                  <a:gd name="connsiteY9" fmla="*/ 31807 h 45077"/>
                  <a:gd name="connsiteX10" fmla="*/ 41834 w 43256"/>
                  <a:gd name="connsiteY10" fmla="*/ 17071 h 45077"/>
                  <a:gd name="connsiteX11" fmla="*/ 40386 w 43256"/>
                  <a:gd name="connsiteY11" fmla="*/ 19747 h 45077"/>
                  <a:gd name="connsiteX12" fmla="*/ 38360 w 43256"/>
                  <a:gd name="connsiteY12" fmla="*/ 7143 h 45077"/>
                  <a:gd name="connsiteX13" fmla="*/ 38436 w 43256"/>
                  <a:gd name="connsiteY13" fmla="*/ 8407 h 45077"/>
                  <a:gd name="connsiteX14" fmla="*/ 29114 w 43256"/>
                  <a:gd name="connsiteY14" fmla="*/ 5669 h 45077"/>
                  <a:gd name="connsiteX15" fmla="*/ 28741 w 43256"/>
                  <a:gd name="connsiteY15" fmla="*/ 9331 h 45077"/>
                  <a:gd name="connsiteX16" fmla="*/ 22177 w 43256"/>
                  <a:gd name="connsiteY16" fmla="*/ 6437 h 45077"/>
                  <a:gd name="connsiteX17" fmla="*/ 22871 w 43256"/>
                  <a:gd name="connsiteY17" fmla="*/ 9568 h 45077"/>
                  <a:gd name="connsiteX18" fmla="*/ 4163 w 43256"/>
                  <a:gd name="connsiteY18" fmla="*/ 17506 h 45077"/>
                  <a:gd name="connsiteX19" fmla="*/ 3936 w 43256"/>
                  <a:gd name="connsiteY19" fmla="*/ 16087 h 45077"/>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3936 w 43256"/>
                  <a:gd name="connsiteY19" fmla="*/ 15958 h 44948"/>
                  <a:gd name="connsiteX0" fmla="*/ 3936 w 43256"/>
                  <a:gd name="connsiteY0" fmla="*/ 15958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3936 w 43256"/>
                  <a:gd name="connsiteY21" fmla="*/ 15958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5659 w 43256"/>
                  <a:gd name="connsiteY1" fmla="*/ 8495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18" fmla="*/ 4163 w 43256"/>
                  <a:gd name="connsiteY18" fmla="*/ 17377 h 44948"/>
                  <a:gd name="connsiteX19" fmla="*/ 11742 w 43256"/>
                  <a:gd name="connsiteY19" fmla="*/ 19725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16" fmla="*/ 22177 w 43256"/>
                  <a:gd name="connsiteY16" fmla="*/ 6308 h 44948"/>
                  <a:gd name="connsiteX17" fmla="*/ 22871 w 43256"/>
                  <a:gd name="connsiteY17" fmla="*/ 9439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14" fmla="*/ 29114 w 43256"/>
                  <a:gd name="connsiteY14" fmla="*/ 5540 h 44948"/>
                  <a:gd name="connsiteX15" fmla="*/ 28741 w 43256"/>
                  <a:gd name="connsiteY15" fmla="*/ 9202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12" fmla="*/ 38360 w 43256"/>
                  <a:gd name="connsiteY12" fmla="*/ 7014 h 44948"/>
                  <a:gd name="connsiteX13" fmla="*/ 38436 w 43256"/>
                  <a:gd name="connsiteY13" fmla="*/ 82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10" fmla="*/ 41834 w 43256"/>
                  <a:gd name="connsiteY10" fmla="*/ 16942 h 44948"/>
                  <a:gd name="connsiteX11" fmla="*/ 40386 w 43256"/>
                  <a:gd name="connsiteY11" fmla="*/ 1961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7416 w 43256"/>
                  <a:gd name="connsiteY9" fmla="*/ 3167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8" fmla="*/ 34165 w 43256"/>
                  <a:gd name="connsiteY8" fmla="*/ 24542 h 44948"/>
                  <a:gd name="connsiteX9" fmla="*/ 36803 w 43256"/>
                  <a:gd name="connsiteY9" fmla="*/ 2834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596 w 43256"/>
                  <a:gd name="connsiteY7" fmla="*/ 3824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28863 w 43256"/>
                  <a:gd name="connsiteY6" fmla="*/ 36339 h 44948"/>
                  <a:gd name="connsiteX7" fmla="*/ 28429 w 43256"/>
                  <a:gd name="connsiteY7" fmla="*/ 3243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5846 w 43256"/>
                  <a:gd name="connsiteY5" fmla="*/ 38938 h 44948"/>
                  <a:gd name="connsiteX6" fmla="*/ 18516 w 43256"/>
                  <a:gd name="connsiteY6"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4" fmla="*/ 16514 w 43256"/>
                  <a:gd name="connsiteY4" fmla="*/ 40678 h 44948"/>
                  <a:gd name="connsiteX5" fmla="*/ 18516 w 43256"/>
                  <a:gd name="connsiteY5" fmla="*/ 29906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2" fmla="*/ 6964 w 43256"/>
                  <a:gd name="connsiteY2" fmla="*/ 36487 h 44948"/>
                  <a:gd name="connsiteX3" fmla="*/ 5856 w 43256"/>
                  <a:gd name="connsiteY3" fmla="*/ 368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2196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0208 w 43256"/>
                  <a:gd name="connsiteY1" fmla="*/ 28184 h 44948"/>
                  <a:gd name="connsiteX2" fmla="*/ 6155 w 43256"/>
                  <a:gd name="connsiteY2"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6155 w 43256"/>
                  <a:gd name="connsiteY1" fmla="*/ 26968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4729 w 43256"/>
                  <a:gd name="connsiteY0" fmla="*/ 2776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899 w 43256"/>
                  <a:gd name="connsiteY20" fmla="*/ 16095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2951 w 43256"/>
                  <a:gd name="connsiteY20" fmla="*/ 13619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3007 w 43256"/>
                  <a:gd name="connsiteY20" fmla="*/ 11251 h 44948"/>
                  <a:gd name="connsiteX21" fmla="*/ 8285 w 43256"/>
                  <a:gd name="connsiteY21"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8285 w 43256"/>
                  <a:gd name="connsiteY0" fmla="*/ 14236 h 44948"/>
                  <a:gd name="connsiteX1" fmla="*/ 9395 w 43256"/>
                  <a:gd name="connsiteY1" fmla="*/ 7526 h 44948"/>
                  <a:gd name="connsiteX2" fmla="*/ 14264 w 43256"/>
                  <a:gd name="connsiteY2" fmla="*/ 7113 h 44948"/>
                  <a:gd name="connsiteX3" fmla="*/ 25782 w 43256"/>
                  <a:gd name="connsiteY3" fmla="*/ 5451 h 44948"/>
                  <a:gd name="connsiteX4" fmla="*/ 25785 w 43256"/>
                  <a:gd name="connsiteY4" fmla="*/ 1788 h 44948"/>
                  <a:gd name="connsiteX5" fmla="*/ 29869 w 43256"/>
                  <a:gd name="connsiteY5" fmla="*/ 4069 h 44948"/>
                  <a:gd name="connsiteX6" fmla="*/ 35499 w 43256"/>
                  <a:gd name="connsiteY6" fmla="*/ 2278 h 44948"/>
                  <a:gd name="connsiteX7" fmla="*/ 38354 w 43256"/>
                  <a:gd name="connsiteY7" fmla="*/ 7164 h 44948"/>
                  <a:gd name="connsiteX8" fmla="*/ 42018 w 43256"/>
                  <a:gd name="connsiteY8" fmla="*/ 11906 h 44948"/>
                  <a:gd name="connsiteX9" fmla="*/ 41854 w 43256"/>
                  <a:gd name="connsiteY9" fmla="*/ 17048 h 44948"/>
                  <a:gd name="connsiteX10" fmla="*/ 43052 w 43256"/>
                  <a:gd name="connsiteY10" fmla="*/ 24910 h 44948"/>
                  <a:gd name="connsiteX11" fmla="*/ 37440 w 43256"/>
                  <a:gd name="connsiteY11" fmla="*/ 31792 h 44948"/>
                  <a:gd name="connsiteX12" fmla="*/ 35431 w 43256"/>
                  <a:gd name="connsiteY12" fmla="*/ 37689 h 44948"/>
                  <a:gd name="connsiteX13" fmla="*/ 28591 w 43256"/>
                  <a:gd name="connsiteY13" fmla="*/ 38403 h 44948"/>
                  <a:gd name="connsiteX14" fmla="*/ 23703 w 43256"/>
                  <a:gd name="connsiteY14" fmla="*/ 44694 h 44948"/>
                  <a:gd name="connsiteX15" fmla="*/ 16516 w 43256"/>
                  <a:gd name="connsiteY15" fmla="*/ 40854 h 44948"/>
                  <a:gd name="connsiteX16" fmla="*/ 5840 w 43256"/>
                  <a:gd name="connsiteY16" fmla="*/ 37060 h 44948"/>
                  <a:gd name="connsiteX17" fmla="*/ 1146 w 43256"/>
                  <a:gd name="connsiteY17" fmla="*/ 32838 h 44948"/>
                  <a:gd name="connsiteX18" fmla="*/ 2149 w 43256"/>
                  <a:gd name="connsiteY18" fmla="*/ 27139 h 44948"/>
                  <a:gd name="connsiteX19" fmla="*/ 31 w 43256"/>
                  <a:gd name="connsiteY19" fmla="*/ 21292 h 44948"/>
                  <a:gd name="connsiteX20" fmla="*/ 8285 w 43256"/>
                  <a:gd name="connsiteY20" fmla="*/ 14236 h 44948"/>
                  <a:gd name="connsiteX0" fmla="*/ 10472 w 43256"/>
                  <a:gd name="connsiteY0" fmla="*/ 20015 h 44948"/>
                  <a:gd name="connsiteX1" fmla="*/ 11619 w 43256"/>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314 w 42285"/>
                  <a:gd name="connsiteY0" fmla="*/ 14236 h 44948"/>
                  <a:gd name="connsiteX1" fmla="*/ 8424 w 42285"/>
                  <a:gd name="connsiteY1" fmla="*/ 7526 h 44948"/>
                  <a:gd name="connsiteX2" fmla="*/ 13293 w 42285"/>
                  <a:gd name="connsiteY2" fmla="*/ 7113 h 44948"/>
                  <a:gd name="connsiteX3" fmla="*/ 24811 w 42285"/>
                  <a:gd name="connsiteY3" fmla="*/ 5451 h 44948"/>
                  <a:gd name="connsiteX4" fmla="*/ 24814 w 42285"/>
                  <a:gd name="connsiteY4" fmla="*/ 1788 h 44948"/>
                  <a:gd name="connsiteX5" fmla="*/ 28898 w 42285"/>
                  <a:gd name="connsiteY5" fmla="*/ 4069 h 44948"/>
                  <a:gd name="connsiteX6" fmla="*/ 34528 w 42285"/>
                  <a:gd name="connsiteY6" fmla="*/ 2278 h 44948"/>
                  <a:gd name="connsiteX7" fmla="*/ 37383 w 42285"/>
                  <a:gd name="connsiteY7" fmla="*/ 7164 h 44948"/>
                  <a:gd name="connsiteX8" fmla="*/ 41047 w 42285"/>
                  <a:gd name="connsiteY8" fmla="*/ 11906 h 44948"/>
                  <a:gd name="connsiteX9" fmla="*/ 40883 w 42285"/>
                  <a:gd name="connsiteY9" fmla="*/ 17048 h 44948"/>
                  <a:gd name="connsiteX10" fmla="*/ 42081 w 42285"/>
                  <a:gd name="connsiteY10" fmla="*/ 24910 h 44948"/>
                  <a:gd name="connsiteX11" fmla="*/ 36469 w 42285"/>
                  <a:gd name="connsiteY11" fmla="*/ 31792 h 44948"/>
                  <a:gd name="connsiteX12" fmla="*/ 34460 w 42285"/>
                  <a:gd name="connsiteY12" fmla="*/ 37689 h 44948"/>
                  <a:gd name="connsiteX13" fmla="*/ 27620 w 42285"/>
                  <a:gd name="connsiteY13" fmla="*/ 38403 h 44948"/>
                  <a:gd name="connsiteX14" fmla="*/ 22732 w 42285"/>
                  <a:gd name="connsiteY14" fmla="*/ 44694 h 44948"/>
                  <a:gd name="connsiteX15" fmla="*/ 15545 w 42285"/>
                  <a:gd name="connsiteY15" fmla="*/ 40854 h 44948"/>
                  <a:gd name="connsiteX16" fmla="*/ 4869 w 42285"/>
                  <a:gd name="connsiteY16" fmla="*/ 37060 h 44948"/>
                  <a:gd name="connsiteX17" fmla="*/ 175 w 42285"/>
                  <a:gd name="connsiteY17" fmla="*/ 32838 h 44948"/>
                  <a:gd name="connsiteX18" fmla="*/ 1178 w 42285"/>
                  <a:gd name="connsiteY18" fmla="*/ 27139 h 44948"/>
                  <a:gd name="connsiteX19" fmla="*/ 10379 w 42285"/>
                  <a:gd name="connsiteY19" fmla="*/ 23445 h 44948"/>
                  <a:gd name="connsiteX20" fmla="*/ 7314 w 42285"/>
                  <a:gd name="connsiteY20" fmla="*/ 14236 h 44948"/>
                  <a:gd name="connsiteX0" fmla="*/ 9501 w 42285"/>
                  <a:gd name="connsiteY0" fmla="*/ 20015 h 44948"/>
                  <a:gd name="connsiteX1" fmla="*/ 10648 w 42285"/>
                  <a:gd name="connsiteY1" fmla="*/ 19111 h 44948"/>
                  <a:gd name="connsiteX0" fmla="*/ 7290 w 42261"/>
                  <a:gd name="connsiteY0" fmla="*/ 14236 h 44948"/>
                  <a:gd name="connsiteX1" fmla="*/ 8400 w 42261"/>
                  <a:gd name="connsiteY1" fmla="*/ 7526 h 44948"/>
                  <a:gd name="connsiteX2" fmla="*/ 13269 w 42261"/>
                  <a:gd name="connsiteY2" fmla="*/ 7113 h 44948"/>
                  <a:gd name="connsiteX3" fmla="*/ 24787 w 42261"/>
                  <a:gd name="connsiteY3" fmla="*/ 5451 h 44948"/>
                  <a:gd name="connsiteX4" fmla="*/ 24790 w 42261"/>
                  <a:gd name="connsiteY4" fmla="*/ 1788 h 44948"/>
                  <a:gd name="connsiteX5" fmla="*/ 28874 w 42261"/>
                  <a:gd name="connsiteY5" fmla="*/ 4069 h 44948"/>
                  <a:gd name="connsiteX6" fmla="*/ 34504 w 42261"/>
                  <a:gd name="connsiteY6" fmla="*/ 2278 h 44948"/>
                  <a:gd name="connsiteX7" fmla="*/ 37359 w 42261"/>
                  <a:gd name="connsiteY7" fmla="*/ 7164 h 44948"/>
                  <a:gd name="connsiteX8" fmla="*/ 41023 w 42261"/>
                  <a:gd name="connsiteY8" fmla="*/ 11906 h 44948"/>
                  <a:gd name="connsiteX9" fmla="*/ 40859 w 42261"/>
                  <a:gd name="connsiteY9" fmla="*/ 17048 h 44948"/>
                  <a:gd name="connsiteX10" fmla="*/ 42057 w 42261"/>
                  <a:gd name="connsiteY10" fmla="*/ 24910 h 44948"/>
                  <a:gd name="connsiteX11" fmla="*/ 36445 w 42261"/>
                  <a:gd name="connsiteY11" fmla="*/ 31792 h 44948"/>
                  <a:gd name="connsiteX12" fmla="*/ 34436 w 42261"/>
                  <a:gd name="connsiteY12" fmla="*/ 37689 h 44948"/>
                  <a:gd name="connsiteX13" fmla="*/ 27596 w 42261"/>
                  <a:gd name="connsiteY13" fmla="*/ 38403 h 44948"/>
                  <a:gd name="connsiteX14" fmla="*/ 22708 w 42261"/>
                  <a:gd name="connsiteY14" fmla="*/ 44694 h 44948"/>
                  <a:gd name="connsiteX15" fmla="*/ 15521 w 42261"/>
                  <a:gd name="connsiteY15" fmla="*/ 40854 h 44948"/>
                  <a:gd name="connsiteX16" fmla="*/ 4845 w 42261"/>
                  <a:gd name="connsiteY16" fmla="*/ 37060 h 44948"/>
                  <a:gd name="connsiteX17" fmla="*/ 151 w 42261"/>
                  <a:gd name="connsiteY17" fmla="*/ 32838 h 44948"/>
                  <a:gd name="connsiteX18" fmla="*/ 10355 w 42261"/>
                  <a:gd name="connsiteY18" fmla="*/ 23445 h 44948"/>
                  <a:gd name="connsiteX19" fmla="*/ 7290 w 42261"/>
                  <a:gd name="connsiteY19" fmla="*/ 14236 h 44948"/>
                  <a:gd name="connsiteX0" fmla="*/ 9477 w 42261"/>
                  <a:gd name="connsiteY0" fmla="*/ 20015 h 44948"/>
                  <a:gd name="connsiteX1" fmla="*/ 10624 w 42261"/>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423 w 37839"/>
                  <a:gd name="connsiteY16" fmla="*/ 37060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7635 w 37839"/>
                  <a:gd name="connsiteY17" fmla="*/ 29152 h 44948"/>
                  <a:gd name="connsiteX18" fmla="*/ 5933 w 37839"/>
                  <a:gd name="connsiteY18" fmla="*/ 23445 h 44948"/>
                  <a:gd name="connsiteX19" fmla="*/ 2868 w 37839"/>
                  <a:gd name="connsiteY19"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236 h 44948"/>
                  <a:gd name="connsiteX1" fmla="*/ 3978 w 37839"/>
                  <a:gd name="connsiteY1" fmla="*/ 7526 h 44948"/>
                  <a:gd name="connsiteX2" fmla="*/ 8847 w 37839"/>
                  <a:gd name="connsiteY2" fmla="*/ 7113 h 44948"/>
                  <a:gd name="connsiteX3" fmla="*/ 20365 w 37839"/>
                  <a:gd name="connsiteY3" fmla="*/ 5451 h 44948"/>
                  <a:gd name="connsiteX4" fmla="*/ 20368 w 37839"/>
                  <a:gd name="connsiteY4" fmla="*/ 1788 h 44948"/>
                  <a:gd name="connsiteX5" fmla="*/ 24452 w 37839"/>
                  <a:gd name="connsiteY5" fmla="*/ 4069 h 44948"/>
                  <a:gd name="connsiteX6" fmla="*/ 30082 w 37839"/>
                  <a:gd name="connsiteY6" fmla="*/ 2278 h 44948"/>
                  <a:gd name="connsiteX7" fmla="*/ 32937 w 37839"/>
                  <a:gd name="connsiteY7" fmla="*/ 7164 h 44948"/>
                  <a:gd name="connsiteX8" fmla="*/ 36601 w 37839"/>
                  <a:gd name="connsiteY8" fmla="*/ 11906 h 44948"/>
                  <a:gd name="connsiteX9" fmla="*/ 36437 w 37839"/>
                  <a:gd name="connsiteY9" fmla="*/ 17048 h 44948"/>
                  <a:gd name="connsiteX10" fmla="*/ 37635 w 37839"/>
                  <a:gd name="connsiteY10" fmla="*/ 24910 h 44948"/>
                  <a:gd name="connsiteX11" fmla="*/ 32023 w 37839"/>
                  <a:gd name="connsiteY11" fmla="*/ 31792 h 44948"/>
                  <a:gd name="connsiteX12" fmla="*/ 30014 w 37839"/>
                  <a:gd name="connsiteY12" fmla="*/ 37689 h 44948"/>
                  <a:gd name="connsiteX13" fmla="*/ 23174 w 37839"/>
                  <a:gd name="connsiteY13" fmla="*/ 38403 h 44948"/>
                  <a:gd name="connsiteX14" fmla="*/ 18286 w 37839"/>
                  <a:gd name="connsiteY14" fmla="*/ 44694 h 44948"/>
                  <a:gd name="connsiteX15" fmla="*/ 11099 w 37839"/>
                  <a:gd name="connsiteY15" fmla="*/ 40854 h 44948"/>
                  <a:gd name="connsiteX16" fmla="*/ 11129 w 37839"/>
                  <a:gd name="connsiteY16" fmla="*/ 25328 h 44948"/>
                  <a:gd name="connsiteX17" fmla="*/ 5933 w 37839"/>
                  <a:gd name="connsiteY17" fmla="*/ 23445 h 44948"/>
                  <a:gd name="connsiteX18" fmla="*/ 2868 w 37839"/>
                  <a:gd name="connsiteY18" fmla="*/ 14236 h 44948"/>
                  <a:gd name="connsiteX0" fmla="*/ 5055 w 37839"/>
                  <a:gd name="connsiteY0" fmla="*/ 20015 h 44948"/>
                  <a:gd name="connsiteX1" fmla="*/ 6202 w 37839"/>
                  <a:gd name="connsiteY1" fmla="*/ 19111 h 44948"/>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0368 w 37839"/>
                  <a:gd name="connsiteY4" fmla="*/ 1962 h 45122"/>
                  <a:gd name="connsiteX5" fmla="*/ 24452 w 37839"/>
                  <a:gd name="connsiteY5" fmla="*/ 4243 h 45122"/>
                  <a:gd name="connsiteX6" fmla="*/ 30082 w 37839"/>
                  <a:gd name="connsiteY6" fmla="*/ 2452 h 45122"/>
                  <a:gd name="connsiteX7" fmla="*/ 32937 w 37839"/>
                  <a:gd name="connsiteY7" fmla="*/ 7338 h 45122"/>
                  <a:gd name="connsiteX8" fmla="*/ 36601 w 37839"/>
                  <a:gd name="connsiteY8" fmla="*/ 12080 h 45122"/>
                  <a:gd name="connsiteX9" fmla="*/ 36437 w 37839"/>
                  <a:gd name="connsiteY9" fmla="*/ 17222 h 45122"/>
                  <a:gd name="connsiteX10" fmla="*/ 37635 w 37839"/>
                  <a:gd name="connsiteY10" fmla="*/ 25084 h 45122"/>
                  <a:gd name="connsiteX11" fmla="*/ 32023 w 37839"/>
                  <a:gd name="connsiteY11" fmla="*/ 31966 h 45122"/>
                  <a:gd name="connsiteX12" fmla="*/ 30014 w 37839"/>
                  <a:gd name="connsiteY12" fmla="*/ 37863 h 45122"/>
                  <a:gd name="connsiteX13" fmla="*/ 23174 w 37839"/>
                  <a:gd name="connsiteY13" fmla="*/ 38577 h 45122"/>
                  <a:gd name="connsiteX14" fmla="*/ 18286 w 37839"/>
                  <a:gd name="connsiteY14" fmla="*/ 44868 h 45122"/>
                  <a:gd name="connsiteX15" fmla="*/ 11099 w 37839"/>
                  <a:gd name="connsiteY15" fmla="*/ 41028 h 45122"/>
                  <a:gd name="connsiteX16" fmla="*/ 11129 w 37839"/>
                  <a:gd name="connsiteY16" fmla="*/ 25502 h 45122"/>
                  <a:gd name="connsiteX17" fmla="*/ 5933 w 37839"/>
                  <a:gd name="connsiteY17" fmla="*/ 23619 h 45122"/>
                  <a:gd name="connsiteX18" fmla="*/ 2868 w 37839"/>
                  <a:gd name="connsiteY18"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4452 w 37839"/>
                  <a:gd name="connsiteY4" fmla="*/ 4243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0082 w 37839"/>
                  <a:gd name="connsiteY5" fmla="*/ 2452 h 45122"/>
                  <a:gd name="connsiteX6" fmla="*/ 32937 w 37839"/>
                  <a:gd name="connsiteY6" fmla="*/ 7338 h 45122"/>
                  <a:gd name="connsiteX7" fmla="*/ 36601 w 37839"/>
                  <a:gd name="connsiteY7" fmla="*/ 12080 h 45122"/>
                  <a:gd name="connsiteX8" fmla="*/ 36437 w 37839"/>
                  <a:gd name="connsiteY8" fmla="*/ 17222 h 45122"/>
                  <a:gd name="connsiteX9" fmla="*/ 37635 w 37839"/>
                  <a:gd name="connsiteY9" fmla="*/ 25084 h 45122"/>
                  <a:gd name="connsiteX10" fmla="*/ 32023 w 37839"/>
                  <a:gd name="connsiteY10" fmla="*/ 31966 h 45122"/>
                  <a:gd name="connsiteX11" fmla="*/ 30014 w 37839"/>
                  <a:gd name="connsiteY11" fmla="*/ 37863 h 45122"/>
                  <a:gd name="connsiteX12" fmla="*/ 23174 w 37839"/>
                  <a:gd name="connsiteY12" fmla="*/ 38577 h 45122"/>
                  <a:gd name="connsiteX13" fmla="*/ 18286 w 37839"/>
                  <a:gd name="connsiteY13" fmla="*/ 44868 h 45122"/>
                  <a:gd name="connsiteX14" fmla="*/ 11099 w 37839"/>
                  <a:gd name="connsiteY14" fmla="*/ 41028 h 45122"/>
                  <a:gd name="connsiteX15" fmla="*/ 11129 w 37839"/>
                  <a:gd name="connsiteY15" fmla="*/ 25502 h 45122"/>
                  <a:gd name="connsiteX16" fmla="*/ 5933 w 37839"/>
                  <a:gd name="connsiteY16" fmla="*/ 23619 h 45122"/>
                  <a:gd name="connsiteX17" fmla="*/ 2868 w 37839"/>
                  <a:gd name="connsiteY17"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32937 w 37839"/>
                  <a:gd name="connsiteY5" fmla="*/ 7338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39"/>
                  <a:gd name="connsiteY0" fmla="*/ 14410 h 45122"/>
                  <a:gd name="connsiteX1" fmla="*/ 3978 w 37839"/>
                  <a:gd name="connsiteY1" fmla="*/ 7700 h 45122"/>
                  <a:gd name="connsiteX2" fmla="*/ 8680 w 37839"/>
                  <a:gd name="connsiteY2" fmla="*/ 6856 h 45122"/>
                  <a:gd name="connsiteX3" fmla="*/ 20365 w 37839"/>
                  <a:gd name="connsiteY3" fmla="*/ 5625 h 45122"/>
                  <a:gd name="connsiteX4" fmla="*/ 25400 w 37839"/>
                  <a:gd name="connsiteY4" fmla="*/ 8226 h 45122"/>
                  <a:gd name="connsiteX5" fmla="*/ 29591 w 37839"/>
                  <a:gd name="connsiteY5" fmla="*/ 11859 h 45122"/>
                  <a:gd name="connsiteX6" fmla="*/ 36601 w 37839"/>
                  <a:gd name="connsiteY6" fmla="*/ 12080 h 45122"/>
                  <a:gd name="connsiteX7" fmla="*/ 36437 w 37839"/>
                  <a:gd name="connsiteY7" fmla="*/ 17222 h 45122"/>
                  <a:gd name="connsiteX8" fmla="*/ 37635 w 37839"/>
                  <a:gd name="connsiteY8" fmla="*/ 25084 h 45122"/>
                  <a:gd name="connsiteX9" fmla="*/ 32023 w 37839"/>
                  <a:gd name="connsiteY9" fmla="*/ 31966 h 45122"/>
                  <a:gd name="connsiteX10" fmla="*/ 30014 w 37839"/>
                  <a:gd name="connsiteY10" fmla="*/ 37863 h 45122"/>
                  <a:gd name="connsiteX11" fmla="*/ 23174 w 37839"/>
                  <a:gd name="connsiteY11" fmla="*/ 38577 h 45122"/>
                  <a:gd name="connsiteX12" fmla="*/ 18286 w 37839"/>
                  <a:gd name="connsiteY12" fmla="*/ 44868 h 45122"/>
                  <a:gd name="connsiteX13" fmla="*/ 11099 w 37839"/>
                  <a:gd name="connsiteY13" fmla="*/ 41028 h 45122"/>
                  <a:gd name="connsiteX14" fmla="*/ 11129 w 37839"/>
                  <a:gd name="connsiteY14" fmla="*/ 25502 h 45122"/>
                  <a:gd name="connsiteX15" fmla="*/ 5933 w 37839"/>
                  <a:gd name="connsiteY15" fmla="*/ 23619 h 45122"/>
                  <a:gd name="connsiteX16" fmla="*/ 2868 w 37839"/>
                  <a:gd name="connsiteY16" fmla="*/ 14410 h 45122"/>
                  <a:gd name="connsiteX0" fmla="*/ 5055 w 37839"/>
                  <a:gd name="connsiteY0" fmla="*/ 20189 h 45122"/>
                  <a:gd name="connsiteX1" fmla="*/ 6202 w 37839"/>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6601 w 37810"/>
                  <a:gd name="connsiteY6" fmla="*/ 12080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591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10 h 45122"/>
                  <a:gd name="connsiteX1" fmla="*/ 3978 w 37810"/>
                  <a:gd name="connsiteY1" fmla="*/ 7700 h 45122"/>
                  <a:gd name="connsiteX2" fmla="*/ 8680 w 37810"/>
                  <a:gd name="connsiteY2" fmla="*/ 6856 h 45122"/>
                  <a:gd name="connsiteX3" fmla="*/ 20365 w 37810"/>
                  <a:gd name="connsiteY3" fmla="*/ 5625 h 45122"/>
                  <a:gd name="connsiteX4" fmla="*/ 25400 w 37810"/>
                  <a:gd name="connsiteY4" fmla="*/ 8226 h 45122"/>
                  <a:gd name="connsiteX5" fmla="*/ 29368 w 37810"/>
                  <a:gd name="connsiteY5" fmla="*/ 11859 h 45122"/>
                  <a:gd name="connsiteX6" fmla="*/ 31583 w 37810"/>
                  <a:gd name="connsiteY6" fmla="*/ 21014 h 45122"/>
                  <a:gd name="connsiteX7" fmla="*/ 25676 w 37810"/>
                  <a:gd name="connsiteY7" fmla="*/ 23680 h 45122"/>
                  <a:gd name="connsiteX8" fmla="*/ 37635 w 37810"/>
                  <a:gd name="connsiteY8" fmla="*/ 25084 h 45122"/>
                  <a:gd name="connsiteX9" fmla="*/ 32023 w 37810"/>
                  <a:gd name="connsiteY9" fmla="*/ 31966 h 45122"/>
                  <a:gd name="connsiteX10" fmla="*/ 30014 w 37810"/>
                  <a:gd name="connsiteY10" fmla="*/ 37863 h 45122"/>
                  <a:gd name="connsiteX11" fmla="*/ 23174 w 37810"/>
                  <a:gd name="connsiteY11" fmla="*/ 38577 h 45122"/>
                  <a:gd name="connsiteX12" fmla="*/ 18286 w 37810"/>
                  <a:gd name="connsiteY12" fmla="*/ 44868 h 45122"/>
                  <a:gd name="connsiteX13" fmla="*/ 11099 w 37810"/>
                  <a:gd name="connsiteY13" fmla="*/ 41028 h 45122"/>
                  <a:gd name="connsiteX14" fmla="*/ 11129 w 37810"/>
                  <a:gd name="connsiteY14" fmla="*/ 25502 h 45122"/>
                  <a:gd name="connsiteX15" fmla="*/ 5933 w 37810"/>
                  <a:gd name="connsiteY15" fmla="*/ 23619 h 45122"/>
                  <a:gd name="connsiteX16" fmla="*/ 2868 w 37810"/>
                  <a:gd name="connsiteY16" fmla="*/ 14410 h 45122"/>
                  <a:gd name="connsiteX0" fmla="*/ 5055 w 37810"/>
                  <a:gd name="connsiteY0" fmla="*/ 20189 h 45122"/>
                  <a:gd name="connsiteX1" fmla="*/ 6202 w 37810"/>
                  <a:gd name="connsiteY1" fmla="*/ 19285 h 45122"/>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7810"/>
                  <a:gd name="connsiteY0" fmla="*/ 14473 h 45185"/>
                  <a:gd name="connsiteX1" fmla="*/ 3978 w 37810"/>
                  <a:gd name="connsiteY1" fmla="*/ 7763 h 45185"/>
                  <a:gd name="connsiteX2" fmla="*/ 8680 w 37810"/>
                  <a:gd name="connsiteY2" fmla="*/ 6919 h 45185"/>
                  <a:gd name="connsiteX3" fmla="*/ 20421 w 37810"/>
                  <a:gd name="connsiteY3" fmla="*/ 5580 h 45185"/>
                  <a:gd name="connsiteX4" fmla="*/ 25400 w 37810"/>
                  <a:gd name="connsiteY4" fmla="*/ 8289 h 45185"/>
                  <a:gd name="connsiteX5" fmla="*/ 29368 w 37810"/>
                  <a:gd name="connsiteY5" fmla="*/ 11922 h 45185"/>
                  <a:gd name="connsiteX6" fmla="*/ 31583 w 37810"/>
                  <a:gd name="connsiteY6" fmla="*/ 21077 h 45185"/>
                  <a:gd name="connsiteX7" fmla="*/ 25676 w 37810"/>
                  <a:gd name="connsiteY7" fmla="*/ 23743 h 45185"/>
                  <a:gd name="connsiteX8" fmla="*/ 37635 w 37810"/>
                  <a:gd name="connsiteY8" fmla="*/ 25147 h 45185"/>
                  <a:gd name="connsiteX9" fmla="*/ 32023 w 37810"/>
                  <a:gd name="connsiteY9" fmla="*/ 32029 h 45185"/>
                  <a:gd name="connsiteX10" fmla="*/ 30014 w 37810"/>
                  <a:gd name="connsiteY10" fmla="*/ 37926 h 45185"/>
                  <a:gd name="connsiteX11" fmla="*/ 23174 w 37810"/>
                  <a:gd name="connsiteY11" fmla="*/ 38640 h 45185"/>
                  <a:gd name="connsiteX12" fmla="*/ 18286 w 37810"/>
                  <a:gd name="connsiteY12" fmla="*/ 44931 h 45185"/>
                  <a:gd name="connsiteX13" fmla="*/ 11099 w 37810"/>
                  <a:gd name="connsiteY13" fmla="*/ 41091 h 45185"/>
                  <a:gd name="connsiteX14" fmla="*/ 11129 w 37810"/>
                  <a:gd name="connsiteY14" fmla="*/ 25565 h 45185"/>
                  <a:gd name="connsiteX15" fmla="*/ 5933 w 37810"/>
                  <a:gd name="connsiteY15" fmla="*/ 23682 h 45185"/>
                  <a:gd name="connsiteX16" fmla="*/ 2868 w 37810"/>
                  <a:gd name="connsiteY16" fmla="*/ 14473 h 45185"/>
                  <a:gd name="connsiteX0" fmla="*/ 5055 w 37810"/>
                  <a:gd name="connsiteY0" fmla="*/ 20252 h 45185"/>
                  <a:gd name="connsiteX1" fmla="*/ 6202 w 37810"/>
                  <a:gd name="connsiteY1" fmla="*/ 19348 h 45185"/>
                  <a:gd name="connsiteX0" fmla="*/ 2868 w 33085"/>
                  <a:gd name="connsiteY0" fmla="*/ 14473 h 45185"/>
                  <a:gd name="connsiteX1" fmla="*/ 3978 w 33085"/>
                  <a:gd name="connsiteY1" fmla="*/ 7763 h 45185"/>
                  <a:gd name="connsiteX2" fmla="*/ 8680 w 33085"/>
                  <a:gd name="connsiteY2" fmla="*/ 6919 h 45185"/>
                  <a:gd name="connsiteX3" fmla="*/ 20421 w 33085"/>
                  <a:gd name="connsiteY3" fmla="*/ 5580 h 45185"/>
                  <a:gd name="connsiteX4" fmla="*/ 25400 w 33085"/>
                  <a:gd name="connsiteY4" fmla="*/ 8289 h 45185"/>
                  <a:gd name="connsiteX5" fmla="*/ 29368 w 33085"/>
                  <a:gd name="connsiteY5" fmla="*/ 11922 h 45185"/>
                  <a:gd name="connsiteX6" fmla="*/ 31583 w 33085"/>
                  <a:gd name="connsiteY6" fmla="*/ 21077 h 45185"/>
                  <a:gd name="connsiteX7" fmla="*/ 25676 w 33085"/>
                  <a:gd name="connsiteY7" fmla="*/ 23743 h 45185"/>
                  <a:gd name="connsiteX8" fmla="*/ 30442 w 33085"/>
                  <a:gd name="connsiteY8" fmla="*/ 29560 h 45185"/>
                  <a:gd name="connsiteX9" fmla="*/ 32023 w 33085"/>
                  <a:gd name="connsiteY9" fmla="*/ 32029 h 45185"/>
                  <a:gd name="connsiteX10" fmla="*/ 30014 w 33085"/>
                  <a:gd name="connsiteY10" fmla="*/ 37926 h 45185"/>
                  <a:gd name="connsiteX11" fmla="*/ 23174 w 33085"/>
                  <a:gd name="connsiteY11" fmla="*/ 38640 h 45185"/>
                  <a:gd name="connsiteX12" fmla="*/ 18286 w 33085"/>
                  <a:gd name="connsiteY12" fmla="*/ 44931 h 45185"/>
                  <a:gd name="connsiteX13" fmla="*/ 11099 w 33085"/>
                  <a:gd name="connsiteY13" fmla="*/ 41091 h 45185"/>
                  <a:gd name="connsiteX14" fmla="*/ 11129 w 33085"/>
                  <a:gd name="connsiteY14" fmla="*/ 25565 h 45185"/>
                  <a:gd name="connsiteX15" fmla="*/ 5933 w 33085"/>
                  <a:gd name="connsiteY15" fmla="*/ 23682 h 45185"/>
                  <a:gd name="connsiteX16" fmla="*/ 2868 w 33085"/>
                  <a:gd name="connsiteY16" fmla="*/ 14473 h 45185"/>
                  <a:gd name="connsiteX0" fmla="*/ 5055 w 33085"/>
                  <a:gd name="connsiteY0" fmla="*/ 20252 h 45185"/>
                  <a:gd name="connsiteX1" fmla="*/ 6202 w 33085"/>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30442 w 32028"/>
                  <a:gd name="connsiteY8" fmla="*/ 29560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2028"/>
                  <a:gd name="connsiteY0" fmla="*/ 14473 h 45185"/>
                  <a:gd name="connsiteX1" fmla="*/ 3978 w 32028"/>
                  <a:gd name="connsiteY1" fmla="*/ 7763 h 45185"/>
                  <a:gd name="connsiteX2" fmla="*/ 8680 w 32028"/>
                  <a:gd name="connsiteY2" fmla="*/ 6919 h 45185"/>
                  <a:gd name="connsiteX3" fmla="*/ 20421 w 32028"/>
                  <a:gd name="connsiteY3" fmla="*/ 5580 h 45185"/>
                  <a:gd name="connsiteX4" fmla="*/ 25400 w 32028"/>
                  <a:gd name="connsiteY4" fmla="*/ 8289 h 45185"/>
                  <a:gd name="connsiteX5" fmla="*/ 29368 w 32028"/>
                  <a:gd name="connsiteY5" fmla="*/ 11922 h 45185"/>
                  <a:gd name="connsiteX6" fmla="*/ 31583 w 32028"/>
                  <a:gd name="connsiteY6" fmla="*/ 21077 h 45185"/>
                  <a:gd name="connsiteX7" fmla="*/ 25676 w 32028"/>
                  <a:gd name="connsiteY7" fmla="*/ 23743 h 45185"/>
                  <a:gd name="connsiteX8" fmla="*/ 28100 w 32028"/>
                  <a:gd name="connsiteY8" fmla="*/ 29452 h 45185"/>
                  <a:gd name="connsiteX9" fmla="*/ 32023 w 32028"/>
                  <a:gd name="connsiteY9" fmla="*/ 32029 h 45185"/>
                  <a:gd name="connsiteX10" fmla="*/ 23637 w 32028"/>
                  <a:gd name="connsiteY10" fmla="*/ 34018 h 45185"/>
                  <a:gd name="connsiteX11" fmla="*/ 30014 w 32028"/>
                  <a:gd name="connsiteY11" fmla="*/ 37926 h 45185"/>
                  <a:gd name="connsiteX12" fmla="*/ 23174 w 32028"/>
                  <a:gd name="connsiteY12" fmla="*/ 38640 h 45185"/>
                  <a:gd name="connsiteX13" fmla="*/ 18286 w 32028"/>
                  <a:gd name="connsiteY13" fmla="*/ 44931 h 45185"/>
                  <a:gd name="connsiteX14" fmla="*/ 11099 w 32028"/>
                  <a:gd name="connsiteY14" fmla="*/ 41091 h 45185"/>
                  <a:gd name="connsiteX15" fmla="*/ 11129 w 32028"/>
                  <a:gd name="connsiteY15" fmla="*/ 25565 h 45185"/>
                  <a:gd name="connsiteX16" fmla="*/ 5933 w 32028"/>
                  <a:gd name="connsiteY16" fmla="*/ 23682 h 45185"/>
                  <a:gd name="connsiteX17" fmla="*/ 2868 w 32028"/>
                  <a:gd name="connsiteY17" fmla="*/ 14473 h 45185"/>
                  <a:gd name="connsiteX0" fmla="*/ 5055 w 32028"/>
                  <a:gd name="connsiteY0" fmla="*/ 20252 h 45185"/>
                  <a:gd name="connsiteX1" fmla="*/ 6202 w 32028"/>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23637 w 31951"/>
                  <a:gd name="connsiteY9" fmla="*/ 34018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8100 w 31951"/>
                  <a:gd name="connsiteY8" fmla="*/ 29452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51"/>
                  <a:gd name="connsiteY0" fmla="*/ 14473 h 45185"/>
                  <a:gd name="connsiteX1" fmla="*/ 3978 w 31951"/>
                  <a:gd name="connsiteY1" fmla="*/ 7763 h 45185"/>
                  <a:gd name="connsiteX2" fmla="*/ 8680 w 31951"/>
                  <a:gd name="connsiteY2" fmla="*/ 6919 h 45185"/>
                  <a:gd name="connsiteX3" fmla="*/ 20421 w 31951"/>
                  <a:gd name="connsiteY3" fmla="*/ 5580 h 45185"/>
                  <a:gd name="connsiteX4" fmla="*/ 25400 w 31951"/>
                  <a:gd name="connsiteY4" fmla="*/ 8289 h 45185"/>
                  <a:gd name="connsiteX5" fmla="*/ 29368 w 31951"/>
                  <a:gd name="connsiteY5" fmla="*/ 11922 h 45185"/>
                  <a:gd name="connsiteX6" fmla="*/ 31583 w 31951"/>
                  <a:gd name="connsiteY6" fmla="*/ 21077 h 45185"/>
                  <a:gd name="connsiteX7" fmla="*/ 25676 w 31951"/>
                  <a:gd name="connsiteY7" fmla="*/ 23743 h 45185"/>
                  <a:gd name="connsiteX8" fmla="*/ 22691 w 31951"/>
                  <a:gd name="connsiteY8" fmla="*/ 29129 h 45185"/>
                  <a:gd name="connsiteX9" fmla="*/ 18117 w 31951"/>
                  <a:gd name="connsiteY9" fmla="*/ 28206 h 45185"/>
                  <a:gd name="connsiteX10" fmla="*/ 30014 w 31951"/>
                  <a:gd name="connsiteY10" fmla="*/ 37926 h 45185"/>
                  <a:gd name="connsiteX11" fmla="*/ 23174 w 31951"/>
                  <a:gd name="connsiteY11" fmla="*/ 38640 h 45185"/>
                  <a:gd name="connsiteX12" fmla="*/ 18286 w 31951"/>
                  <a:gd name="connsiteY12" fmla="*/ 44931 h 45185"/>
                  <a:gd name="connsiteX13" fmla="*/ 11099 w 31951"/>
                  <a:gd name="connsiteY13" fmla="*/ 41091 h 45185"/>
                  <a:gd name="connsiteX14" fmla="*/ 11129 w 31951"/>
                  <a:gd name="connsiteY14" fmla="*/ 25565 h 45185"/>
                  <a:gd name="connsiteX15" fmla="*/ 5933 w 31951"/>
                  <a:gd name="connsiteY15" fmla="*/ 23682 h 45185"/>
                  <a:gd name="connsiteX16" fmla="*/ 2868 w 31951"/>
                  <a:gd name="connsiteY16" fmla="*/ 14473 h 45185"/>
                  <a:gd name="connsiteX0" fmla="*/ 5055 w 31951"/>
                  <a:gd name="connsiteY0" fmla="*/ 20252 h 45185"/>
                  <a:gd name="connsiteX1" fmla="*/ 6202 w 31951"/>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22691 w 31980"/>
                  <a:gd name="connsiteY8" fmla="*/ 29129 h 45185"/>
                  <a:gd name="connsiteX9" fmla="*/ 18117 w 31980"/>
                  <a:gd name="connsiteY9" fmla="*/ 28206 h 45185"/>
                  <a:gd name="connsiteX10" fmla="*/ 30014 w 31980"/>
                  <a:gd name="connsiteY10" fmla="*/ 37926 h 45185"/>
                  <a:gd name="connsiteX11" fmla="*/ 23174 w 31980"/>
                  <a:gd name="connsiteY11" fmla="*/ 38640 h 45185"/>
                  <a:gd name="connsiteX12" fmla="*/ 18286 w 31980"/>
                  <a:gd name="connsiteY12" fmla="*/ 44931 h 45185"/>
                  <a:gd name="connsiteX13" fmla="*/ 11099 w 31980"/>
                  <a:gd name="connsiteY13" fmla="*/ 41091 h 45185"/>
                  <a:gd name="connsiteX14" fmla="*/ 11129 w 31980"/>
                  <a:gd name="connsiteY14" fmla="*/ 25565 h 45185"/>
                  <a:gd name="connsiteX15" fmla="*/ 5933 w 31980"/>
                  <a:gd name="connsiteY15" fmla="*/ 23682 h 45185"/>
                  <a:gd name="connsiteX16" fmla="*/ 2868 w 31980"/>
                  <a:gd name="connsiteY16"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185"/>
                  <a:gd name="connsiteX1" fmla="*/ 3978 w 31980"/>
                  <a:gd name="connsiteY1" fmla="*/ 7763 h 45185"/>
                  <a:gd name="connsiteX2" fmla="*/ 8680 w 31980"/>
                  <a:gd name="connsiteY2" fmla="*/ 6919 h 45185"/>
                  <a:gd name="connsiteX3" fmla="*/ 20421 w 31980"/>
                  <a:gd name="connsiteY3" fmla="*/ 5580 h 45185"/>
                  <a:gd name="connsiteX4" fmla="*/ 25400 w 31980"/>
                  <a:gd name="connsiteY4" fmla="*/ 8289 h 45185"/>
                  <a:gd name="connsiteX5" fmla="*/ 29368 w 31980"/>
                  <a:gd name="connsiteY5" fmla="*/ 11922 h 45185"/>
                  <a:gd name="connsiteX6" fmla="*/ 31583 w 31980"/>
                  <a:gd name="connsiteY6" fmla="*/ 21077 h 45185"/>
                  <a:gd name="connsiteX7" fmla="*/ 25286 w 31980"/>
                  <a:gd name="connsiteY7" fmla="*/ 23097 h 45185"/>
                  <a:gd name="connsiteX8" fmla="*/ 18117 w 31980"/>
                  <a:gd name="connsiteY8" fmla="*/ 28206 h 45185"/>
                  <a:gd name="connsiteX9" fmla="*/ 30014 w 31980"/>
                  <a:gd name="connsiteY9" fmla="*/ 37926 h 45185"/>
                  <a:gd name="connsiteX10" fmla="*/ 23174 w 31980"/>
                  <a:gd name="connsiteY10" fmla="*/ 38640 h 45185"/>
                  <a:gd name="connsiteX11" fmla="*/ 18286 w 31980"/>
                  <a:gd name="connsiteY11" fmla="*/ 44931 h 45185"/>
                  <a:gd name="connsiteX12" fmla="*/ 11099 w 31980"/>
                  <a:gd name="connsiteY12" fmla="*/ 41091 h 45185"/>
                  <a:gd name="connsiteX13" fmla="*/ 11129 w 31980"/>
                  <a:gd name="connsiteY13" fmla="*/ 25565 h 45185"/>
                  <a:gd name="connsiteX14" fmla="*/ 5933 w 31980"/>
                  <a:gd name="connsiteY14" fmla="*/ 23682 h 45185"/>
                  <a:gd name="connsiteX15" fmla="*/ 2868 w 31980"/>
                  <a:gd name="connsiteY15" fmla="*/ 14473 h 45185"/>
                  <a:gd name="connsiteX0" fmla="*/ 5055 w 31980"/>
                  <a:gd name="connsiteY0" fmla="*/ 20252 h 45185"/>
                  <a:gd name="connsiteX1" fmla="*/ 6202 w 31980"/>
                  <a:gd name="connsiteY1" fmla="*/ 19348 h 45185"/>
                  <a:gd name="connsiteX0" fmla="*/ 2868 w 31980"/>
                  <a:gd name="connsiteY0" fmla="*/ 14473 h 45053"/>
                  <a:gd name="connsiteX1" fmla="*/ 3978 w 31980"/>
                  <a:gd name="connsiteY1" fmla="*/ 7763 h 45053"/>
                  <a:gd name="connsiteX2" fmla="*/ 8680 w 31980"/>
                  <a:gd name="connsiteY2" fmla="*/ 6919 h 45053"/>
                  <a:gd name="connsiteX3" fmla="*/ 20421 w 31980"/>
                  <a:gd name="connsiteY3" fmla="*/ 5580 h 45053"/>
                  <a:gd name="connsiteX4" fmla="*/ 25400 w 31980"/>
                  <a:gd name="connsiteY4" fmla="*/ 8289 h 45053"/>
                  <a:gd name="connsiteX5" fmla="*/ 29368 w 31980"/>
                  <a:gd name="connsiteY5" fmla="*/ 11922 h 45053"/>
                  <a:gd name="connsiteX6" fmla="*/ 31583 w 31980"/>
                  <a:gd name="connsiteY6" fmla="*/ 21077 h 45053"/>
                  <a:gd name="connsiteX7" fmla="*/ 25286 w 31980"/>
                  <a:gd name="connsiteY7" fmla="*/ 23097 h 45053"/>
                  <a:gd name="connsiteX8" fmla="*/ 18117 w 31980"/>
                  <a:gd name="connsiteY8" fmla="*/ 28206 h 45053"/>
                  <a:gd name="connsiteX9" fmla="*/ 30014 w 31980"/>
                  <a:gd name="connsiteY9" fmla="*/ 37926 h 45053"/>
                  <a:gd name="connsiteX10" fmla="*/ 18286 w 31980"/>
                  <a:gd name="connsiteY10" fmla="*/ 44931 h 45053"/>
                  <a:gd name="connsiteX11" fmla="*/ 11099 w 31980"/>
                  <a:gd name="connsiteY11" fmla="*/ 41091 h 45053"/>
                  <a:gd name="connsiteX12" fmla="*/ 11129 w 31980"/>
                  <a:gd name="connsiteY12" fmla="*/ 25565 h 45053"/>
                  <a:gd name="connsiteX13" fmla="*/ 5933 w 31980"/>
                  <a:gd name="connsiteY13" fmla="*/ 23682 h 45053"/>
                  <a:gd name="connsiteX14" fmla="*/ 2868 w 31980"/>
                  <a:gd name="connsiteY14" fmla="*/ 14473 h 45053"/>
                  <a:gd name="connsiteX0" fmla="*/ 5055 w 31980"/>
                  <a:gd name="connsiteY0" fmla="*/ 20252 h 45053"/>
                  <a:gd name="connsiteX1" fmla="*/ 6202 w 31980"/>
                  <a:gd name="connsiteY1" fmla="*/ 19348 h 45053"/>
                  <a:gd name="connsiteX0" fmla="*/ 2868 w 31980"/>
                  <a:gd name="connsiteY0" fmla="*/ 14473 h 45687"/>
                  <a:gd name="connsiteX1" fmla="*/ 3978 w 31980"/>
                  <a:gd name="connsiteY1" fmla="*/ 7763 h 45687"/>
                  <a:gd name="connsiteX2" fmla="*/ 8680 w 31980"/>
                  <a:gd name="connsiteY2" fmla="*/ 6919 h 45687"/>
                  <a:gd name="connsiteX3" fmla="*/ 20421 w 31980"/>
                  <a:gd name="connsiteY3" fmla="*/ 5580 h 45687"/>
                  <a:gd name="connsiteX4" fmla="*/ 25400 w 31980"/>
                  <a:gd name="connsiteY4" fmla="*/ 8289 h 45687"/>
                  <a:gd name="connsiteX5" fmla="*/ 29368 w 31980"/>
                  <a:gd name="connsiteY5" fmla="*/ 11922 h 45687"/>
                  <a:gd name="connsiteX6" fmla="*/ 31583 w 31980"/>
                  <a:gd name="connsiteY6" fmla="*/ 21077 h 45687"/>
                  <a:gd name="connsiteX7" fmla="*/ 25286 w 31980"/>
                  <a:gd name="connsiteY7" fmla="*/ 23097 h 45687"/>
                  <a:gd name="connsiteX8" fmla="*/ 18117 w 31980"/>
                  <a:gd name="connsiteY8" fmla="*/ 28206 h 45687"/>
                  <a:gd name="connsiteX9" fmla="*/ 18286 w 31980"/>
                  <a:gd name="connsiteY9" fmla="*/ 44931 h 45687"/>
                  <a:gd name="connsiteX10" fmla="*/ 11099 w 31980"/>
                  <a:gd name="connsiteY10" fmla="*/ 41091 h 45687"/>
                  <a:gd name="connsiteX11" fmla="*/ 11129 w 31980"/>
                  <a:gd name="connsiteY11" fmla="*/ 25565 h 45687"/>
                  <a:gd name="connsiteX12" fmla="*/ 5933 w 31980"/>
                  <a:gd name="connsiteY12" fmla="*/ 23682 h 45687"/>
                  <a:gd name="connsiteX13" fmla="*/ 2868 w 31980"/>
                  <a:gd name="connsiteY13" fmla="*/ 14473 h 45687"/>
                  <a:gd name="connsiteX0" fmla="*/ 5055 w 31980"/>
                  <a:gd name="connsiteY0" fmla="*/ 20252 h 45687"/>
                  <a:gd name="connsiteX1" fmla="*/ 6202 w 31980"/>
                  <a:gd name="connsiteY1" fmla="*/ 19348 h 45687"/>
                  <a:gd name="connsiteX0" fmla="*/ 2868 w 31980"/>
                  <a:gd name="connsiteY0" fmla="*/ 14473 h 41534"/>
                  <a:gd name="connsiteX1" fmla="*/ 3978 w 31980"/>
                  <a:gd name="connsiteY1" fmla="*/ 7763 h 41534"/>
                  <a:gd name="connsiteX2" fmla="*/ 8680 w 31980"/>
                  <a:gd name="connsiteY2" fmla="*/ 6919 h 41534"/>
                  <a:gd name="connsiteX3" fmla="*/ 20421 w 31980"/>
                  <a:gd name="connsiteY3" fmla="*/ 5580 h 41534"/>
                  <a:gd name="connsiteX4" fmla="*/ 25400 w 31980"/>
                  <a:gd name="connsiteY4" fmla="*/ 8289 h 41534"/>
                  <a:gd name="connsiteX5" fmla="*/ 29368 w 31980"/>
                  <a:gd name="connsiteY5" fmla="*/ 11922 h 41534"/>
                  <a:gd name="connsiteX6" fmla="*/ 31583 w 31980"/>
                  <a:gd name="connsiteY6" fmla="*/ 21077 h 41534"/>
                  <a:gd name="connsiteX7" fmla="*/ 25286 w 31980"/>
                  <a:gd name="connsiteY7" fmla="*/ 23097 h 41534"/>
                  <a:gd name="connsiteX8" fmla="*/ 18117 w 31980"/>
                  <a:gd name="connsiteY8" fmla="*/ 28206 h 41534"/>
                  <a:gd name="connsiteX9" fmla="*/ 11099 w 31980"/>
                  <a:gd name="connsiteY9" fmla="*/ 41091 h 41534"/>
                  <a:gd name="connsiteX10" fmla="*/ 11129 w 31980"/>
                  <a:gd name="connsiteY10" fmla="*/ 25565 h 41534"/>
                  <a:gd name="connsiteX11" fmla="*/ 5933 w 31980"/>
                  <a:gd name="connsiteY11" fmla="*/ 23682 h 41534"/>
                  <a:gd name="connsiteX12" fmla="*/ 2868 w 31980"/>
                  <a:gd name="connsiteY12" fmla="*/ 14473 h 41534"/>
                  <a:gd name="connsiteX0" fmla="*/ 5055 w 31980"/>
                  <a:gd name="connsiteY0" fmla="*/ 20252 h 41534"/>
                  <a:gd name="connsiteX1" fmla="*/ 6202 w 31980"/>
                  <a:gd name="connsiteY1" fmla="*/ 19348 h 41534"/>
                  <a:gd name="connsiteX0" fmla="*/ 2868 w 31980"/>
                  <a:gd name="connsiteY0" fmla="*/ 14473 h 42825"/>
                  <a:gd name="connsiteX1" fmla="*/ 3978 w 31980"/>
                  <a:gd name="connsiteY1" fmla="*/ 7763 h 42825"/>
                  <a:gd name="connsiteX2" fmla="*/ 8680 w 31980"/>
                  <a:gd name="connsiteY2" fmla="*/ 6919 h 42825"/>
                  <a:gd name="connsiteX3" fmla="*/ 20421 w 31980"/>
                  <a:gd name="connsiteY3" fmla="*/ 5580 h 42825"/>
                  <a:gd name="connsiteX4" fmla="*/ 25400 w 31980"/>
                  <a:gd name="connsiteY4" fmla="*/ 8289 h 42825"/>
                  <a:gd name="connsiteX5" fmla="*/ 29368 w 31980"/>
                  <a:gd name="connsiteY5" fmla="*/ 11922 h 42825"/>
                  <a:gd name="connsiteX6" fmla="*/ 31583 w 31980"/>
                  <a:gd name="connsiteY6" fmla="*/ 21077 h 42825"/>
                  <a:gd name="connsiteX7" fmla="*/ 25286 w 31980"/>
                  <a:gd name="connsiteY7" fmla="*/ 23097 h 42825"/>
                  <a:gd name="connsiteX8" fmla="*/ 18117 w 31980"/>
                  <a:gd name="connsiteY8" fmla="*/ 28206 h 42825"/>
                  <a:gd name="connsiteX9" fmla="*/ 11099 w 31980"/>
                  <a:gd name="connsiteY9" fmla="*/ 41091 h 42825"/>
                  <a:gd name="connsiteX10" fmla="*/ 10869 w 31980"/>
                  <a:gd name="connsiteY10" fmla="*/ 41014 h 42825"/>
                  <a:gd name="connsiteX11" fmla="*/ 11129 w 31980"/>
                  <a:gd name="connsiteY11" fmla="*/ 25565 h 42825"/>
                  <a:gd name="connsiteX12" fmla="*/ 5933 w 31980"/>
                  <a:gd name="connsiteY12" fmla="*/ 23682 h 42825"/>
                  <a:gd name="connsiteX13" fmla="*/ 2868 w 31980"/>
                  <a:gd name="connsiteY13" fmla="*/ 14473 h 42825"/>
                  <a:gd name="connsiteX0" fmla="*/ 5055 w 31980"/>
                  <a:gd name="connsiteY0" fmla="*/ 20252 h 42825"/>
                  <a:gd name="connsiteX1" fmla="*/ 6202 w 31980"/>
                  <a:gd name="connsiteY1" fmla="*/ 19348 h 42825"/>
                  <a:gd name="connsiteX0" fmla="*/ 2868 w 31980"/>
                  <a:gd name="connsiteY0" fmla="*/ 14473 h 41104"/>
                  <a:gd name="connsiteX1" fmla="*/ 3978 w 31980"/>
                  <a:gd name="connsiteY1" fmla="*/ 7763 h 41104"/>
                  <a:gd name="connsiteX2" fmla="*/ 8680 w 31980"/>
                  <a:gd name="connsiteY2" fmla="*/ 6919 h 41104"/>
                  <a:gd name="connsiteX3" fmla="*/ 20421 w 31980"/>
                  <a:gd name="connsiteY3" fmla="*/ 5580 h 41104"/>
                  <a:gd name="connsiteX4" fmla="*/ 25400 w 31980"/>
                  <a:gd name="connsiteY4" fmla="*/ 8289 h 41104"/>
                  <a:gd name="connsiteX5" fmla="*/ 29368 w 31980"/>
                  <a:gd name="connsiteY5" fmla="*/ 11922 h 41104"/>
                  <a:gd name="connsiteX6" fmla="*/ 31583 w 31980"/>
                  <a:gd name="connsiteY6" fmla="*/ 21077 h 41104"/>
                  <a:gd name="connsiteX7" fmla="*/ 25286 w 31980"/>
                  <a:gd name="connsiteY7" fmla="*/ 23097 h 41104"/>
                  <a:gd name="connsiteX8" fmla="*/ 18117 w 31980"/>
                  <a:gd name="connsiteY8" fmla="*/ 28206 h 41104"/>
                  <a:gd name="connsiteX9" fmla="*/ 11099 w 31980"/>
                  <a:gd name="connsiteY9" fmla="*/ 41091 h 41104"/>
                  <a:gd name="connsiteX10" fmla="*/ 11129 w 31980"/>
                  <a:gd name="connsiteY10" fmla="*/ 25565 h 41104"/>
                  <a:gd name="connsiteX11" fmla="*/ 5933 w 31980"/>
                  <a:gd name="connsiteY11" fmla="*/ 23682 h 41104"/>
                  <a:gd name="connsiteX12" fmla="*/ 2868 w 31980"/>
                  <a:gd name="connsiteY12" fmla="*/ 14473 h 41104"/>
                  <a:gd name="connsiteX0" fmla="*/ 5055 w 31980"/>
                  <a:gd name="connsiteY0" fmla="*/ 20252 h 41104"/>
                  <a:gd name="connsiteX1" fmla="*/ 6202 w 31980"/>
                  <a:gd name="connsiteY1" fmla="*/ 19348 h 41104"/>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6202 w 31980"/>
                  <a:gd name="connsiteY1" fmla="*/ 19348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5055 w 31980"/>
                  <a:gd name="connsiteY0" fmla="*/ 20252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717 w 31980"/>
                  <a:gd name="connsiteY0" fmla="*/ 16054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912 w 31980"/>
                  <a:gd name="connsiteY1" fmla="*/ 1472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3835 w 31980"/>
                  <a:gd name="connsiteY1" fmla="*/ 1673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5051 w 31980"/>
                  <a:gd name="connsiteY1" fmla="*/ 13515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920 w 31980"/>
                  <a:gd name="connsiteY0" fmla="*/ 186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3004 w 31980"/>
                  <a:gd name="connsiteY0" fmla="*/ 14848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560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49 w 31980"/>
                  <a:gd name="connsiteY1" fmla="*/ 15806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978 w 31980"/>
                  <a:gd name="connsiteY1" fmla="*/ 7763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3978 w 31980"/>
                  <a:gd name="connsiteY2" fmla="*/ 7763 h 30719"/>
                  <a:gd name="connsiteX3" fmla="*/ 8680 w 31980"/>
                  <a:gd name="connsiteY3" fmla="*/ 6919 h 30719"/>
                  <a:gd name="connsiteX4" fmla="*/ 20421 w 31980"/>
                  <a:gd name="connsiteY4" fmla="*/ 5580 h 30719"/>
                  <a:gd name="connsiteX5" fmla="*/ 25400 w 31980"/>
                  <a:gd name="connsiteY5" fmla="*/ 8289 h 30719"/>
                  <a:gd name="connsiteX6" fmla="*/ 29368 w 31980"/>
                  <a:gd name="connsiteY6" fmla="*/ 11922 h 30719"/>
                  <a:gd name="connsiteX7" fmla="*/ 31583 w 31980"/>
                  <a:gd name="connsiteY7" fmla="*/ 21077 h 30719"/>
                  <a:gd name="connsiteX8" fmla="*/ 25286 w 31980"/>
                  <a:gd name="connsiteY8" fmla="*/ 23097 h 30719"/>
                  <a:gd name="connsiteX9" fmla="*/ 18117 w 31980"/>
                  <a:gd name="connsiteY9" fmla="*/ 28206 h 30719"/>
                  <a:gd name="connsiteX10" fmla="*/ 14110 w 31980"/>
                  <a:gd name="connsiteY10" fmla="*/ 30435 h 30719"/>
                  <a:gd name="connsiteX11" fmla="*/ 11129 w 31980"/>
                  <a:gd name="connsiteY11" fmla="*/ 25565 h 30719"/>
                  <a:gd name="connsiteX12" fmla="*/ 5933 w 31980"/>
                  <a:gd name="connsiteY12" fmla="*/ 23682 h 30719"/>
                  <a:gd name="connsiteX13" fmla="*/ 2868 w 31980"/>
                  <a:gd name="connsiteY13"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733 w 31980"/>
                  <a:gd name="connsiteY1" fmla="*/ 8270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 name="connsiteX0" fmla="*/ 2868 w 31980"/>
                  <a:gd name="connsiteY0" fmla="*/ 14473 h 30719"/>
                  <a:gd name="connsiteX1" fmla="*/ 3586 w 31980"/>
                  <a:gd name="connsiteY1" fmla="*/ 7989 h 30719"/>
                  <a:gd name="connsiteX2" fmla="*/ 8680 w 31980"/>
                  <a:gd name="connsiteY2" fmla="*/ 6919 h 30719"/>
                  <a:gd name="connsiteX3" fmla="*/ 20421 w 31980"/>
                  <a:gd name="connsiteY3" fmla="*/ 5580 h 30719"/>
                  <a:gd name="connsiteX4" fmla="*/ 25400 w 31980"/>
                  <a:gd name="connsiteY4" fmla="*/ 8289 h 30719"/>
                  <a:gd name="connsiteX5" fmla="*/ 29368 w 31980"/>
                  <a:gd name="connsiteY5" fmla="*/ 11922 h 30719"/>
                  <a:gd name="connsiteX6" fmla="*/ 31583 w 31980"/>
                  <a:gd name="connsiteY6" fmla="*/ 21077 h 30719"/>
                  <a:gd name="connsiteX7" fmla="*/ 25286 w 31980"/>
                  <a:gd name="connsiteY7" fmla="*/ 23097 h 30719"/>
                  <a:gd name="connsiteX8" fmla="*/ 18117 w 31980"/>
                  <a:gd name="connsiteY8" fmla="*/ 28206 h 30719"/>
                  <a:gd name="connsiteX9" fmla="*/ 14110 w 31980"/>
                  <a:gd name="connsiteY9" fmla="*/ 30435 h 30719"/>
                  <a:gd name="connsiteX10" fmla="*/ 11129 w 31980"/>
                  <a:gd name="connsiteY10" fmla="*/ 25565 h 30719"/>
                  <a:gd name="connsiteX11" fmla="*/ 5933 w 31980"/>
                  <a:gd name="connsiteY11" fmla="*/ 23682 h 30719"/>
                  <a:gd name="connsiteX12" fmla="*/ 2868 w 31980"/>
                  <a:gd name="connsiteY12" fmla="*/ 14473 h 30719"/>
                  <a:gd name="connsiteX0" fmla="*/ 2857 w 31980"/>
                  <a:gd name="connsiteY0" fmla="*/ 14526 h 30719"/>
                  <a:gd name="connsiteX1" fmla="*/ 2870 w 31980"/>
                  <a:gd name="connsiteY1" fmla="*/ 14359 h 30719"/>
                </a:gdLst>
                <a:ahLst/>
                <a:cxnLst>
                  <a:cxn ang="0">
                    <a:pos x="connsiteX0" y="connsiteY0"/>
                  </a:cxn>
                  <a:cxn ang="0">
                    <a:pos x="connsiteX1" y="connsiteY1"/>
                  </a:cxn>
                </a:cxnLst>
                <a:rect l="l" t="t" r="r" b="b"/>
                <a:pathLst>
                  <a:path w="31980" h="30719">
                    <a:moveTo>
                      <a:pt x="2868" y="14473"/>
                    </a:moveTo>
                    <a:cubicBezTo>
                      <a:pt x="2540" y="11844"/>
                      <a:pt x="2625" y="9630"/>
                      <a:pt x="3586" y="7989"/>
                    </a:cubicBezTo>
                    <a:cubicBezTo>
                      <a:pt x="4597" y="6288"/>
                      <a:pt x="5626" y="5237"/>
                      <a:pt x="8680" y="6919"/>
                    </a:cubicBezTo>
                    <a:cubicBezTo>
                      <a:pt x="11078" y="-603"/>
                      <a:pt x="16262" y="-3319"/>
                      <a:pt x="20421" y="5580"/>
                    </a:cubicBezTo>
                    <a:cubicBezTo>
                      <a:pt x="22102" y="4392"/>
                      <a:pt x="23222" y="3652"/>
                      <a:pt x="25400" y="8289"/>
                    </a:cubicBezTo>
                    <a:cubicBezTo>
                      <a:pt x="26157" y="6744"/>
                      <a:pt x="29006" y="6113"/>
                      <a:pt x="29368" y="11922"/>
                    </a:cubicBezTo>
                    <a:cubicBezTo>
                      <a:pt x="32378" y="13963"/>
                      <a:pt x="32263" y="19215"/>
                      <a:pt x="31583" y="21077"/>
                    </a:cubicBezTo>
                    <a:cubicBezTo>
                      <a:pt x="30903" y="22939"/>
                      <a:pt x="29089" y="26204"/>
                      <a:pt x="25286" y="23097"/>
                    </a:cubicBezTo>
                    <a:cubicBezTo>
                      <a:pt x="24771" y="29559"/>
                      <a:pt x="21399" y="31224"/>
                      <a:pt x="18117" y="28206"/>
                    </a:cubicBezTo>
                    <a:cubicBezTo>
                      <a:pt x="15753" y="31205"/>
                      <a:pt x="15275" y="30875"/>
                      <a:pt x="14110" y="30435"/>
                    </a:cubicBezTo>
                    <a:cubicBezTo>
                      <a:pt x="12945" y="29995"/>
                      <a:pt x="11990" y="28467"/>
                      <a:pt x="11129" y="25565"/>
                    </a:cubicBezTo>
                    <a:cubicBezTo>
                      <a:pt x="8874" y="27077"/>
                      <a:pt x="7310" y="25531"/>
                      <a:pt x="5933" y="23682"/>
                    </a:cubicBezTo>
                    <a:cubicBezTo>
                      <a:pt x="-237" y="30466"/>
                      <a:pt x="-2150" y="14507"/>
                      <a:pt x="2868" y="14473"/>
                    </a:cubicBezTo>
                    <a:close/>
                  </a:path>
                  <a:path w="31980" h="30719" fill="none" extrusionOk="0">
                    <a:moveTo>
                      <a:pt x="2857" y="14526"/>
                    </a:moveTo>
                    <a:cubicBezTo>
                      <a:pt x="2799" y="14403"/>
                      <a:pt x="3138" y="14804"/>
                      <a:pt x="2870" y="14359"/>
                    </a:cubicBezTo>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rtlCol="0" anchor="ctr"/>
              <a:lstStyle/>
              <a:p>
                <a:pPr algn="ctr" defTabSz="685800">
                  <a:lnSpc>
                    <a:spcPct val="80000"/>
                  </a:lnSpc>
                </a:pPr>
                <a:r>
                  <a:rPr lang="en-US" sz="675" b="1" dirty="0">
                    <a:solidFill>
                      <a:prstClr val="white"/>
                    </a:solidFill>
                    <a:latin typeface="Calibri" panose="020F0502020204030204"/>
                  </a:rPr>
                  <a:t>Network</a:t>
                </a:r>
              </a:p>
            </p:txBody>
          </p:sp>
          <p:grpSp>
            <p:nvGrpSpPr>
              <p:cNvPr id="309" name="Group 308"/>
              <p:cNvGrpSpPr/>
              <p:nvPr/>
            </p:nvGrpSpPr>
            <p:grpSpPr>
              <a:xfrm>
                <a:off x="8925631" y="2262610"/>
                <a:ext cx="322911" cy="1003196"/>
                <a:chOff x="8756498" y="486010"/>
                <a:chExt cx="568526" cy="1766254"/>
              </a:xfrm>
            </p:grpSpPr>
            <p:cxnSp>
              <p:nvCxnSpPr>
                <p:cNvPr id="362" name="Straight Connector 361"/>
                <p:cNvCxnSpPr/>
                <p:nvPr/>
              </p:nvCxnSpPr>
              <p:spPr>
                <a:xfrm>
                  <a:off x="8759192" y="2246613"/>
                  <a:ext cx="561119" cy="0"/>
                </a:xfrm>
                <a:prstGeom prst="line">
                  <a:avLst/>
                </a:prstGeom>
                <a:ln w="22225" cap="rnd">
                  <a:solidFill>
                    <a:schemeClr val="tx1">
                      <a:lumMod val="50000"/>
                      <a:lumOff val="50000"/>
                    </a:schemeClr>
                  </a:solidFill>
                </a:ln>
                <a:effectLst>
                  <a:outerShdw blurRad="508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flipV="1">
                  <a:off x="8756498" y="1469938"/>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4" name="Group 363"/>
                <p:cNvGrpSpPr/>
                <p:nvPr/>
              </p:nvGrpSpPr>
              <p:grpSpPr>
                <a:xfrm>
                  <a:off x="8758365" y="486010"/>
                  <a:ext cx="561946" cy="1760783"/>
                  <a:chOff x="533400" y="4920656"/>
                  <a:chExt cx="815192" cy="1175344"/>
                </a:xfrm>
              </p:grpSpPr>
              <p:cxnSp>
                <p:nvCxnSpPr>
                  <p:cNvPr id="377" name="Straight Connector 376"/>
                  <p:cNvCxnSpPr/>
                  <p:nvPr/>
                </p:nvCxnSpPr>
                <p:spPr>
                  <a:xfrm flipH="1">
                    <a:off x="533400"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flipH="1" flipV="1">
                    <a:off x="941596" y="4920656"/>
                    <a:ext cx="406996" cy="1175344"/>
                  </a:xfrm>
                  <a:prstGeom prst="line">
                    <a:avLst/>
                  </a:prstGeom>
                  <a:ln w="1270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365" name="Straight Connector 364"/>
                <p:cNvCxnSpPr/>
                <p:nvPr/>
              </p:nvCxnSpPr>
              <p:spPr>
                <a:xfrm flipH="1" flipV="1">
                  <a:off x="8877595" y="1469959"/>
                  <a:ext cx="447429" cy="782305"/>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66" name="Group 365"/>
                <p:cNvGrpSpPr/>
                <p:nvPr/>
              </p:nvGrpSpPr>
              <p:grpSpPr>
                <a:xfrm>
                  <a:off x="8876349" y="1020297"/>
                  <a:ext cx="327578" cy="461009"/>
                  <a:chOff x="681383" y="5721295"/>
                  <a:chExt cx="819610" cy="530757"/>
                </a:xfrm>
              </p:grpSpPr>
              <p:cxnSp>
                <p:nvCxnSpPr>
                  <p:cNvPr id="374" name="Straight Connector 373"/>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7" name="Group 366"/>
                <p:cNvGrpSpPr/>
                <p:nvPr/>
              </p:nvGrpSpPr>
              <p:grpSpPr>
                <a:xfrm>
                  <a:off x="8949486" y="773654"/>
                  <a:ext cx="180531" cy="254066"/>
                  <a:chOff x="681383" y="5721295"/>
                  <a:chExt cx="819610" cy="530757"/>
                </a:xfrm>
              </p:grpSpPr>
              <p:cxnSp>
                <p:nvCxnSpPr>
                  <p:cNvPr id="371" name="Straight Connector 370"/>
                  <p:cNvCxnSpPr/>
                  <p:nvPr/>
                </p:nvCxnSpPr>
                <p:spPr>
                  <a:xfrm>
                    <a:off x="687000" y="6248280"/>
                    <a:ext cx="813992" cy="0"/>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flipV="1">
                    <a:off x="681383" y="5721295"/>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flipH="1" flipV="1">
                    <a:off x="851927" y="5729854"/>
                    <a:ext cx="649066" cy="522198"/>
                  </a:xfrm>
                  <a:prstGeom prst="line">
                    <a:avLst/>
                  </a:prstGeom>
                  <a:ln w="6350">
                    <a:gradFill>
                      <a:gsLst>
                        <a:gs pos="0">
                          <a:schemeClr val="bg1">
                            <a:lumMod val="50000"/>
                          </a:schemeClr>
                        </a:gs>
                        <a:gs pos="100000">
                          <a:schemeClr val="tx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68" name="Group 367"/>
                <p:cNvGrpSpPr/>
                <p:nvPr/>
              </p:nvGrpSpPr>
              <p:grpSpPr>
                <a:xfrm>
                  <a:off x="8958943" y="619167"/>
                  <a:ext cx="163506" cy="185206"/>
                  <a:chOff x="8806543" y="466767"/>
                  <a:chExt cx="163506" cy="185206"/>
                </a:xfrm>
              </p:grpSpPr>
              <p:sp>
                <p:nvSpPr>
                  <p:cNvPr id="369" name="Rectangle 368"/>
                  <p:cNvSpPr/>
                  <p:nvPr/>
                </p:nvSpPr>
                <p:spPr>
                  <a:xfrm>
                    <a:off x="8901558"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sp>
                <p:nvSpPr>
                  <p:cNvPr id="370" name="Rectangle 369"/>
                  <p:cNvSpPr/>
                  <p:nvPr/>
                </p:nvSpPr>
                <p:spPr>
                  <a:xfrm>
                    <a:off x="8806543" y="466767"/>
                    <a:ext cx="68491" cy="185206"/>
                  </a:xfrm>
                  <a:prstGeom prst="rect">
                    <a:avLst/>
                  </a:prstGeom>
                  <a:ln w="3175">
                    <a:gradFill>
                      <a:gsLst>
                        <a:gs pos="0">
                          <a:schemeClr val="bg1">
                            <a:lumMod val="50000"/>
                          </a:schemeClr>
                        </a:gs>
                        <a:gs pos="100000">
                          <a:schemeClr val="tx1"/>
                        </a:gs>
                      </a:gsLst>
                      <a:lin ang="0" scaled="0"/>
                    </a:gradFill>
                  </a:ln>
                </p:spPr>
                <p:style>
                  <a:lnRef idx="1">
                    <a:schemeClr val="dk1"/>
                  </a:lnRef>
                  <a:fillRef idx="2">
                    <a:schemeClr val="dk1"/>
                  </a:fillRef>
                  <a:effectRef idx="1">
                    <a:schemeClr val="dk1"/>
                  </a:effectRef>
                  <a:fontRef idx="minor">
                    <a:schemeClr val="dk1"/>
                  </a:fontRef>
                </p:style>
                <p:txBody>
                  <a:bodyPr rtlCol="0" anchor="ctr"/>
                  <a:lstStyle/>
                  <a:p>
                    <a:pPr algn="ctr" defTabSz="685800"/>
                    <a:endParaRPr lang="en-US" sz="900" dirty="0">
                      <a:solidFill>
                        <a:prstClr val="black"/>
                      </a:solidFill>
                      <a:latin typeface="Calibri" panose="020F0502020204030204"/>
                    </a:endParaRPr>
                  </a:p>
                </p:txBody>
              </p:sp>
            </p:grpSp>
          </p:grpSp>
          <p:pic>
            <p:nvPicPr>
              <p:cNvPr id="310" name="Picture 6" descr="C:\Users\jwalls\Pictures\stockphotos\lightbulb.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459765" y="3339755"/>
                <a:ext cx="351387" cy="351387"/>
              </a:xfrm>
              <a:prstGeom prst="rect">
                <a:avLst/>
              </a:prstGeom>
              <a:noFill/>
              <a:extLst>
                <a:ext uri="{909E8E84-426E-40DD-AFC4-6F175D3DCCD1}">
                  <a14:hiddenFill xmlns:a14="http://schemas.microsoft.com/office/drawing/2010/main">
                    <a:solidFill>
                      <a:srgbClr val="FFFFFF"/>
                    </a:solidFill>
                  </a14:hiddenFill>
                </a:ext>
              </a:extLst>
            </p:spPr>
          </p:pic>
          <p:sp>
            <p:nvSpPr>
              <p:cNvPr id="311" name="Rounded Rectangle 310"/>
              <p:cNvSpPr/>
              <p:nvPr/>
            </p:nvSpPr>
            <p:spPr>
              <a:xfrm>
                <a:off x="8282118" y="3617055"/>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2" name="Rounded Rectangle 311"/>
              <p:cNvSpPr/>
              <p:nvPr/>
            </p:nvSpPr>
            <p:spPr>
              <a:xfrm>
                <a:off x="7999783" y="347645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3" name="Rounded Rectangle 312"/>
              <p:cNvSpPr/>
              <p:nvPr/>
            </p:nvSpPr>
            <p:spPr>
              <a:xfrm>
                <a:off x="8047380" y="3274840"/>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4" name="Rectangle 313"/>
              <p:cNvSpPr/>
              <p:nvPr/>
            </p:nvSpPr>
            <p:spPr>
              <a:xfrm>
                <a:off x="7597295" y="3251395"/>
                <a:ext cx="128767"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5" name="Oval 314"/>
              <p:cNvSpPr/>
              <p:nvPr/>
            </p:nvSpPr>
            <p:spPr>
              <a:xfrm>
                <a:off x="7995622" y="3857453"/>
                <a:ext cx="182790" cy="162270"/>
              </a:xfrm>
              <a:prstGeom prst="ellipse">
                <a:avLst/>
              </a:prstGeom>
              <a:pattFill prst="ltHorz">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sp>
            <p:nvSpPr>
              <p:cNvPr id="316" name="Rectangle 315"/>
              <p:cNvSpPr/>
              <p:nvPr/>
            </p:nvSpPr>
            <p:spPr>
              <a:xfrm>
                <a:off x="7739754" y="3251396"/>
                <a:ext cx="203670" cy="533724"/>
              </a:xfrm>
              <a:prstGeom prst="rect">
                <a:avLst/>
              </a:prstGeom>
              <a:gradFill>
                <a:gsLst>
                  <a:gs pos="3226">
                    <a:schemeClr val="bg1">
                      <a:lumMod val="50000"/>
                    </a:schemeClr>
                  </a:gs>
                  <a:gs pos="80000">
                    <a:schemeClr val="bg1">
                      <a:lumMod val="50000"/>
                    </a:schemeClr>
                  </a:gs>
                  <a:gs pos="23000">
                    <a:schemeClr val="bg1">
                      <a:lumMod val="75000"/>
                    </a:schemeClr>
                  </a:gs>
                </a:gsLst>
                <a:lin ang="1800000" scaled="0"/>
              </a:grad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17" name="Rounded Rectangle 316"/>
              <p:cNvSpPr/>
              <p:nvPr/>
            </p:nvSpPr>
            <p:spPr>
              <a:xfrm>
                <a:off x="8044936" y="3689629"/>
                <a:ext cx="69267" cy="107852"/>
              </a:xfrm>
              <a:prstGeom prst="roundRect">
                <a:avLst>
                  <a:gd name="adj" fmla="val 6257"/>
                </a:avLst>
              </a:prstGeom>
              <a:pattFill prst="dkUpDiag">
                <a:fgClr>
                  <a:srgbClr val="C3D707"/>
                </a:fgClr>
                <a:bgClr>
                  <a:schemeClr val="bg1"/>
                </a:bgClr>
              </a:patt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788" dirty="0">
                  <a:solidFill>
                    <a:prstClr val="white"/>
                  </a:solidFill>
                  <a:latin typeface="Calibri" panose="020F0502020204030204"/>
                </a:endParaRPr>
              </a:p>
            </p:txBody>
          </p:sp>
          <p:grpSp>
            <p:nvGrpSpPr>
              <p:cNvPr id="318" name="Group 317"/>
              <p:cNvGrpSpPr/>
              <p:nvPr/>
            </p:nvGrpSpPr>
            <p:grpSpPr>
              <a:xfrm>
                <a:off x="8997098" y="3235444"/>
                <a:ext cx="338125" cy="511891"/>
                <a:chOff x="14400830" y="4753932"/>
                <a:chExt cx="869616" cy="1316522"/>
              </a:xfrm>
            </p:grpSpPr>
            <p:sp>
              <p:nvSpPr>
                <p:cNvPr id="352" name="Rectangle 351"/>
                <p:cNvSpPr/>
                <p:nvPr/>
              </p:nvSpPr>
              <p:spPr>
                <a:xfrm rot="16200000">
                  <a:off x="14177377" y="4977385"/>
                  <a:ext cx="1316521" cy="869616"/>
                </a:xfrm>
                <a:prstGeom prst="rect">
                  <a:avLst/>
                </a:prstGeom>
                <a:blipFill>
                  <a:blip r:embed="rId11"/>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3" name="Rectangle 352"/>
                <p:cNvSpPr/>
                <p:nvPr/>
              </p:nvSpPr>
              <p:spPr>
                <a:xfrm rot="16200000">
                  <a:off x="14207971" y="5047203"/>
                  <a:ext cx="1255333" cy="791169"/>
                </a:xfrm>
                <a:prstGeom prst="rect">
                  <a:avLst/>
                </a:prstGeom>
                <a:blipFill>
                  <a:blip r:embed="rId12"/>
                  <a:tile tx="0" ty="0" sx="100000" sy="100000" flip="none" algn="tl"/>
                </a:blipFill>
                <a:ln w="952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nvGrpSpPr>
                <p:cNvPr id="354" name="Group 353"/>
                <p:cNvGrpSpPr/>
                <p:nvPr/>
              </p:nvGrpSpPr>
              <p:grpSpPr>
                <a:xfrm>
                  <a:off x="14476416" y="4953000"/>
                  <a:ext cx="718442" cy="990600"/>
                  <a:chOff x="14473557" y="4953000"/>
                  <a:chExt cx="718442" cy="990600"/>
                </a:xfrm>
              </p:grpSpPr>
              <p:grpSp>
                <p:nvGrpSpPr>
                  <p:cNvPr id="355" name="Group 354"/>
                  <p:cNvGrpSpPr/>
                  <p:nvPr/>
                </p:nvGrpSpPr>
                <p:grpSpPr>
                  <a:xfrm>
                    <a:off x="14473557" y="4953000"/>
                    <a:ext cx="689608" cy="411893"/>
                    <a:chOff x="14473557" y="5379307"/>
                    <a:chExt cx="689608" cy="411893"/>
                  </a:xfrm>
                </p:grpSpPr>
                <p:sp>
                  <p:nvSpPr>
                    <p:cNvPr id="360" name="Rectangle 359"/>
                    <p:cNvSpPr/>
                    <p:nvPr/>
                  </p:nvSpPr>
                  <p:spPr>
                    <a:xfrm rot="16200000">
                      <a:off x="14418837"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61" name="Rectangle 360"/>
                    <p:cNvSpPr/>
                    <p:nvPr/>
                  </p:nvSpPr>
                  <p:spPr>
                    <a:xfrm rot="16200000">
                      <a:off x="14805992" y="54340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nvGrpSpPr>
                  <p:cNvPr id="356" name="Group 355"/>
                  <p:cNvGrpSpPr/>
                  <p:nvPr/>
                </p:nvGrpSpPr>
                <p:grpSpPr>
                  <a:xfrm>
                    <a:off x="14473557" y="5531707"/>
                    <a:ext cx="689608" cy="411893"/>
                    <a:chOff x="14625957" y="5531707"/>
                    <a:chExt cx="689608" cy="411893"/>
                  </a:xfrm>
                </p:grpSpPr>
                <p:sp>
                  <p:nvSpPr>
                    <p:cNvPr id="358" name="Rectangle 357"/>
                    <p:cNvSpPr/>
                    <p:nvPr/>
                  </p:nvSpPr>
                  <p:spPr>
                    <a:xfrm rot="16200000">
                      <a:off x="14571237"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sp>
                  <p:nvSpPr>
                    <p:cNvPr id="359" name="Rectangle 358"/>
                    <p:cNvSpPr/>
                    <p:nvPr/>
                  </p:nvSpPr>
                  <p:spPr>
                    <a:xfrm rot="16200000">
                      <a:off x="14958392" y="5586427"/>
                      <a:ext cx="411893" cy="302453"/>
                    </a:xfrm>
                    <a:prstGeom prst="rect">
                      <a:avLst/>
                    </a:prstGeom>
                    <a:blipFill>
                      <a:blip r:embed="rId12"/>
                      <a:tile tx="0" ty="0" sx="100000" sy="100000" flip="none" algn="tl"/>
                    </a:blipFill>
                    <a:ln w="9525">
                      <a:solidFill>
                        <a:srgbClr val="00703C"/>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sp>
                <p:nvSpPr>
                  <p:cNvPr id="357" name="Oval 356"/>
                  <p:cNvSpPr/>
                  <p:nvPr/>
                </p:nvSpPr>
                <p:spPr>
                  <a:xfrm>
                    <a:off x="15032165" y="5380892"/>
                    <a:ext cx="159834" cy="159834"/>
                  </a:xfrm>
                  <a:prstGeom prst="ellipse">
                    <a:avLst/>
                  </a:prstGeom>
                  <a:solidFill>
                    <a:schemeClr val="bg1">
                      <a:lumMod val="75000"/>
                    </a:schemeClr>
                  </a:solid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0800" tIns="25400" rIns="50800" bIns="25400" numCol="1" spcCol="0" rtlCol="0" fromWordArt="0" anchor="ctr" anchorCtr="0" forceAA="0" compatLnSpc="1">
                    <a:prstTxWarp prst="textNoShape">
                      <a:avLst/>
                    </a:prstTxWarp>
                    <a:noAutofit/>
                  </a:bodyPr>
                  <a:lstStyle/>
                  <a:p>
                    <a:pPr algn="ctr" defTabSz="685800"/>
                    <a:endParaRPr lang="en-US" sz="788" dirty="0">
                      <a:solidFill>
                        <a:prstClr val="white"/>
                      </a:solidFill>
                      <a:latin typeface="Calibri" panose="020F0502020204030204"/>
                    </a:endParaRPr>
                  </a:p>
                </p:txBody>
              </p:sp>
            </p:grpSp>
          </p:grpSp>
          <p:grpSp>
            <p:nvGrpSpPr>
              <p:cNvPr id="319" name="Group 318"/>
              <p:cNvGrpSpPr/>
              <p:nvPr/>
            </p:nvGrpSpPr>
            <p:grpSpPr>
              <a:xfrm>
                <a:off x="8475059" y="2783457"/>
                <a:ext cx="423898" cy="292468"/>
                <a:chOff x="11084254" y="4480050"/>
                <a:chExt cx="423898" cy="292468"/>
              </a:xfrm>
            </p:grpSpPr>
            <p:sp>
              <p:nvSpPr>
                <p:cNvPr id="347" name="Rectangle 346"/>
                <p:cNvSpPr/>
                <p:nvPr/>
              </p:nvSpPr>
              <p:spPr>
                <a:xfrm rot="2344965">
                  <a:off x="11275728" y="4689005"/>
                  <a:ext cx="185492" cy="83513"/>
                </a:xfrm>
                <a:prstGeom prst="rect">
                  <a:avLst/>
                </a:prstGeom>
                <a:gradFill>
                  <a:gsLst>
                    <a:gs pos="19000">
                      <a:schemeClr val="tx1">
                        <a:lumMod val="75000"/>
                        <a:lumOff val="25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48" name="Rectangle 347"/>
                <p:cNvSpPr/>
                <p:nvPr/>
              </p:nvSpPr>
              <p:spPr>
                <a:xfrm>
                  <a:off x="11084254" y="4480050"/>
                  <a:ext cx="423898" cy="197093"/>
                </a:xfrm>
                <a:prstGeom prst="rect">
                  <a:avLst/>
                </a:prstGeom>
                <a:gradFill>
                  <a:gsLst>
                    <a:gs pos="12054">
                      <a:schemeClr val="bg1">
                        <a:lumMod val="75000"/>
                      </a:schemeClr>
                    </a:gs>
                    <a:gs pos="0">
                      <a:schemeClr val="bg1">
                        <a:lumMod val="50000"/>
                      </a:schemeClr>
                    </a:gs>
                    <a:gs pos="100000">
                      <a:schemeClr val="tx1">
                        <a:lumMod val="75000"/>
                        <a:lumOff val="25000"/>
                      </a:schemeClr>
                    </a:gs>
                    <a:gs pos="21000">
                      <a:srgbClr val="7BC043"/>
                    </a:gs>
                    <a:gs pos="92000">
                      <a:srgbClr val="00703C"/>
                    </a:gs>
                    <a:gs pos="83000">
                      <a:schemeClr val="tx1">
                        <a:lumMod val="75000"/>
                        <a:lumOff val="25000"/>
                      </a:schemeClr>
                    </a:gs>
                    <a:gs pos="30000">
                      <a:schemeClr val="bg1">
                        <a:lumMod val="75000"/>
                      </a:schemeClr>
                    </a:gs>
                  </a:gsLst>
                  <a:lin ang="1800000" scaled="0"/>
                </a:gradFill>
                <a:ln w="9525">
                  <a:solidFill>
                    <a:srgbClr val="00703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en-US" sz="825" dirty="0">
                    <a:solidFill>
                      <a:prstClr val="white"/>
                    </a:solidFill>
                    <a:latin typeface="Calibri" panose="020F0502020204030204"/>
                  </a:endParaRPr>
                </a:p>
              </p:txBody>
            </p:sp>
            <p:sp>
              <p:nvSpPr>
                <p:cNvPr id="349" name="Oval 348"/>
                <p:cNvSpPr/>
                <p:nvPr/>
              </p:nvSpPr>
              <p:spPr>
                <a:xfrm>
                  <a:off x="11115704" y="4493602"/>
                  <a:ext cx="171049" cy="171049"/>
                </a:xfrm>
                <a:prstGeom prst="ellipse">
                  <a:avLst/>
                </a:prstGeom>
                <a:gradFill>
                  <a:gsLst>
                    <a:gs pos="19000">
                      <a:schemeClr val="tx1">
                        <a:lumMod val="75000"/>
                        <a:lumOff val="25000"/>
                      </a:schemeClr>
                    </a:gs>
                    <a:gs pos="43000">
                      <a:schemeClr val="bg1">
                        <a:lumMod val="50000"/>
                      </a:schemeClr>
                    </a:gs>
                    <a:gs pos="62000">
                      <a:schemeClr val="bg1">
                        <a:lumMod val="75000"/>
                      </a:schemeClr>
                    </a:gs>
                    <a:gs pos="86000">
                      <a:schemeClr val="tx1">
                        <a:lumMod val="85000"/>
                        <a:lumOff val="15000"/>
                      </a:schemeClr>
                    </a:gs>
                  </a:gsLst>
                  <a:lin ang="2400000" scaled="0"/>
                </a:gradFill>
                <a:ln w="3175">
                  <a:solidFill>
                    <a:srgbClr val="00703C"/>
                  </a:solidFill>
                </a:ln>
                <a:effectLst>
                  <a:outerShdw blurRad="50800" dist="38100" dir="2700000" algn="tl" rotWithShape="0">
                    <a:prstClr val="black">
                      <a:alpha val="40000"/>
                    </a:prstClr>
                  </a:outerShdw>
                </a:effectLst>
                <a:scene3d>
                  <a:camera prst="orthographicFront"/>
                  <a:lightRig rig="threePt" dir="t"/>
                </a:scene3d>
                <a:sp3d extrusionH="12700">
                  <a:bevelT w="444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0" name="Trapezoid 349"/>
                <p:cNvSpPr/>
                <p:nvPr/>
              </p:nvSpPr>
              <p:spPr>
                <a:xfrm flipV="1">
                  <a:off x="11254700" y="4676211"/>
                  <a:ext cx="158071" cy="28400"/>
                </a:xfrm>
                <a:prstGeom prst="trapezoid">
                  <a:avLst>
                    <a:gd name="adj" fmla="val 43963"/>
                  </a:avLst>
                </a:prstGeom>
                <a:gradFill>
                  <a:gsLst>
                    <a:gs pos="19000">
                      <a:schemeClr val="tx1">
                        <a:lumMod val="75000"/>
                        <a:lumOff val="25000"/>
                      </a:schemeClr>
                    </a:gs>
                    <a:gs pos="43000">
                      <a:schemeClr val="bg1">
                        <a:lumMod val="50000"/>
                      </a:schemeClr>
                    </a:gs>
                    <a:gs pos="62000">
                      <a:schemeClr val="tx1">
                        <a:lumMod val="65000"/>
                        <a:lumOff val="35000"/>
                      </a:schemeClr>
                    </a:gs>
                    <a:gs pos="86000">
                      <a:schemeClr val="tx1">
                        <a:lumMod val="85000"/>
                        <a:lumOff val="15000"/>
                      </a:schemeClr>
                    </a:gs>
                  </a:gsLst>
                  <a:lin ang="2400000" scaled="0"/>
                </a:gra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51" name="Rectangle 350"/>
                <p:cNvSpPr/>
                <p:nvPr/>
              </p:nvSpPr>
              <p:spPr>
                <a:xfrm>
                  <a:off x="11386337" y="4509599"/>
                  <a:ext cx="76827" cy="31233"/>
                </a:xfrm>
                <a:prstGeom prst="rect">
                  <a:avLst/>
                </a:prstGeom>
                <a:solidFill>
                  <a:schemeClr val="bg1">
                    <a:lumMod val="65000"/>
                  </a:schemeClr>
                </a:solidFill>
                <a:ln w="3175">
                  <a:solidFill>
                    <a:srgbClr val="0070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0" name="Group 319"/>
              <p:cNvGrpSpPr/>
              <p:nvPr/>
            </p:nvGrpSpPr>
            <p:grpSpPr>
              <a:xfrm>
                <a:off x="8557436" y="3585350"/>
                <a:ext cx="305924" cy="282471"/>
                <a:chOff x="-1050087" y="418159"/>
                <a:chExt cx="533400" cy="492508"/>
              </a:xfrm>
            </p:grpSpPr>
            <p:sp>
              <p:nvSpPr>
                <p:cNvPr id="335" name="Oval 334"/>
                <p:cNvSpPr/>
                <p:nvPr/>
              </p:nvSpPr>
              <p:spPr>
                <a:xfrm>
                  <a:off x="-1050087" y="418159"/>
                  <a:ext cx="533400" cy="492508"/>
                </a:xfrm>
                <a:prstGeom prst="ellipse">
                  <a:avLst/>
                </a:prstGeom>
                <a:solidFill>
                  <a:srgbClr val="BFDDA3"/>
                </a:solidFill>
                <a:ln w="635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675" dirty="0">
                    <a:solidFill>
                      <a:prstClr val="white"/>
                    </a:solidFill>
                    <a:latin typeface="Calibri" panose="020F0502020204030204"/>
                  </a:endParaRPr>
                </a:p>
              </p:txBody>
            </p:sp>
            <p:grpSp>
              <p:nvGrpSpPr>
                <p:cNvPr id="336" name="Group 335"/>
                <p:cNvGrpSpPr/>
                <p:nvPr/>
              </p:nvGrpSpPr>
              <p:grpSpPr>
                <a:xfrm>
                  <a:off x="-1029641" y="418159"/>
                  <a:ext cx="492508" cy="492508"/>
                  <a:chOff x="-1188426" y="919606"/>
                  <a:chExt cx="492508" cy="492508"/>
                </a:xfrm>
              </p:grpSpPr>
              <p:cxnSp>
                <p:nvCxnSpPr>
                  <p:cNvPr id="343" name="Straight Connector 342"/>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7" name="Group 336"/>
                <p:cNvGrpSpPr/>
                <p:nvPr/>
              </p:nvGrpSpPr>
              <p:grpSpPr>
                <a:xfrm rot="1320000">
                  <a:off x="-1029641" y="418159"/>
                  <a:ext cx="492508" cy="492508"/>
                  <a:chOff x="-1188426" y="919606"/>
                  <a:chExt cx="492508" cy="492508"/>
                </a:xfrm>
              </p:grpSpPr>
              <p:cxnSp>
                <p:nvCxnSpPr>
                  <p:cNvPr id="339" name="Straight Connector 338"/>
                  <p:cNvCxnSpPr/>
                  <p:nvPr/>
                </p:nvCxnSpPr>
                <p:spPr>
                  <a:xfrm>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rot="54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rot="27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rot="8100000">
                    <a:off x="-942172" y="919606"/>
                    <a:ext cx="0" cy="49250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8" name="Oval 337"/>
                <p:cNvSpPr/>
                <p:nvPr/>
              </p:nvSpPr>
              <p:spPr>
                <a:xfrm>
                  <a:off x="-983952" y="479224"/>
                  <a:ext cx="401130" cy="370378"/>
                </a:xfrm>
                <a:prstGeom prst="ellipse">
                  <a:avLst/>
                </a:prstGeom>
                <a:solidFill>
                  <a:srgbClr val="BFDDA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nchorCtr="1"/>
                <a:lstStyle/>
                <a:p>
                  <a:pPr algn="ctr" defTabSz="685800"/>
                  <a:r>
                    <a:rPr lang="en-US" sz="675" dirty="0">
                      <a:solidFill>
                        <a:srgbClr val="00703C"/>
                      </a:solidFill>
                      <a:effectLst>
                        <a:outerShdw blurRad="38100" dist="38100" dir="2700000" algn="tl">
                          <a:srgbClr val="000000">
                            <a:alpha val="43137"/>
                          </a:srgbClr>
                        </a:outerShdw>
                      </a:effectLst>
                      <a:latin typeface="Calibri" panose="020F0502020204030204"/>
                    </a:rPr>
                    <a:t>68</a:t>
                  </a:r>
                  <a:r>
                    <a:rPr lang="en-US" sz="675" baseline="44000" dirty="0">
                      <a:solidFill>
                        <a:srgbClr val="00703C"/>
                      </a:solidFill>
                      <a:effectLst>
                        <a:outerShdw blurRad="38100" dist="38100" dir="2700000" algn="tl">
                          <a:srgbClr val="000000">
                            <a:alpha val="43137"/>
                          </a:srgbClr>
                        </a:outerShdw>
                      </a:effectLst>
                      <a:latin typeface="Calibri" panose="020F0502020204030204"/>
                    </a:rPr>
                    <a:t>o</a:t>
                  </a:r>
                </a:p>
              </p:txBody>
            </p:sp>
          </p:grpSp>
          <p:grpSp>
            <p:nvGrpSpPr>
              <p:cNvPr id="321" name="Group 320"/>
              <p:cNvGrpSpPr/>
              <p:nvPr/>
            </p:nvGrpSpPr>
            <p:grpSpPr>
              <a:xfrm>
                <a:off x="9244166" y="3757152"/>
                <a:ext cx="510790" cy="392154"/>
                <a:chOff x="3295718" y="2898260"/>
                <a:chExt cx="942936" cy="683133"/>
              </a:xfrm>
            </p:grpSpPr>
            <p:sp>
              <p:nvSpPr>
                <p:cNvPr id="322" name="Rectangle 321"/>
                <p:cNvSpPr/>
                <p:nvPr/>
              </p:nvSpPr>
              <p:spPr>
                <a:xfrm>
                  <a:off x="3352800" y="3122394"/>
                  <a:ext cx="838200" cy="458999"/>
                </a:xfrm>
                <a:prstGeom prst="rect">
                  <a:avLst/>
                </a:prstGeom>
                <a:gradFill>
                  <a:gsLst>
                    <a:gs pos="29000">
                      <a:srgbClr val="ABD0DF"/>
                    </a:gs>
                    <a:gs pos="98000">
                      <a:srgbClr val="2988AC"/>
                    </a:gs>
                    <a:gs pos="89000">
                      <a:srgbClr val="5DA5C1"/>
                    </a:gs>
                    <a:gs pos="46000">
                      <a:srgbClr val="82B9CF"/>
                    </a:gs>
                    <a:gs pos="8000">
                      <a:schemeClr val="accent1">
                        <a:lumMod val="5000"/>
                        <a:lumOff val="95000"/>
                      </a:schemeClr>
                    </a:gs>
                  </a:gsLst>
                  <a:lin ang="5400000" scaled="1"/>
                </a:gradFill>
                <a:ln w="28575">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nvGrpSpPr>
                <p:cNvPr id="323" name="Group 322"/>
                <p:cNvGrpSpPr/>
                <p:nvPr/>
              </p:nvGrpSpPr>
              <p:grpSpPr>
                <a:xfrm>
                  <a:off x="3300074" y="2898260"/>
                  <a:ext cx="938580" cy="381005"/>
                  <a:chOff x="3305146" y="2898260"/>
                  <a:chExt cx="919722" cy="381005"/>
                </a:xfrm>
              </p:grpSpPr>
              <p:sp>
                <p:nvSpPr>
                  <p:cNvPr id="332" name="Arc 331"/>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3" name="Arc 332"/>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4" name="Arc 333"/>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4" name="Group 323"/>
                <p:cNvGrpSpPr/>
                <p:nvPr/>
              </p:nvGrpSpPr>
              <p:grpSpPr>
                <a:xfrm>
                  <a:off x="3295718" y="3002392"/>
                  <a:ext cx="938580" cy="381005"/>
                  <a:chOff x="3305146" y="2898260"/>
                  <a:chExt cx="919722" cy="381005"/>
                </a:xfrm>
              </p:grpSpPr>
              <p:sp>
                <p:nvSpPr>
                  <p:cNvPr id="329" name="Arc 328"/>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0" name="Arc 329"/>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31" name="Arc 330"/>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nvGrpSpPr>
                <p:cNvPr id="325" name="Group 324"/>
                <p:cNvGrpSpPr/>
                <p:nvPr/>
              </p:nvGrpSpPr>
              <p:grpSpPr>
                <a:xfrm>
                  <a:off x="3300074" y="3106524"/>
                  <a:ext cx="938580" cy="381005"/>
                  <a:chOff x="3305146" y="2898260"/>
                  <a:chExt cx="919722" cy="381005"/>
                </a:xfrm>
              </p:grpSpPr>
              <p:sp>
                <p:nvSpPr>
                  <p:cNvPr id="326" name="Arc 325"/>
                  <p:cNvSpPr/>
                  <p:nvPr/>
                </p:nvSpPr>
                <p:spPr>
                  <a:xfrm rot="8036559">
                    <a:off x="3305146" y="2898263"/>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7" name="Arc 326"/>
                  <p:cNvSpPr/>
                  <p:nvPr/>
                </p:nvSpPr>
                <p:spPr>
                  <a:xfrm rot="8036559">
                    <a:off x="3574507" y="2898265"/>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sp>
                <p:nvSpPr>
                  <p:cNvPr id="328" name="Arc 327"/>
                  <p:cNvSpPr/>
                  <p:nvPr/>
                </p:nvSpPr>
                <p:spPr>
                  <a:xfrm rot="8036559">
                    <a:off x="3843868" y="2898260"/>
                    <a:ext cx="381000" cy="381000"/>
                  </a:xfrm>
                  <a:prstGeom prst="arc">
                    <a:avLst/>
                  </a:prstGeom>
                  <a:noFill/>
                  <a:ln w="28575" cap="rnd">
                    <a:solidFill>
                      <a:srgbClr val="00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endParaRPr>
                  </a:p>
                </p:txBody>
              </p:sp>
            </p:grpSp>
          </p:grpSp>
        </p:grpSp>
        <p:sp>
          <p:nvSpPr>
            <p:cNvPr id="297" name="Oval 296"/>
            <p:cNvSpPr/>
            <p:nvPr/>
          </p:nvSpPr>
          <p:spPr>
            <a:xfrm>
              <a:off x="7991684" y="1818751"/>
              <a:ext cx="5105400" cy="5105400"/>
            </a:xfrm>
            <a:prstGeom prst="ellipse">
              <a:avLst/>
            </a:prstGeom>
            <a:gradFill>
              <a:gsLst>
                <a:gs pos="51000">
                  <a:srgbClr val="7BC043">
                    <a:alpha val="70000"/>
                  </a:srgbClr>
                </a:gs>
                <a:gs pos="0">
                  <a:srgbClr val="26893E">
                    <a:alpha val="32000"/>
                  </a:srgbClr>
                </a:gs>
                <a:gs pos="36000">
                  <a:srgbClr val="87C655">
                    <a:alpha val="43000"/>
                  </a:srgbClr>
                </a:gs>
                <a:gs pos="46289">
                  <a:srgbClr val="6DB742">
                    <a:alpha val="75000"/>
                  </a:srgbClr>
                </a:gs>
                <a:gs pos="100000">
                  <a:srgbClr val="7BC043"/>
                </a:gs>
                <a:gs pos="6000">
                  <a:srgbClr val="7BC043"/>
                </a:gs>
                <a:gs pos="82000">
                  <a:srgbClr val="C1E1A7">
                    <a:alpha val="65000"/>
                  </a:srgbClr>
                </a:gs>
                <a:gs pos="92000">
                  <a:schemeClr val="bg1">
                    <a:alpha val="73000"/>
                  </a:schemeClr>
                </a:gs>
              </a:gsLst>
              <a:lin ang="2400000" scaled="0"/>
            </a:gradFill>
            <a:ln w="9525">
              <a:solidFill>
                <a:srgbClr val="7BC043"/>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grpSp>
      <p:cxnSp>
        <p:nvCxnSpPr>
          <p:cNvPr id="557" name="Straight Connector 556"/>
          <p:cNvCxnSpPr/>
          <p:nvPr/>
        </p:nvCxnSpPr>
        <p:spPr>
          <a:xfrm>
            <a:off x="5520928" y="2860516"/>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58" name="Rectangle 557"/>
          <p:cNvSpPr/>
          <p:nvPr/>
        </p:nvSpPr>
        <p:spPr>
          <a:xfrm>
            <a:off x="2200503" y="5663332"/>
            <a:ext cx="1191096" cy="276999"/>
          </a:xfrm>
          <a:prstGeom prst="rect">
            <a:avLst/>
          </a:prstGeom>
        </p:spPr>
        <p:txBody>
          <a:bodyPr wrap="none">
            <a:spAutoFit/>
          </a:bodyPr>
          <a:lstStyle/>
          <a:p>
            <a:pPr algn="r" defTabSz="685800"/>
            <a:r>
              <a:rPr lang="en-US" sz="1200" b="1" dirty="0">
                <a:solidFill>
                  <a:srgbClr val="7030A0"/>
                </a:solidFill>
                <a:latin typeface="Calibri" panose="020F0502020204030204"/>
                <a:ea typeface="Times" panose="02020603050405020304" pitchFamily="18" charset="0"/>
              </a:rPr>
              <a:t>Standardization</a:t>
            </a:r>
            <a:endParaRPr lang="en-US" sz="1200" b="1" dirty="0">
              <a:solidFill>
                <a:srgbClr val="7030A0"/>
              </a:solidFill>
              <a:latin typeface="Calibri" panose="020F0502020204030204"/>
            </a:endParaRPr>
          </a:p>
        </p:txBody>
      </p:sp>
      <p:sp>
        <p:nvSpPr>
          <p:cNvPr id="559" name="Rectangle 558"/>
          <p:cNvSpPr/>
          <p:nvPr/>
        </p:nvSpPr>
        <p:spPr>
          <a:xfrm>
            <a:off x="5480674" y="5659495"/>
            <a:ext cx="1287458" cy="276999"/>
          </a:xfrm>
          <a:prstGeom prst="rect">
            <a:avLst/>
          </a:prstGeom>
        </p:spPr>
        <p:txBody>
          <a:bodyPr wrap="square">
            <a:spAutoFit/>
          </a:bodyPr>
          <a:lstStyle/>
          <a:p>
            <a:pPr defTabSz="685800"/>
            <a:r>
              <a:rPr lang="en-US" sz="1200" b="1" dirty="0">
                <a:solidFill>
                  <a:srgbClr val="7030A0"/>
                </a:solidFill>
                <a:latin typeface="Calibri" panose="020F0502020204030204"/>
                <a:ea typeface="Times" panose="02020603050405020304" pitchFamily="18" charset="0"/>
              </a:rPr>
              <a:t>Differentiation</a:t>
            </a:r>
            <a:endParaRPr lang="en-US" sz="1200" b="1" dirty="0">
              <a:solidFill>
                <a:srgbClr val="7030A0"/>
              </a:solidFill>
              <a:latin typeface="Calibri" panose="020F0502020204030204"/>
            </a:endParaRPr>
          </a:p>
        </p:txBody>
      </p:sp>
      <p:sp>
        <p:nvSpPr>
          <p:cNvPr id="560" name="Rectangle 559"/>
          <p:cNvSpPr/>
          <p:nvPr/>
        </p:nvSpPr>
        <p:spPr>
          <a:xfrm>
            <a:off x="3507010" y="5669771"/>
            <a:ext cx="2097031" cy="276999"/>
          </a:xfrm>
          <a:prstGeom prst="rect">
            <a:avLst/>
          </a:prstGeom>
        </p:spPr>
        <p:txBody>
          <a:bodyPr wrap="square">
            <a:spAutoFit/>
          </a:bodyPr>
          <a:lstStyle/>
          <a:p>
            <a:pPr algn="ctr" defTabSz="685800"/>
            <a:r>
              <a:rPr lang="en-US" sz="1200" b="1" dirty="0">
                <a:solidFill>
                  <a:srgbClr val="7030A0"/>
                </a:solidFill>
                <a:latin typeface="Calibri" panose="020F0502020204030204"/>
                <a:ea typeface="Times" panose="02020603050405020304" pitchFamily="18" charset="0"/>
              </a:rPr>
              <a:t>Accelerated Adoption</a:t>
            </a:r>
            <a:endParaRPr lang="en-US" sz="1200" b="1" dirty="0">
              <a:solidFill>
                <a:srgbClr val="7030A0"/>
              </a:solidFill>
              <a:latin typeface="Calibri" panose="020F0502020204030204"/>
            </a:endParaRPr>
          </a:p>
        </p:txBody>
      </p:sp>
      <p:cxnSp>
        <p:nvCxnSpPr>
          <p:cNvPr id="561" name="Straight Connector 560"/>
          <p:cNvCxnSpPr/>
          <p:nvPr/>
        </p:nvCxnSpPr>
        <p:spPr>
          <a:xfrm>
            <a:off x="3431852" y="2856349"/>
            <a:ext cx="0" cy="3027503"/>
          </a:xfrm>
          <a:prstGeom prst="line">
            <a:avLst/>
          </a:prstGeom>
          <a:ln w="2857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562" name="Oval 561"/>
          <p:cNvSpPr/>
          <p:nvPr/>
        </p:nvSpPr>
        <p:spPr>
          <a:xfrm>
            <a:off x="974401" y="2853782"/>
            <a:ext cx="2820683" cy="2820682"/>
          </a:xfrm>
          <a:prstGeom prst="ellipse">
            <a:avLst/>
          </a:prstGeom>
          <a:gradFill flip="none" rotWithShape="1">
            <a:gsLst>
              <a:gs pos="0">
                <a:srgbClr val="006032"/>
              </a:gs>
              <a:gs pos="100000">
                <a:srgbClr val="006032"/>
              </a:gs>
              <a:gs pos="24000">
                <a:schemeClr val="bg1">
                  <a:lumMod val="95000"/>
                  <a:alpha val="79000"/>
                </a:schemeClr>
              </a:gs>
              <a:gs pos="2000">
                <a:srgbClr val="97C642">
                  <a:alpha val="79000"/>
                </a:srgbClr>
              </a:gs>
              <a:gs pos="93000">
                <a:srgbClr val="97C642">
                  <a:alpha val="55000"/>
                </a:srgbClr>
              </a:gs>
              <a:gs pos="73000">
                <a:schemeClr val="bg1">
                  <a:alpha val="70000"/>
                </a:schemeClr>
              </a:gs>
            </a:gsLst>
            <a:lin ang="3000000" scaled="0"/>
            <a:tileRect/>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pic>
        <p:nvPicPr>
          <p:cNvPr id="563" name="Picture 56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56928" y="3306422"/>
            <a:ext cx="2003054" cy="1215630"/>
          </a:xfrm>
          <a:prstGeom prst="rect">
            <a:avLst/>
          </a:prstGeom>
          <a:effectLst>
            <a:softEdge rad="317500"/>
          </a:effectLst>
        </p:spPr>
      </p:pic>
      <p:sp>
        <p:nvSpPr>
          <p:cNvPr id="566" name="Rectangle 565"/>
          <p:cNvSpPr/>
          <p:nvPr/>
        </p:nvSpPr>
        <p:spPr>
          <a:xfrm>
            <a:off x="1028246" y="4659274"/>
            <a:ext cx="2705432" cy="830997"/>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Standardized requirements, </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specifications, data models,</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 interoperability, certification,</a:t>
            </a:r>
            <a:br>
              <a:rPr lang="en-US" sz="1200" dirty="0">
                <a:solidFill>
                  <a:srgbClr val="203214"/>
                </a:solidFill>
                <a:effectLst>
                  <a:outerShdw blurRad="38100" dist="38100" dir="2700000" algn="tl">
                    <a:srgbClr val="000000">
                      <a:alpha val="43137"/>
                    </a:srgbClr>
                  </a:outerShdw>
                </a:effectLst>
                <a:latin typeface="Calibri" panose="020F0502020204030204"/>
              </a:rPr>
            </a:br>
            <a:r>
              <a:rPr lang="en-US" sz="1200" dirty="0">
                <a:solidFill>
                  <a:srgbClr val="203214"/>
                </a:solidFill>
                <a:effectLst>
                  <a:outerShdw blurRad="38100" dist="38100" dir="2700000" algn="tl">
                    <a:srgbClr val="000000">
                      <a:alpha val="43137"/>
                    </a:srgbClr>
                  </a:outerShdw>
                </a:effectLst>
                <a:latin typeface="Calibri" panose="020F0502020204030204"/>
              </a:rPr>
              <a:t>best practices</a:t>
            </a:r>
          </a:p>
        </p:txBody>
      </p:sp>
      <p:sp>
        <p:nvSpPr>
          <p:cNvPr id="567" name="Rectangle 566"/>
          <p:cNvSpPr/>
          <p:nvPr/>
        </p:nvSpPr>
        <p:spPr>
          <a:xfrm>
            <a:off x="3446228" y="2913598"/>
            <a:ext cx="2060095" cy="323165"/>
          </a:xfrm>
          <a:prstGeom prst="rect">
            <a:avLst/>
          </a:prstGeom>
        </p:spPr>
        <p:txBody>
          <a:bodyPr wrap="square">
            <a:spAutoFit/>
          </a:bodyPr>
          <a:lstStyle/>
          <a:p>
            <a:pPr algn="ctr" defTabSz="685800"/>
            <a:r>
              <a:rPr lang="en-US" sz="1500" b="1" dirty="0">
                <a:solidFill>
                  <a:prstClr val="black"/>
                </a:solidFill>
                <a:latin typeface="Calibri" panose="020F0502020204030204"/>
              </a:rPr>
              <a:t>Open Sourcing</a:t>
            </a:r>
          </a:p>
        </p:txBody>
      </p:sp>
      <p:sp>
        <p:nvSpPr>
          <p:cNvPr id="568" name="Rectangle 567"/>
          <p:cNvSpPr/>
          <p:nvPr/>
        </p:nvSpPr>
        <p:spPr>
          <a:xfrm>
            <a:off x="3516562" y="3143251"/>
            <a:ext cx="2054882" cy="276999"/>
          </a:xfrm>
          <a:prstGeom prst="rect">
            <a:avLst/>
          </a:prstGeom>
        </p:spPr>
        <p:txBody>
          <a:bodyPr wrap="square">
            <a:spAutoFit/>
          </a:bodyPr>
          <a:lstStyle/>
          <a:p>
            <a:pPr algn="ctr" defTabSz="685800"/>
            <a:r>
              <a:rPr lang="en-US" sz="1200" dirty="0">
                <a:solidFill>
                  <a:prstClr val="black"/>
                </a:solidFill>
                <a:latin typeface="Calibri" panose="020F0502020204030204"/>
              </a:rPr>
              <a:t>Integrators, groups, users</a:t>
            </a:r>
          </a:p>
        </p:txBody>
      </p:sp>
      <p:sp>
        <p:nvSpPr>
          <p:cNvPr id="569" name="Rectangle 568"/>
          <p:cNvSpPr/>
          <p:nvPr/>
        </p:nvSpPr>
        <p:spPr>
          <a:xfrm>
            <a:off x="3601665" y="4957610"/>
            <a:ext cx="1775143" cy="646331"/>
          </a:xfrm>
          <a:prstGeom prst="rect">
            <a:avLst/>
          </a:prstGeom>
        </p:spPr>
        <p:txBody>
          <a:bodyPr wrap="square">
            <a:spAutoFit/>
          </a:bodyPr>
          <a:lstStyle/>
          <a:p>
            <a:pPr algn="ctr" defTabSz="685800"/>
            <a:r>
              <a:rPr lang="en-US" sz="1200" dirty="0">
                <a:solidFill>
                  <a:srgbClr val="203214"/>
                </a:solidFill>
                <a:effectLst>
                  <a:outerShdw blurRad="38100" dist="38100" dir="2700000" algn="tl">
                    <a:srgbClr val="000000">
                      <a:alpha val="43137"/>
                    </a:srgbClr>
                  </a:outerShdw>
                </a:effectLst>
                <a:latin typeface="Calibri" panose="020F0502020204030204"/>
              </a:rPr>
              <a:t>Prototyping, specific use cases, vertical markets, proof of concept</a:t>
            </a:r>
          </a:p>
        </p:txBody>
      </p:sp>
      <p:sp>
        <p:nvSpPr>
          <p:cNvPr id="570" name="Oval 569"/>
          <p:cNvSpPr/>
          <p:nvPr/>
        </p:nvSpPr>
        <p:spPr>
          <a:xfrm>
            <a:off x="5188245" y="2857167"/>
            <a:ext cx="2820683" cy="2820682"/>
          </a:xfrm>
          <a:prstGeom prst="ellipse">
            <a:avLst/>
          </a:prstGeom>
          <a:gradFill>
            <a:gsLst>
              <a:gs pos="0">
                <a:schemeClr val="bg1">
                  <a:alpha val="95000"/>
                </a:schemeClr>
              </a:gs>
              <a:gs pos="20000">
                <a:srgbClr val="FFFFFF">
                  <a:alpha val="61000"/>
                </a:srgbClr>
              </a:gs>
              <a:gs pos="58000">
                <a:srgbClr val="FFFFFF">
                  <a:alpha val="26000"/>
                </a:srgbClr>
              </a:gs>
              <a:gs pos="98000">
                <a:schemeClr val="bg1">
                  <a:alpha val="70000"/>
                </a:schemeClr>
              </a:gs>
            </a:gsLst>
            <a:lin ang="2400000" scaled="0"/>
          </a:gra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5" name="Oval 574"/>
          <p:cNvSpPr/>
          <p:nvPr/>
        </p:nvSpPr>
        <p:spPr>
          <a:xfrm>
            <a:off x="5191096" y="2857986"/>
            <a:ext cx="2820683" cy="2820682"/>
          </a:xfrm>
          <a:prstGeom prst="ellipse">
            <a:avLst/>
          </a:prstGeom>
          <a:solidFill>
            <a:srgbClr val="FF0000">
              <a:alpha val="18824"/>
            </a:srgbClr>
          </a:solidFill>
          <a:ln w="9525">
            <a:solidFill>
              <a:schemeClr val="bg1">
                <a:lumMod val="65000"/>
              </a:schemeClr>
            </a:solidFill>
          </a:ln>
          <a:effectLst>
            <a:outerShdw blurRad="508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tIns="0" bIns="0" rtlCol="0" anchor="t" anchorCtr="1"/>
          <a:lstStyle/>
          <a:p>
            <a:pPr algn="ctr" defTabSz="685800"/>
            <a:endParaRPr lang="en-US" sz="9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576" name="Rectangle 575"/>
          <p:cNvSpPr/>
          <p:nvPr/>
        </p:nvSpPr>
        <p:spPr>
          <a:xfrm>
            <a:off x="5332587" y="2913598"/>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User &amp; Provider </a:t>
            </a:r>
            <a:br>
              <a:rPr lang="en-US" sz="1500" b="1" dirty="0">
                <a:solidFill>
                  <a:prstClr val="black"/>
                </a:solidFill>
                <a:latin typeface="Calibri" panose="020F0502020204030204"/>
              </a:rPr>
            </a:br>
            <a:r>
              <a:rPr lang="en-US" sz="1500" b="1" dirty="0">
                <a:solidFill>
                  <a:prstClr val="black"/>
                </a:solidFill>
                <a:latin typeface="Calibri" panose="020F0502020204030204"/>
              </a:rPr>
              <a:t>proprietary domains</a:t>
            </a:r>
          </a:p>
        </p:txBody>
      </p:sp>
      <p:sp>
        <p:nvSpPr>
          <p:cNvPr id="577" name="Rectangle 576"/>
          <p:cNvSpPr/>
          <p:nvPr/>
        </p:nvSpPr>
        <p:spPr>
          <a:xfrm>
            <a:off x="5519752" y="4033282"/>
            <a:ext cx="2521238" cy="553998"/>
          </a:xfrm>
          <a:prstGeom prst="rect">
            <a:avLst/>
          </a:prstGeom>
        </p:spPr>
        <p:txBody>
          <a:bodyPr wrap="square">
            <a:spAutoFit/>
          </a:bodyPr>
          <a:lstStyle/>
          <a:p>
            <a:pPr algn="ctr" defTabSz="685800"/>
            <a:r>
              <a:rPr lang="en-US" sz="1500" dirty="0">
                <a:solidFill>
                  <a:srgbClr val="203214"/>
                </a:solidFill>
                <a:effectLst>
                  <a:outerShdw blurRad="38100" dist="38100" dir="2700000" algn="tl">
                    <a:srgbClr val="000000">
                      <a:alpha val="43137"/>
                    </a:srgbClr>
                  </a:outerShdw>
                </a:effectLst>
                <a:latin typeface="Calibri" panose="020F0502020204030204"/>
              </a:rPr>
              <a:t>Specific or custom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user implementation</a:t>
            </a:r>
          </a:p>
        </p:txBody>
      </p:sp>
      <p:sp>
        <p:nvSpPr>
          <p:cNvPr id="578" name="Rectangle 577"/>
          <p:cNvSpPr/>
          <p:nvPr/>
        </p:nvSpPr>
        <p:spPr>
          <a:xfrm>
            <a:off x="1123379" y="2913598"/>
            <a:ext cx="2538477" cy="553998"/>
          </a:xfrm>
          <a:prstGeom prst="rect">
            <a:avLst/>
          </a:prstGeom>
        </p:spPr>
        <p:txBody>
          <a:bodyPr wrap="square">
            <a:spAutoFit/>
          </a:bodyPr>
          <a:lstStyle/>
          <a:p>
            <a:pPr algn="ctr" defTabSz="685800"/>
            <a:r>
              <a:rPr lang="en-US" sz="1500" b="1" dirty="0">
                <a:solidFill>
                  <a:prstClr val="black"/>
                </a:solidFill>
                <a:latin typeface="Calibri" panose="020F0502020204030204"/>
              </a:rPr>
              <a:t>BBF</a:t>
            </a:r>
            <a:br>
              <a:rPr lang="en-US" sz="1500" b="1" dirty="0">
                <a:solidFill>
                  <a:prstClr val="black"/>
                </a:solidFill>
                <a:latin typeface="Calibri" panose="020F0502020204030204"/>
              </a:rPr>
            </a:br>
            <a:r>
              <a:rPr lang="en-US" sz="1500" b="1" dirty="0">
                <a:solidFill>
                  <a:prstClr val="black"/>
                </a:solidFill>
                <a:latin typeface="Calibri" panose="020F0502020204030204"/>
              </a:rPr>
              <a:t>Work Areas</a:t>
            </a:r>
          </a:p>
        </p:txBody>
      </p:sp>
      <p:sp>
        <p:nvSpPr>
          <p:cNvPr id="564" name="Title 563"/>
          <p:cNvSpPr>
            <a:spLocks noGrp="1"/>
          </p:cNvSpPr>
          <p:nvPr>
            <p:ph type="title"/>
          </p:nvPr>
        </p:nvSpPr>
        <p:spPr>
          <a:xfrm>
            <a:off x="184115" y="314380"/>
            <a:ext cx="8742819" cy="475061"/>
          </a:xfrm>
          <a:prstGeom prst="rect">
            <a:avLst/>
          </a:prstGeom>
        </p:spPr>
        <p:txBody>
          <a:bodyPr vert="horz" wrap="square" lIns="68580" tIns="34290" rIns="68580" bIns="34290" rtlCol="0" anchor="ctr">
            <a:noAutofit/>
          </a:bodyPr>
          <a:lstStyle/>
          <a:p>
            <a:r>
              <a:rPr lang="en-US" sz="2700" dirty="0">
                <a:ea typeface="Times" panose="02020603050405020304" pitchFamily="18" charset="0"/>
              </a:rPr>
              <a:t>Broadband Forum Open Source Model: </a:t>
            </a:r>
            <a:r>
              <a:rPr lang="en-US" sz="2700" dirty="0">
                <a:solidFill>
                  <a:schemeClr val="accent6">
                    <a:lumMod val="75000"/>
                  </a:schemeClr>
                </a:solidFill>
                <a:sym typeface="Wingdings" panose="05000000000000000000" pitchFamily="2" charset="2"/>
              </a:rPr>
              <a:t> </a:t>
            </a:r>
            <a:r>
              <a:rPr lang="en-US" sz="2700" dirty="0">
                <a:ea typeface="Times" panose="02020603050405020304" pitchFamily="18" charset="0"/>
                <a:sym typeface="Wingdings" panose="05000000000000000000" pitchFamily="2" charset="2"/>
              </a:rPr>
              <a:t>of </a:t>
            </a:r>
            <a:r>
              <a:rPr lang="en-US" sz="2700" dirty="0">
                <a:solidFill>
                  <a:schemeClr val="accent6">
                    <a:lumMod val="75000"/>
                  </a:schemeClr>
                </a:solidFill>
                <a:sym typeface="Wingdings" panose="05000000000000000000" pitchFamily="2" charset="2"/>
              </a:rPr>
              <a:t></a:t>
            </a:r>
            <a:r>
              <a:rPr lang="en-US" sz="2700" dirty="0">
                <a:ea typeface="Times" panose="02020603050405020304" pitchFamily="18" charset="0"/>
                <a:sym typeface="Wingdings" panose="05000000000000000000" pitchFamily="2" charset="2"/>
              </a:rPr>
              <a:t> </a:t>
            </a:r>
            <a:endParaRPr lang="en-US" sz="2700" dirty="0">
              <a:ea typeface="Times" panose="02020603050405020304" pitchFamily="18" charset="0"/>
            </a:endParaRPr>
          </a:p>
        </p:txBody>
      </p:sp>
      <p:sp>
        <p:nvSpPr>
          <p:cNvPr id="3" name="Rectangle 2"/>
          <p:cNvSpPr/>
          <p:nvPr/>
        </p:nvSpPr>
        <p:spPr>
          <a:xfrm>
            <a:off x="215874" y="1109106"/>
            <a:ext cx="8928126" cy="1200329"/>
          </a:xfrm>
          <a:prstGeom prst="rect">
            <a:avLst/>
          </a:prstGeom>
        </p:spPr>
        <p:txBody>
          <a:bodyPr wrap="square">
            <a:spAutoFit/>
          </a:bodyPr>
          <a:lstStyle/>
          <a:p>
            <a:pPr marL="257175" indent="-257175"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Open-Source work as initiator of new standards work based on practical implementation (“Upstreaming”)</a:t>
            </a:r>
          </a:p>
          <a:p>
            <a:pPr marL="257175" indent="-257175" defTabSz="685800">
              <a:buFont typeface="Arial" panose="020B0604020202020204" pitchFamily="34" charset="0"/>
              <a:buChar char="•"/>
            </a:pPr>
            <a:r>
              <a:rPr lang="en-US" dirty="0">
                <a:solidFill>
                  <a:prstClr val="black"/>
                </a:solidFill>
                <a:latin typeface="Calibri" panose="020F0502020204030204"/>
                <a:sym typeface="Wingdings" panose="05000000000000000000" pitchFamily="2" charset="2"/>
              </a:rPr>
              <a:t>Enables forums role in testing of interoperability of solutions and possible certified interoperable compliant</a:t>
            </a:r>
            <a:endParaRPr lang="en-US" dirty="0">
              <a:solidFill>
                <a:prstClr val="black"/>
              </a:solidFill>
              <a:latin typeface="Calibri" panose="020F0502020204030204"/>
            </a:endParaRPr>
          </a:p>
        </p:txBody>
      </p:sp>
      <p:sp>
        <p:nvSpPr>
          <p:cNvPr id="290" name="Right Arrow 289"/>
          <p:cNvSpPr/>
          <p:nvPr/>
        </p:nvSpPr>
        <p:spPr>
          <a:xfrm>
            <a:off x="4843453" y="4233361"/>
            <a:ext cx="1081859" cy="298447"/>
          </a:xfrm>
          <a:prstGeom prst="rightArrow">
            <a:avLst>
              <a:gd name="adj1" fmla="val 50000"/>
              <a:gd name="adj2" fmla="val 86400"/>
            </a:avLst>
          </a:prstGeom>
          <a:gradFill>
            <a:gsLst>
              <a:gs pos="43000">
                <a:srgbClr val="000000"/>
              </a:gs>
              <a:gs pos="8000">
                <a:schemeClr val="tx1">
                  <a:alpha val="0"/>
                </a:schemeClr>
              </a:gs>
              <a:gs pos="100000">
                <a:schemeClr val="tx1"/>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b="1" dirty="0">
              <a:solidFill>
                <a:prstClr val="white"/>
              </a:solidFill>
              <a:latin typeface="Calibri" panose="020F0502020204030204"/>
            </a:endParaRPr>
          </a:p>
        </p:txBody>
      </p:sp>
      <p:sp>
        <p:nvSpPr>
          <p:cNvPr id="292" name="Right Arrow 291"/>
          <p:cNvSpPr/>
          <p:nvPr/>
        </p:nvSpPr>
        <p:spPr>
          <a:xfrm flipH="1">
            <a:off x="2724346" y="4204289"/>
            <a:ext cx="1540194" cy="378887"/>
          </a:xfrm>
          <a:prstGeom prst="rightArrow">
            <a:avLst>
              <a:gd name="adj1" fmla="val 50000"/>
              <a:gd name="adj2" fmla="val 86400"/>
            </a:avLst>
          </a:prstGeom>
          <a:gradFill>
            <a:gsLst>
              <a:gs pos="43000">
                <a:schemeClr val="accent6">
                  <a:lumMod val="40000"/>
                  <a:lumOff val="60000"/>
                  <a:alpha val="56000"/>
                </a:schemeClr>
              </a:gs>
              <a:gs pos="82000">
                <a:schemeClr val="accent6">
                  <a:lumMod val="75000"/>
                  <a:alpha val="25000"/>
                </a:schemeClr>
              </a:gs>
              <a:gs pos="0">
                <a:schemeClr val="accent6">
                  <a:lumMod val="75000"/>
                  <a:alpha val="31000"/>
                </a:schemeClr>
              </a:gs>
            </a:gsLst>
            <a:lin ang="0" scaled="0"/>
          </a:gradFill>
          <a:ln>
            <a:gradFill>
              <a:gsLst>
                <a:gs pos="25600">
                  <a:srgbClr val="000000"/>
                </a:gs>
                <a:gs pos="4000">
                  <a:schemeClr val="tx1">
                    <a:alpha val="0"/>
                  </a:schemeClr>
                </a:gs>
                <a:gs pos="100000">
                  <a:schemeClr val="tx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b="1" dirty="0">
                <a:solidFill>
                  <a:prstClr val="black"/>
                </a:solidFill>
                <a:latin typeface="Calibri" panose="020F0502020204030204"/>
              </a:rPr>
              <a:t>Upstream to SDO</a:t>
            </a:r>
          </a:p>
        </p:txBody>
      </p:sp>
      <p:sp>
        <p:nvSpPr>
          <p:cNvPr id="289" name="Rectangle 288"/>
          <p:cNvSpPr/>
          <p:nvPr/>
        </p:nvSpPr>
        <p:spPr>
          <a:xfrm>
            <a:off x="3467915" y="4276325"/>
            <a:ext cx="2092344" cy="553998"/>
          </a:xfrm>
          <a:prstGeom prst="rect">
            <a:avLst/>
          </a:prstGeom>
        </p:spPr>
        <p:txBody>
          <a:bodyPr wrap="square">
            <a:spAutoFit/>
          </a:bodyPr>
          <a:lstStyle/>
          <a:p>
            <a:pPr algn="ctr" defTabSz="685800"/>
            <a:r>
              <a:rPr lang="en-US" sz="1500" dirty="0">
                <a:solidFill>
                  <a:srgbClr val="203214"/>
                </a:solidFill>
                <a:effectLst>
                  <a:outerShdw blurRad="38100" dist="38100" dir="2700000" algn="tl">
                    <a:srgbClr val="000000">
                      <a:alpha val="43137"/>
                    </a:srgbClr>
                  </a:outerShdw>
                </a:effectLst>
                <a:latin typeface="Calibri" panose="020F0502020204030204"/>
              </a:rPr>
              <a:t>New </a:t>
            </a:r>
            <a:br>
              <a:rPr lang="en-US" sz="1500" dirty="0">
                <a:solidFill>
                  <a:srgbClr val="203214"/>
                </a:solidFill>
                <a:effectLst>
                  <a:outerShdw blurRad="38100" dist="38100" dir="2700000" algn="tl">
                    <a:srgbClr val="000000">
                      <a:alpha val="43137"/>
                    </a:srgbClr>
                  </a:outerShdw>
                </a:effectLst>
                <a:latin typeface="Calibri" panose="020F0502020204030204"/>
              </a:rPr>
            </a:br>
            <a:r>
              <a:rPr lang="en-US" sz="1500" dirty="0">
                <a:solidFill>
                  <a:srgbClr val="203214"/>
                </a:solidFill>
                <a:effectLst>
                  <a:outerShdw blurRad="38100" dist="38100" dir="2700000" algn="tl">
                    <a:srgbClr val="000000">
                      <a:alpha val="43137"/>
                    </a:srgbClr>
                  </a:outerShdw>
                </a:effectLst>
                <a:latin typeface="Calibri" panose="020F0502020204030204"/>
              </a:rPr>
              <a:t>deliverable</a:t>
            </a:r>
          </a:p>
        </p:txBody>
      </p:sp>
    </p:spTree>
    <p:extLst>
      <p:ext uri="{BB962C8B-B14F-4D97-AF65-F5344CB8AC3E}">
        <p14:creationId xmlns:p14="http://schemas.microsoft.com/office/powerpoint/2010/main" val="119058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a typeface="Times" panose="02020603050405020304" pitchFamily="18" charset="0"/>
              </a:rPr>
              <a:t>Broadband Forum: Open Source Projects</a:t>
            </a:r>
            <a:endParaRPr lang="en-US" dirty="0"/>
          </a:p>
        </p:txBody>
      </p:sp>
      <p:sp>
        <p:nvSpPr>
          <p:cNvPr id="4" name="Content Placeholder 3"/>
          <p:cNvSpPr txBox="1">
            <a:spLocks noGrp="1"/>
          </p:cNvSpPr>
          <p:nvPr>
            <p:ph idx="1"/>
          </p:nvPr>
        </p:nvSpPr>
        <p:spPr>
          <a:xfrm>
            <a:off x="400051" y="1178170"/>
            <a:ext cx="8402573" cy="2050392"/>
          </a:xfrm>
          <a:prstGeom prst="rect">
            <a:avLst/>
          </a:prstGeom>
          <a:noFill/>
        </p:spPr>
        <p:txBody>
          <a:bodyPr wrap="square" rtlCol="0">
            <a:noAutofit/>
          </a:bodyPr>
          <a:lstStyle/>
          <a:p>
            <a:pPr marL="0" indent="0">
              <a:buNone/>
            </a:pPr>
            <a:r>
              <a:rPr lang="en-US" b="1" dirty="0">
                <a:sym typeface="Wingdings" panose="05000000000000000000" pitchFamily="2" charset="2"/>
              </a:rPr>
              <a:t>BBF Open Broadband initiative also has capability to host open source projects including:</a:t>
            </a:r>
          </a:p>
          <a:p>
            <a:r>
              <a:rPr lang="en-US" sz="1800" dirty="0">
                <a:sym typeface="Wingdings" panose="05000000000000000000" pitchFamily="2" charset="2"/>
              </a:rPr>
              <a:t>Environments to collaborate, document, develop and maintain open source projects</a:t>
            </a:r>
          </a:p>
          <a:p>
            <a:r>
              <a:rPr lang="en-US" sz="1800" dirty="0">
                <a:sym typeface="Wingdings" panose="05000000000000000000" pitchFamily="2" charset="2"/>
              </a:rPr>
              <a:t>Has a flexible IPR policy for design and code artifacts tailored to meet your IPR and royalty needs of the project.</a:t>
            </a:r>
          </a:p>
          <a:p>
            <a:r>
              <a:rPr lang="en-US" sz="1800" dirty="0">
                <a:sym typeface="Wingdings" panose="05000000000000000000" pitchFamily="2" charset="2"/>
              </a:rPr>
              <a:t>Governance by the Broadband Forum</a:t>
            </a:r>
            <a:endParaRPr lang="en-US" sz="1800" dirty="0"/>
          </a:p>
          <a:p>
            <a:pPr marL="553641" indent="-553641">
              <a:buNone/>
            </a:pPr>
            <a:endParaRPr lang="en-US" sz="1800" dirty="0"/>
          </a:p>
        </p:txBody>
      </p:sp>
      <p:pic>
        <p:nvPicPr>
          <p:cNvPr id="3" name="Picture 2">
            <a:extLst>
              <a:ext uri="{FF2B5EF4-FFF2-40B4-BE49-F238E27FC236}">
                <a16:creationId xmlns:a16="http://schemas.microsoft.com/office/drawing/2014/main" id="{AE7BD689-723A-4BDF-B82F-BCFCDAB2F80E}"/>
              </a:ext>
            </a:extLst>
          </p:cNvPr>
          <p:cNvPicPr>
            <a:picLocks noChangeAspect="1"/>
          </p:cNvPicPr>
          <p:nvPr/>
        </p:nvPicPr>
        <p:blipFill>
          <a:blip r:embed="rId2"/>
          <a:stretch>
            <a:fillRect/>
          </a:stretch>
        </p:blipFill>
        <p:spPr>
          <a:xfrm>
            <a:off x="10034018" y="4811385"/>
            <a:ext cx="1338072" cy="1338072"/>
          </a:xfrm>
          <a:prstGeom prst="rect">
            <a:avLst/>
          </a:prstGeom>
        </p:spPr>
      </p:pic>
      <p:sp>
        <p:nvSpPr>
          <p:cNvPr id="5" name="Content Placeholder 3">
            <a:extLst>
              <a:ext uri="{FF2B5EF4-FFF2-40B4-BE49-F238E27FC236}">
                <a16:creationId xmlns:a16="http://schemas.microsoft.com/office/drawing/2014/main" id="{41121D92-5B9C-4AB8-A1AF-DC474CF71380}"/>
              </a:ext>
            </a:extLst>
          </p:cNvPr>
          <p:cNvSpPr txBox="1">
            <a:spLocks/>
          </p:cNvSpPr>
          <p:nvPr/>
        </p:nvSpPr>
        <p:spPr>
          <a:xfrm>
            <a:off x="178250" y="3429000"/>
            <a:ext cx="8402573" cy="2965208"/>
          </a:xfrm>
          <a:prstGeom prst="rect">
            <a:avLst/>
          </a:prstGeom>
          <a:noFill/>
        </p:spPr>
        <p:txBody>
          <a:bodyPr vert="horz" wrap="square"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b="1" dirty="0">
                <a:sym typeface="Wingdings" panose="05000000000000000000" pitchFamily="2" charset="2"/>
              </a:rPr>
              <a:t>Open Broadband Projects:</a:t>
            </a:r>
          </a:p>
          <a:p>
            <a:r>
              <a:rPr lang="en-US" sz="1800" b="1" dirty="0"/>
              <a:t>OB-MAP: </a:t>
            </a:r>
            <a:r>
              <a:rPr lang="en-US" sz="1800" dirty="0"/>
              <a:t>Multi Access Point (Multi-AP) - is an open source implementation of the </a:t>
            </a:r>
            <a:r>
              <a:rPr lang="en-US" sz="1800" dirty="0" err="1"/>
              <a:t>WiFi</a:t>
            </a:r>
            <a:r>
              <a:rPr lang="en-US" sz="1800" dirty="0"/>
              <a:t> Alliance Easy Mesh specification, building on the BBF's original 1905.1 open source work.  This is being done in collaboration with the </a:t>
            </a:r>
            <a:r>
              <a:rPr lang="en-US" sz="1800" dirty="0" err="1"/>
              <a:t>Prpl</a:t>
            </a:r>
            <a:r>
              <a:rPr lang="en-US" sz="1800" dirty="0"/>
              <a:t> Foundation. </a:t>
            </a:r>
          </a:p>
          <a:p>
            <a:r>
              <a:rPr lang="en-US" sz="1800" b="1" dirty="0"/>
              <a:t>OB-USP-Agent: </a:t>
            </a:r>
            <a:r>
              <a:rPr lang="en-US" sz="1800" dirty="0"/>
              <a:t>Open source implementation of a BBF TR-369 USP agent.</a:t>
            </a:r>
          </a:p>
          <a:p>
            <a:r>
              <a:rPr lang="en-US" sz="1800" b="1" dirty="0"/>
              <a:t>OB-BAA: </a:t>
            </a:r>
            <a:r>
              <a:rPr lang="en-US" sz="1800" dirty="0"/>
              <a:t>Open source project that specifies the Northbound Interfaces (NBI), Core Components and Southbound Adapter Interfaces (SAI) for functions associated with the access network devices (e.g., configuration, reporting, alarms) that have been virtualized.</a:t>
            </a:r>
          </a:p>
        </p:txBody>
      </p:sp>
    </p:spTree>
    <p:extLst>
      <p:ext uri="{BB962C8B-B14F-4D97-AF65-F5344CB8AC3E}">
        <p14:creationId xmlns:p14="http://schemas.microsoft.com/office/powerpoint/2010/main" val="2500781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 White Master">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Nokia 2018">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noAutofit/>
      </a:bodyPr>
      <a:lstStyle>
        <a:defPPr algn="l">
          <a:spcAft>
            <a:spcPts val="300"/>
          </a:spcAft>
          <a:buSzPct val="100000"/>
          <a:defRPr sz="1200" dirty="0" smtClean="0">
            <a:solidFill>
              <a:schemeClr val="tx2"/>
            </a:solidFill>
          </a:defRPr>
        </a:defPPr>
      </a:lstStyle>
    </a:txDef>
  </a:objectDefaults>
  <a:extraClrSchemeLst/>
  <a:extLst>
    <a:ext uri="{05A4C25C-085E-4340-85A3-A5531E510DB2}">
      <thm15:themeFamily xmlns:thm15="http://schemas.microsoft.com/office/thememl/2012/main" name="Nokia Pure PowerPoint" id="{7BAB860A-E724-4F4A-99B4-1006A8C659F1}" vid="{FE952FBB-5457-4A32-BE2A-8D02ACC009B9}"/>
    </a:ext>
  </a:extLst>
</a:theme>
</file>

<file path=ppt/theme/theme4.xml><?xml version="1.0" encoding="utf-8"?>
<a:theme xmlns:a="http://schemas.openxmlformats.org/drawingml/2006/main" name="3_Nokia Master Blue Background">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3175">
          <a:solidFill>
            <a:schemeClr val="bg2"/>
          </a:solidFill>
        </a:ln>
      </a:spPr>
      <a:bodyPr/>
      <a:lstStyle/>
      <a:style>
        <a:lnRef idx="1">
          <a:schemeClr val="accent3"/>
        </a:lnRef>
        <a:fillRef idx="0">
          <a:schemeClr val="accent3"/>
        </a:fillRef>
        <a:effectRef idx="0">
          <a:schemeClr val="accent3"/>
        </a:effectRef>
        <a:fontRef idx="minor">
          <a:schemeClr val="tx1"/>
        </a:fontRef>
      </a:style>
    </a:lnDef>
    <a:txDef>
      <a:spPr>
        <a:noFill/>
      </a:spPr>
      <a:bodyPr wrap="square" lIns="0" tIns="0" rIns="0" bIns="0" rtlCol="0">
        <a:spAutoFit/>
      </a:bodyPr>
      <a:lstStyle>
        <a:defPPr>
          <a:defRPr sz="900" dirty="0" err="1" smtClean="0">
            <a:latin typeface="+mn-lt"/>
          </a:defRPr>
        </a:defPPr>
      </a:lstStyle>
    </a:txDef>
  </a:objectDefaults>
  <a:extraClrSchemeLst/>
  <a:extLst>
    <a:ext uri="{05A4C25C-085E-4340-85A3-A5531E510DB2}">
      <thm15:themeFamily xmlns:thm15="http://schemas.microsoft.com/office/thememl/2012/main" name="Nokia_Pure_PPT_CORP_V3.1" id="{655C0B4C-DD58-4366-A06D-BF0A1B81A469}" vid="{0014268F-4AA0-40E4-9A1C-DE908DD31C6B}"/>
    </a:ext>
  </a:extLst>
</a:theme>
</file>

<file path=ppt/theme/theme5.xml><?xml version="1.0" encoding="utf-8"?>
<a:theme xmlns:a="http://schemas.openxmlformats.org/drawingml/2006/main" name="CORP_PPT_Temp_Pure_V31">
  <a:themeElements>
    <a:clrScheme name="Mukautettu 2">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0C9FF"/>
      </a:hlink>
      <a:folHlink>
        <a:srgbClr val="00C9FF"/>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fontAlgn="auto">
          <a:spcBef>
            <a:spcPts val="0"/>
          </a:spcBef>
          <a:spcAft>
            <a:spcPts val="0"/>
          </a:spcAft>
          <a:defRPr sz="1200" dirty="0" err="1"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72000" tIns="72000" rIns="72000" bIns="72000" rtlCol="0">
        <a:spAutoFit/>
      </a:bodyPr>
      <a:lstStyle>
        <a:defPPr marR="0" algn="l" defTabSz="457200" rtl="0" eaLnBrk="1" fontAlgn="base" latinLnBrk="0" hangingPunct="1">
          <a:lnSpc>
            <a:spcPct val="100000"/>
          </a:lnSpc>
          <a:spcBef>
            <a:spcPts val="0"/>
          </a:spcBef>
          <a:spcAft>
            <a:spcPct val="0"/>
          </a:spcAft>
          <a:buClr>
            <a:srgbClr val="001135"/>
          </a:buClr>
          <a:buSzTx/>
          <a:tabLst/>
          <a:defRPr sz="1400" dirty="0" smtClean="0">
            <a:solidFill>
              <a:schemeClr val="tx2"/>
            </a:solidFill>
            <a:latin typeface="+mn-lt"/>
            <a:ea typeface="Nokia Pure Text" panose="020B0503020202020204" pitchFamily="34" charset="0"/>
            <a:cs typeface="Nokia Pure Headline Light"/>
          </a:defRPr>
        </a:defPPr>
      </a:lstStyle>
    </a:txDef>
  </a:objectDefaults>
  <a:extraClrSchemeLst/>
  <a:extLst>
    <a:ext uri="{05A4C25C-085E-4340-85A3-A5531E510DB2}">
      <thm15:themeFamily xmlns:thm15="http://schemas.microsoft.com/office/thememl/2012/main" name="Nokia_Pure_PPT_CORP_V3.1" id="{655C0B4C-DD58-4366-A06D-BF0A1B81A469}" vid="{6AA74208-B53C-4696-ADC1-7541119D5A96}"/>
    </a:ext>
  </a:extLst>
</a:theme>
</file>

<file path=ppt/theme/theme6.xml><?xml version="1.0" encoding="utf-8"?>
<a:theme xmlns:a="http://schemas.openxmlformats.org/drawingml/2006/main" name="1_c 2018 Nokia">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Nokia 2018">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noAutofit/>
      </a:bodyPr>
      <a:lstStyle>
        <a:defPPr algn="l">
          <a:spcAft>
            <a:spcPts val="300"/>
          </a:spcAft>
          <a:buSzPct val="100000"/>
          <a:defRPr sz="1200" dirty="0" smtClean="0">
            <a:solidFill>
              <a:schemeClr val="tx2"/>
            </a:solidFill>
          </a:defRPr>
        </a:defPPr>
      </a:lstStyle>
    </a:txDef>
  </a:objectDefaults>
  <a:extraClrSchemeLst/>
  <a:extLst>
    <a:ext uri="{05A4C25C-085E-4340-85A3-A5531E510DB2}">
      <thm15:themeFamily xmlns:thm15="http://schemas.microsoft.com/office/thememl/2012/main" name="Nokia Pure PowerPoint" id="{7BAB860A-E724-4F4A-99B4-1006A8C659F1}" vid="{2FF4314B-668A-49AD-9774-BC143480C335}"/>
    </a:ext>
  </a:extLst>
</a:theme>
</file>

<file path=ppt/theme/theme7.xml><?xml version="1.0" encoding="utf-8"?>
<a:theme xmlns:a="http://schemas.openxmlformats.org/drawingml/2006/main" name="Nokia White Master with headline">
  <a:themeElements>
    <a:clrScheme name="Nokia April 2016">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2016">
      <a:majorFont>
        <a:latin typeface="Nokia Pure Headline Light"/>
        <a:ea typeface=""/>
        <a:cs typeface=""/>
      </a:majorFont>
      <a:minorFont>
        <a:latin typeface="Nokia Pure Text Light"/>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a:noFill/>
          <a:prstDash val="solid"/>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defRPr sz="1200" dirty="0" smtClean="0">
            <a:solidFill>
              <a:schemeClr val="bg1"/>
            </a:solidFill>
            <a:latin typeface="Nokia Pure Text Light" panose="020B0403020202020204" pitchFamily="34" charset="0"/>
            <a:ea typeface="Nokia Pure Text Light" panose="020B0403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spAutoFit/>
      </a:bodyPr>
      <a:lstStyle>
        <a:defPPr defTabSz="360000">
          <a:spcAft>
            <a:spcPts val="600"/>
          </a:spcAft>
          <a:tabLst>
            <a:tab pos="360000" algn="l"/>
          </a:tabLst>
          <a:defRPr sz="1200" dirty="0" smtClean="0">
            <a:solidFill>
              <a:schemeClr val="tx2"/>
            </a:solidFill>
            <a:latin typeface="Nokia Pure Text Light" panose="020B0403020202020204" pitchFamily="34" charset="0"/>
            <a:ea typeface="Nokia Pure Text Light" panose="020B0403020202020204" pitchFamily="34" charset="0"/>
          </a:defRPr>
        </a:defPPr>
      </a:lstStyle>
    </a:txDef>
  </a:objectDefaults>
  <a:extraClrSchemeLst/>
  <a:extLst>
    <a:ext uri="{05A4C25C-085E-4340-85A3-A5531E510DB2}">
      <thm15:themeFamily xmlns:thm15="http://schemas.microsoft.com/office/thememl/2012/main" name="Nokia_Pure_PPT_Corp_V3" id="{EBFA465A-F99A-440C-9EAF-9E2AFF539F79}" vid="{74E9AEE0-7FE0-4E86-A209-704C6EA35B36}"/>
    </a:ext>
  </a:extLst>
</a:theme>
</file>

<file path=ppt/theme/theme8.xml><?xml version="1.0" encoding="utf-8"?>
<a:theme xmlns:a="http://schemas.openxmlformats.org/drawingml/2006/main" name="1_1 White Master">
  <a:themeElements>
    <a:clrScheme name="C 2018 Nokia">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124191"/>
      </a:hlink>
      <a:folHlink>
        <a:srgbClr val="001135"/>
      </a:folHlink>
    </a:clrScheme>
    <a:fontScheme name="Nokia 2018">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noAutofit/>
      </a:bodyPr>
      <a:lstStyle>
        <a:defPPr algn="l">
          <a:spcAft>
            <a:spcPts val="300"/>
          </a:spcAft>
          <a:buSzPct val="100000"/>
          <a:defRPr sz="1200" dirty="0" smtClean="0">
            <a:solidFill>
              <a:schemeClr val="tx2"/>
            </a:solidFill>
          </a:defRPr>
        </a:defPPr>
      </a:lstStyle>
    </a:txDef>
  </a:objectDefaults>
  <a:extraClrSchemeLst/>
  <a:extLst>
    <a:ext uri="{05A4C25C-085E-4340-85A3-A5531E510DB2}">
      <thm15:themeFamily xmlns:thm15="http://schemas.microsoft.com/office/thememl/2012/main" name="Presentation1" id="{3D50442A-8782-9D40-B79A-F501563F840F}" vid="{BC969041-BF81-9A4E-A7C5-304D97E5F98B}"/>
    </a:ext>
  </a:extLst>
</a:theme>
</file>

<file path=ppt/theme/theme9.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6FAF2"/>
        </a:solidFill>
        <a:ln w="6350">
          <a:gradFill>
            <a:gsLst>
              <a:gs pos="0">
                <a:srgbClr val="E7F3DC"/>
              </a:gs>
              <a:gs pos="16000">
                <a:srgbClr val="001F11"/>
              </a:gs>
              <a:gs pos="7000">
                <a:srgbClr val="7BC043"/>
              </a:gs>
            </a:gsLst>
            <a:lin ang="4200000" scaled="0"/>
          </a:gradFill>
        </a:ln>
        <a:effectLst/>
      </a:spPr>
      <a:bodyPr wrap="none" rtlCol="0" anchor="ctr" anchorCtr="0"/>
      <a:lstStyle>
        <a:defPPr algn="ctr" defTabSz="676619">
          <a:defRPr sz="1100" kern="0" dirty="0">
            <a:solidFill>
              <a:schemeClr val="tx1"/>
            </a:solidFill>
            <a:latin typeface="Calibri Light" panose="020F0302020204030204" pitchFamily="34" charset="0"/>
            <a:cs typeface="Calibri Light" panose="020F0302020204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chor="ctr" anchorCtr="0">
        <a:noAutofit/>
      </a:bodyPr>
      <a:lstStyle>
        <a:defPPr algn="l">
          <a:defRPr sz="1400" dirty="0" smtClean="0">
            <a:latin typeface="+mj-lt"/>
          </a:defRPr>
        </a:defPPr>
      </a:lstStyle>
    </a:txDef>
  </a:objectDefaults>
  <a:extraClrSchemeLst/>
  <a:extLst>
    <a:ext uri="{05A4C25C-085E-4340-85A3-A5531E510DB2}">
      <thm15:themeFamily xmlns:thm15="http://schemas.microsoft.com/office/thememl/2012/main" name="Standard BBF 16x9 template with graphics, icons and guidance" id="{53B103F2-ADC5-894A-BF6A-026453470DC0}" vid="{81CE598F-C0DA-B847-97C4-202536DF426E}"/>
    </a:ext>
  </a:extLst>
</a:theme>
</file>

<file path=docProps/app.xml><?xml version="1.0" encoding="utf-8"?>
<Properties xmlns="http://schemas.openxmlformats.org/officeDocument/2006/extended-properties" xmlns:vt="http://schemas.openxmlformats.org/officeDocument/2006/docPropsVTypes">
  <Template>Office Theme</Template>
  <TotalTime>3730</TotalTime>
  <Words>974</Words>
  <Application>Microsoft Office PowerPoint</Application>
  <PresentationFormat>On-screen Show (4:3)</PresentationFormat>
  <Paragraphs>217</Paragraphs>
  <Slides>16</Slides>
  <Notes>7</Notes>
  <HiddenSlides>0</HiddenSlides>
  <MMClips>0</MMClips>
  <ScaleCrop>false</ScaleCrop>
  <HeadingPairs>
    <vt:vector size="8" baseType="variant">
      <vt:variant>
        <vt:lpstr>Fonts Used</vt:lpstr>
      </vt:variant>
      <vt:variant>
        <vt:i4>15</vt:i4>
      </vt:variant>
      <vt:variant>
        <vt:lpstr>Theme</vt:lpstr>
      </vt:variant>
      <vt:variant>
        <vt:i4>10</vt:i4>
      </vt:variant>
      <vt:variant>
        <vt:lpstr>Embedded OLE Servers</vt:lpstr>
      </vt:variant>
      <vt:variant>
        <vt:i4>1</vt:i4>
      </vt:variant>
      <vt:variant>
        <vt:lpstr>Slide Titles</vt:lpstr>
      </vt:variant>
      <vt:variant>
        <vt:i4>16</vt:i4>
      </vt:variant>
    </vt:vector>
  </HeadingPairs>
  <TitlesOfParts>
    <vt:vector size="42" baseType="lpstr">
      <vt:lpstr>等线</vt:lpstr>
      <vt:lpstr>DengXian Light</vt:lpstr>
      <vt:lpstr>ＭＳ Ｐゴシック</vt:lpstr>
      <vt:lpstr>.AppleSystemUIFont</vt:lpstr>
      <vt:lpstr>Arial</vt:lpstr>
      <vt:lpstr>Calibri</vt:lpstr>
      <vt:lpstr>Calibri Light</vt:lpstr>
      <vt:lpstr>Lucida Grande</vt:lpstr>
      <vt:lpstr>Nokia Pure Headline Light</vt:lpstr>
      <vt:lpstr>Nokia Pure Headline Ultra Light</vt:lpstr>
      <vt:lpstr>Nokia Pure Text</vt:lpstr>
      <vt:lpstr>Nokia Pure Text Light</vt:lpstr>
      <vt:lpstr>Times</vt:lpstr>
      <vt:lpstr>Wingdings</vt:lpstr>
      <vt:lpstr>ヒラギノ角ゴ Pro W3</vt:lpstr>
      <vt:lpstr>1_Office Theme</vt:lpstr>
      <vt:lpstr>1_Custom Design</vt:lpstr>
      <vt:lpstr>1 White Master</vt:lpstr>
      <vt:lpstr>3_Nokia Master Blue Background</vt:lpstr>
      <vt:lpstr>CORP_PPT_Temp_Pure_V31</vt:lpstr>
      <vt:lpstr>1_c 2018 Nokia</vt:lpstr>
      <vt:lpstr>Nokia White Master with headline</vt:lpstr>
      <vt:lpstr>1_1 White Master</vt:lpstr>
      <vt:lpstr>2_Office Theme</vt:lpstr>
      <vt:lpstr>Office Theme</vt:lpstr>
      <vt:lpstr>think-cell Slide</vt:lpstr>
      <vt:lpstr>Broadband Forum: OpenBroadband and ONAP    Author: Tim Carey (Nokia)</vt:lpstr>
      <vt:lpstr>Abstract</vt:lpstr>
      <vt:lpstr>Using standards to help create an interoperable ecosystem</vt:lpstr>
      <vt:lpstr>The “Open” path toward Cloud native solutions</vt:lpstr>
      <vt:lpstr>Broadband Forum SDO-Open Source Industry Model</vt:lpstr>
      <vt:lpstr>Open Broadband Model</vt:lpstr>
      <vt:lpstr>Broadband Forum Open Source Model:  of  </vt:lpstr>
      <vt:lpstr>Broadband Forum Open Source Model:  of  </vt:lpstr>
      <vt:lpstr>Broadband Forum: Open Source Projects</vt:lpstr>
      <vt:lpstr>BBF and BBS Use Case Collaboration</vt:lpstr>
      <vt:lpstr>Using Open Source and Standardization in BBS</vt:lpstr>
      <vt:lpstr>BBS: BBF Standardization Objectives</vt:lpstr>
      <vt:lpstr>Backup</vt:lpstr>
      <vt:lpstr>Broadband Forum Open Source Model:   of  </vt:lpstr>
      <vt:lpstr>Broadband Forum Open Source Model:  of  </vt:lpstr>
      <vt:lpstr>Broadband Forum Open Source Model:  of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Carey, Timothy (Nokia - US)</cp:lastModifiedBy>
  <cp:revision>205</cp:revision>
  <dcterms:created xsi:type="dcterms:W3CDTF">2018-11-05T14:19:16Z</dcterms:created>
  <dcterms:modified xsi:type="dcterms:W3CDTF">2019-03-08T13:09:53Z</dcterms:modified>
</cp:coreProperties>
</file>