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68" r:id="rId6"/>
    <p:sldId id="887" r:id="rId7"/>
    <p:sldId id="262" r:id="rId8"/>
    <p:sldId id="888" r:id="rId9"/>
    <p:sldId id="269" r:id="rId10"/>
    <p:sldId id="260" r:id="rId11"/>
    <p:sldId id="881" r:id="rId12"/>
    <p:sldId id="884" r:id="rId13"/>
    <p:sldId id="882" r:id="rId14"/>
    <p:sldId id="880" r:id="rId15"/>
    <p:sldId id="885" r:id="rId16"/>
    <p:sldId id="886" r:id="rId17"/>
    <p:sldId id="261" r:id="rId18"/>
    <p:sldId id="266" r:id="rId19"/>
    <p:sldId id="258" r:id="rId20"/>
    <p:sldId id="257" r:id="rId21"/>
    <p:sldId id="265" r:id="rId22"/>
    <p:sldId id="267" r:id="rId23"/>
    <p:sldId id="883" r:id="rId24"/>
    <p:sldId id="879" r:id="rId25"/>
    <p:sldId id="259" r:id="rId26"/>
    <p:sldId id="87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Loane" userId="S::peter.loane@ericsson.com::b54d21e9-219c-4fa2-b524-177b0fb18a91" providerId="AD" clId="Web-{A3C27574-1EF0-4AD0-BDE4-C962B0DB8A68}"/>
    <pc:docChg chg="modSld">
      <pc:chgData name="Peter Loane" userId="S::peter.loane@ericsson.com::b54d21e9-219c-4fa2-b524-177b0fb18a91" providerId="AD" clId="Web-{A3C27574-1EF0-4AD0-BDE4-C962B0DB8A68}" dt="2019-01-29T11:30:53.308" v="2"/>
      <pc:docMkLst>
        <pc:docMk/>
      </pc:docMkLst>
      <pc:sldChg chg="modSp">
        <pc:chgData name="Peter Loane" userId="S::peter.loane@ericsson.com::b54d21e9-219c-4fa2-b524-177b0fb18a91" providerId="AD" clId="Web-{A3C27574-1EF0-4AD0-BDE4-C962B0DB8A68}" dt="2019-01-29T11:30:53.308" v="2"/>
        <pc:sldMkLst>
          <pc:docMk/>
          <pc:sldMk cId="3202921682" sldId="260"/>
        </pc:sldMkLst>
        <pc:graphicFrameChg chg="mod modGraphic">
          <ac:chgData name="Peter Loane" userId="S::peter.loane@ericsson.com::b54d21e9-219c-4fa2-b524-177b0fb18a91" providerId="AD" clId="Web-{A3C27574-1EF0-4AD0-BDE4-C962B0DB8A68}" dt="2019-01-29T11:30:53.308" v="2"/>
          <ac:graphicFrameMkLst>
            <pc:docMk/>
            <pc:sldMk cId="3202921682" sldId="260"/>
            <ac:graphicFrameMk id="5" creationId="{8BED3027-78E3-4CD1-BC02-F2DDA4261DF3}"/>
          </ac:graphicFrameMkLst>
        </pc:graphicFrameChg>
      </pc:sldChg>
    </pc:docChg>
  </pc:docChgLst>
  <pc:docChgLst>
    <pc:chgData name="Jacqueline Beaulac S" userId="f69f664d-f832-444f-882a-930fc10db4a6" providerId="ADAL" clId="{96744434-71CC-4D83-B82F-8D2F27841275}"/>
    <pc:docChg chg="undo custSel addSld modSld">
      <pc:chgData name="Jacqueline Beaulac S" userId="f69f664d-f832-444f-882a-930fc10db4a6" providerId="ADAL" clId="{96744434-71CC-4D83-B82F-8D2F27841275}" dt="2018-12-03T14:47:27.814" v="114" actId="1076"/>
      <pc:docMkLst>
        <pc:docMk/>
      </pc:docMkLst>
      <pc:sldChg chg="modSp">
        <pc:chgData name="Jacqueline Beaulac S" userId="f69f664d-f832-444f-882a-930fc10db4a6" providerId="ADAL" clId="{96744434-71CC-4D83-B82F-8D2F27841275}" dt="2018-12-03T14:39:40.890" v="63" actId="20577"/>
        <pc:sldMkLst>
          <pc:docMk/>
          <pc:sldMk cId="1808266298" sldId="256"/>
        </pc:sldMkLst>
        <pc:spChg chg="mod">
          <ac:chgData name="Jacqueline Beaulac S" userId="f69f664d-f832-444f-882a-930fc10db4a6" providerId="ADAL" clId="{96744434-71CC-4D83-B82F-8D2F27841275}" dt="2018-12-03T14:39:40.890" v="63" actId="20577"/>
          <ac:spMkLst>
            <pc:docMk/>
            <pc:sldMk cId="1808266298" sldId="256"/>
            <ac:spMk id="3" creationId="{00000000-0000-0000-0000-000000000000}"/>
          </ac:spMkLst>
        </pc:spChg>
        <pc:spChg chg="mod">
          <ac:chgData name="Jacqueline Beaulac S" userId="f69f664d-f832-444f-882a-930fc10db4a6" providerId="ADAL" clId="{96744434-71CC-4D83-B82F-8D2F27841275}" dt="2018-12-03T14:38:07.448" v="49" actId="20577"/>
          <ac:spMkLst>
            <pc:docMk/>
            <pc:sldMk cId="1808266298" sldId="256"/>
            <ac:spMk id="5" creationId="{00000000-0000-0000-0000-000000000000}"/>
          </ac:spMkLst>
        </pc:spChg>
      </pc:sldChg>
      <pc:sldChg chg="addSp delSp modSp">
        <pc:chgData name="Jacqueline Beaulac S" userId="f69f664d-f832-444f-882a-930fc10db4a6" providerId="ADAL" clId="{96744434-71CC-4D83-B82F-8D2F27841275}" dt="2018-12-03T14:45:54.040" v="95" actId="14734"/>
        <pc:sldMkLst>
          <pc:docMk/>
          <pc:sldMk cId="458256911" sldId="257"/>
        </pc:sldMkLst>
        <pc:spChg chg="mod">
          <ac:chgData name="Jacqueline Beaulac S" userId="f69f664d-f832-444f-882a-930fc10db4a6" providerId="ADAL" clId="{96744434-71CC-4D83-B82F-8D2F27841275}" dt="2018-12-03T14:38:59.972" v="52" actId="14734"/>
          <ac:spMkLst>
            <pc:docMk/>
            <pc:sldMk cId="458256911" sldId="257"/>
            <ac:spMk id="3" creationId="{00000000-0000-0000-0000-000000000000}"/>
          </ac:spMkLst>
        </pc:spChg>
        <pc:spChg chg="del mod">
          <ac:chgData name="Jacqueline Beaulac S" userId="f69f664d-f832-444f-882a-930fc10db4a6" providerId="ADAL" clId="{96744434-71CC-4D83-B82F-8D2F27841275}" dt="2018-12-03T14:39:19.795" v="59" actId="478"/>
          <ac:spMkLst>
            <pc:docMk/>
            <pc:sldMk cId="458256911" sldId="257"/>
            <ac:spMk id="4" creationId="{00000000-0000-0000-0000-000000000000}"/>
          </ac:spMkLst>
        </pc:spChg>
        <pc:graphicFrameChg chg="add del">
          <ac:chgData name="Jacqueline Beaulac S" userId="f69f664d-f832-444f-882a-930fc10db4a6" providerId="ADAL" clId="{96744434-71CC-4D83-B82F-8D2F27841275}" dt="2018-12-03T14:39:17.842" v="58" actId="14734"/>
          <ac:graphicFrameMkLst>
            <pc:docMk/>
            <pc:sldMk cId="458256911" sldId="257"/>
            <ac:graphicFrameMk id="5" creationId="{BEF4B1A2-B779-4A45-AC39-29A9F0ADA113}"/>
          </ac:graphicFrameMkLst>
        </pc:graphicFrameChg>
        <pc:graphicFrameChg chg="add del">
          <ac:chgData name="Jacqueline Beaulac S" userId="f69f664d-f832-444f-882a-930fc10db4a6" providerId="ADAL" clId="{96744434-71CC-4D83-B82F-8D2F27841275}" dt="2018-12-03T14:39:23.134" v="61" actId="14734"/>
          <ac:graphicFrameMkLst>
            <pc:docMk/>
            <pc:sldMk cId="458256911" sldId="257"/>
            <ac:graphicFrameMk id="6" creationId="{15238663-3768-4D47-8F2C-812669EA02F5}"/>
          </ac:graphicFrameMkLst>
        </pc:graphicFrameChg>
        <pc:graphicFrameChg chg="add modGraphic">
          <ac:chgData name="Jacqueline Beaulac S" userId="f69f664d-f832-444f-882a-930fc10db4a6" providerId="ADAL" clId="{96744434-71CC-4D83-B82F-8D2F27841275}" dt="2018-12-03T14:45:54.040" v="95" actId="14734"/>
          <ac:graphicFrameMkLst>
            <pc:docMk/>
            <pc:sldMk cId="458256911" sldId="257"/>
            <ac:graphicFrameMk id="7" creationId="{7C07430C-A49B-419E-9C70-1B7AC3369194}"/>
          </ac:graphicFrameMkLst>
        </pc:graphicFrameChg>
      </pc:sldChg>
      <pc:sldChg chg="addSp delSp modSp add">
        <pc:chgData name="Jacqueline Beaulac S" userId="f69f664d-f832-444f-882a-930fc10db4a6" providerId="ADAL" clId="{96744434-71CC-4D83-B82F-8D2F27841275}" dt="2018-12-03T14:47:27.814" v="114" actId="1076"/>
        <pc:sldMkLst>
          <pc:docMk/>
          <pc:sldMk cId="2425238927" sldId="258"/>
        </pc:sldMkLst>
        <pc:spChg chg="mod">
          <ac:chgData name="Jacqueline Beaulac S" userId="f69f664d-f832-444f-882a-930fc10db4a6" providerId="ADAL" clId="{96744434-71CC-4D83-B82F-8D2F27841275}" dt="2018-12-03T14:40:19.965" v="68" actId="6549"/>
          <ac:spMkLst>
            <pc:docMk/>
            <pc:sldMk cId="2425238927" sldId="258"/>
            <ac:spMk id="3" creationId="{9EB49A95-281F-4086-B770-F959605610A0}"/>
          </ac:spMkLst>
        </pc:spChg>
        <pc:spChg chg="del mod">
          <ac:chgData name="Jacqueline Beaulac S" userId="f69f664d-f832-444f-882a-930fc10db4a6" providerId="ADAL" clId="{96744434-71CC-4D83-B82F-8D2F27841275}" dt="2018-12-03T14:40:59.954" v="70" actId="478"/>
          <ac:spMkLst>
            <pc:docMk/>
            <pc:sldMk cId="2425238927" sldId="258"/>
            <ac:spMk id="4" creationId="{BE9FD6B4-6092-48B5-A47A-9696EE5377E5}"/>
          </ac:spMkLst>
        </pc:spChg>
        <pc:graphicFrameChg chg="add mod modGraphic">
          <ac:chgData name="Jacqueline Beaulac S" userId="f69f664d-f832-444f-882a-930fc10db4a6" providerId="ADAL" clId="{96744434-71CC-4D83-B82F-8D2F27841275}" dt="2018-12-03T14:47:27.814" v="114" actId="1076"/>
          <ac:graphicFrameMkLst>
            <pc:docMk/>
            <pc:sldMk cId="2425238927" sldId="258"/>
            <ac:graphicFrameMk id="5" creationId="{26ECEE99-1D48-40A8-A3C0-463387B975D6}"/>
          </ac:graphicFrameMkLst>
        </pc:graphicFrameChg>
      </pc:sldChg>
      <pc:sldChg chg="modSp add">
        <pc:chgData name="Jacqueline Beaulac S" userId="f69f664d-f832-444f-882a-930fc10db4a6" providerId="ADAL" clId="{96744434-71CC-4D83-B82F-8D2F27841275}" dt="2018-12-03T14:44:31.390" v="84" actId="20577"/>
        <pc:sldMkLst>
          <pc:docMk/>
          <pc:sldMk cId="1122326275" sldId="259"/>
        </pc:sldMkLst>
        <pc:spChg chg="mod">
          <ac:chgData name="Jacqueline Beaulac S" userId="f69f664d-f832-444f-882a-930fc10db4a6" providerId="ADAL" clId="{96744434-71CC-4D83-B82F-8D2F27841275}" dt="2018-12-03T14:44:02.555" v="77" actId="20577"/>
          <ac:spMkLst>
            <pc:docMk/>
            <pc:sldMk cId="1122326275" sldId="259"/>
            <ac:spMk id="3" creationId="{9D0BAC33-6905-4186-9248-BB51C3C2224B}"/>
          </ac:spMkLst>
        </pc:spChg>
        <pc:spChg chg="mod">
          <ac:chgData name="Jacqueline Beaulac S" userId="f69f664d-f832-444f-882a-930fc10db4a6" providerId="ADAL" clId="{96744434-71CC-4D83-B82F-8D2F27841275}" dt="2018-12-03T14:44:31.390" v="84" actId="20577"/>
          <ac:spMkLst>
            <pc:docMk/>
            <pc:sldMk cId="1122326275" sldId="259"/>
            <ac:spMk id="4" creationId="{D92E1C3B-1F78-4014-91C9-893FFE9A8CBE}"/>
          </ac:spMkLst>
        </pc:spChg>
      </pc:sldChg>
      <pc:sldChg chg="addSp delSp modSp add">
        <pc:chgData name="Jacqueline Beaulac S" userId="f69f664d-f832-444f-882a-930fc10db4a6" providerId="ADAL" clId="{96744434-71CC-4D83-B82F-8D2F27841275}" dt="2018-12-03T14:45:28.704" v="91" actId="14734"/>
        <pc:sldMkLst>
          <pc:docMk/>
          <pc:sldMk cId="3202921682" sldId="260"/>
        </pc:sldMkLst>
        <pc:spChg chg="mod">
          <ac:chgData name="Jacqueline Beaulac S" userId="f69f664d-f832-444f-882a-930fc10db4a6" providerId="ADAL" clId="{96744434-71CC-4D83-B82F-8D2F27841275}" dt="2018-12-03T14:44:53.007" v="87" actId="14734"/>
          <ac:spMkLst>
            <pc:docMk/>
            <pc:sldMk cId="3202921682" sldId="260"/>
            <ac:spMk id="3" creationId="{F40B88A1-99BA-4709-853C-3576FF482D04}"/>
          </ac:spMkLst>
        </pc:spChg>
        <pc:spChg chg="del">
          <ac:chgData name="Jacqueline Beaulac S" userId="f69f664d-f832-444f-882a-930fc10db4a6" providerId="ADAL" clId="{96744434-71CC-4D83-B82F-8D2F27841275}" dt="2018-12-03T14:45:02.371" v="88" actId="478"/>
          <ac:spMkLst>
            <pc:docMk/>
            <pc:sldMk cId="3202921682" sldId="260"/>
            <ac:spMk id="4" creationId="{53155F4B-F897-4180-AD69-DD6655D2DDBB}"/>
          </ac:spMkLst>
        </pc:spChg>
        <pc:graphicFrameChg chg="add modGraphic">
          <ac:chgData name="Jacqueline Beaulac S" userId="f69f664d-f832-444f-882a-930fc10db4a6" providerId="ADAL" clId="{96744434-71CC-4D83-B82F-8D2F27841275}" dt="2018-12-03T14:45:28.704" v="91" actId="14734"/>
          <ac:graphicFrameMkLst>
            <pc:docMk/>
            <pc:sldMk cId="3202921682" sldId="260"/>
            <ac:graphicFrameMk id="5" creationId="{8BED3027-78E3-4CD1-BC02-F2DDA4261DF3}"/>
          </ac:graphicFrameMkLst>
        </pc:graphicFrameChg>
      </pc:sldChg>
      <pc:sldChg chg="addSp delSp modSp add">
        <pc:chgData name="Jacqueline Beaulac S" userId="f69f664d-f832-444f-882a-930fc10db4a6" providerId="ADAL" clId="{96744434-71CC-4D83-B82F-8D2F27841275}" dt="2018-12-03T14:46:53.406" v="108" actId="1076"/>
        <pc:sldMkLst>
          <pc:docMk/>
          <pc:sldMk cId="2040255851" sldId="261"/>
        </pc:sldMkLst>
        <pc:spChg chg="mod">
          <ac:chgData name="Jacqueline Beaulac S" userId="f69f664d-f832-444f-882a-930fc10db4a6" providerId="ADAL" clId="{96744434-71CC-4D83-B82F-8D2F27841275}" dt="2018-12-03T14:46:43.248" v="106" actId="404"/>
          <ac:spMkLst>
            <pc:docMk/>
            <pc:sldMk cId="2040255851" sldId="261"/>
            <ac:spMk id="3" creationId="{299B9C47-8F13-4426-9612-9DDC7888257A}"/>
          </ac:spMkLst>
        </pc:spChg>
        <pc:spChg chg="del">
          <ac:chgData name="Jacqueline Beaulac S" userId="f69f664d-f832-444f-882a-930fc10db4a6" providerId="ADAL" clId="{96744434-71CC-4D83-B82F-8D2F27841275}" dt="2018-12-03T14:46:45.994" v="107" actId="478"/>
          <ac:spMkLst>
            <pc:docMk/>
            <pc:sldMk cId="2040255851" sldId="261"/>
            <ac:spMk id="4" creationId="{364C335E-C34B-464E-AF3A-B99A07EF51FE}"/>
          </ac:spMkLst>
        </pc:spChg>
        <pc:graphicFrameChg chg="add">
          <ac:chgData name="Jacqueline Beaulac S" userId="f69f664d-f832-444f-882a-930fc10db4a6" providerId="ADAL" clId="{96744434-71CC-4D83-B82F-8D2F27841275}" dt="2018-12-03T14:46:53.406" v="108" actId="1076"/>
          <ac:graphicFrameMkLst>
            <pc:docMk/>
            <pc:sldMk cId="2040255851" sldId="261"/>
            <ac:graphicFrameMk id="5" creationId="{EB8EE981-3104-4770-A59E-29D4D5430D61}"/>
          </ac:graphicFrameMkLst>
        </pc:graphicFrameChg>
      </pc:sldChg>
    </pc:docChg>
  </pc:docChgLst>
  <pc:docChgLst>
    <pc:chgData name="Michela Bevilacqua" userId="S::michela.bevilacqua@ericsson.com::073e3fac-568b-483f-8a0d-d3b644d182e2" providerId="AD" clId="Web-{391974FB-2E86-4380-9291-FDD7E99F32E4}"/>
    <pc:docChg chg="modSld">
      <pc:chgData name="Michela Bevilacqua" userId="S::michela.bevilacqua@ericsson.com::073e3fac-568b-483f-8a0d-d3b644d182e2" providerId="AD" clId="Web-{391974FB-2E86-4380-9291-FDD7E99F32E4}" dt="2019-01-11T08:03:28.284" v="19"/>
      <pc:docMkLst>
        <pc:docMk/>
      </pc:docMkLst>
      <pc:sldChg chg="modSp">
        <pc:chgData name="Michela Bevilacqua" userId="S::michela.bevilacqua@ericsson.com::073e3fac-568b-483f-8a0d-d3b644d182e2" providerId="AD" clId="Web-{391974FB-2E86-4380-9291-FDD7E99F32E4}" dt="2019-01-11T08:03:28.284" v="19"/>
        <pc:sldMkLst>
          <pc:docMk/>
          <pc:sldMk cId="2040255851" sldId="261"/>
        </pc:sldMkLst>
        <pc:graphicFrameChg chg="mod modGraphic">
          <ac:chgData name="Michela Bevilacqua" userId="S::michela.bevilacqua@ericsson.com::073e3fac-568b-483f-8a0d-d3b644d182e2" providerId="AD" clId="Web-{391974FB-2E86-4380-9291-FDD7E99F32E4}" dt="2019-01-11T08:03:28.284" v="19"/>
          <ac:graphicFrameMkLst>
            <pc:docMk/>
            <pc:sldMk cId="2040255851" sldId="261"/>
            <ac:graphicFrameMk id="5" creationId="{EB8EE981-3104-4770-A59E-29D4D5430D61}"/>
          </ac:graphicFrameMkLst>
        </pc:graphicFrameChg>
      </pc:sldChg>
    </pc:docChg>
  </pc:docChgLst>
  <pc:docChgLst>
    <pc:chgData name="Jacqueline Beaulac S" userId="f69f664d-f832-444f-882a-930fc10db4a6" providerId="ADAL" clId="{E87CD84F-7E6E-4554-AF6E-E87FADDBEA19}"/>
    <pc:docChg chg="undo redo custSel addSld delSld modSld sldOrd">
      <pc:chgData name="Jacqueline Beaulac S" userId="f69f664d-f832-444f-882a-930fc10db4a6" providerId="ADAL" clId="{E87CD84F-7E6E-4554-AF6E-E87FADDBEA19}" dt="2019-01-29T11:44:12.694" v="7122" actId="6549"/>
      <pc:docMkLst>
        <pc:docMk/>
      </pc:docMkLst>
      <pc:sldChg chg="modSp">
        <pc:chgData name="Jacqueline Beaulac S" userId="f69f664d-f832-444f-882a-930fc10db4a6" providerId="ADAL" clId="{E87CD84F-7E6E-4554-AF6E-E87FADDBEA19}" dt="2019-01-28T10:50:57.591" v="6215" actId="20577"/>
        <pc:sldMkLst>
          <pc:docMk/>
          <pc:sldMk cId="1808266298" sldId="256"/>
        </pc:sldMkLst>
        <pc:spChg chg="mod">
          <ac:chgData name="Jacqueline Beaulac S" userId="f69f664d-f832-444f-882a-930fc10db4a6" providerId="ADAL" clId="{E87CD84F-7E6E-4554-AF6E-E87FADDBEA19}" dt="2018-12-03T15:03:39.720" v="11" actId="20577"/>
          <ac:spMkLst>
            <pc:docMk/>
            <pc:sldMk cId="1808266298" sldId="256"/>
            <ac:spMk id="3" creationId="{00000000-0000-0000-0000-000000000000}"/>
          </ac:spMkLst>
        </pc:spChg>
        <pc:spChg chg="mod">
          <ac:chgData name="Jacqueline Beaulac S" userId="f69f664d-f832-444f-882a-930fc10db4a6" providerId="ADAL" clId="{E87CD84F-7E6E-4554-AF6E-E87FADDBEA19}" dt="2019-01-28T10:50:57.591" v="6215" actId="20577"/>
          <ac:spMkLst>
            <pc:docMk/>
            <pc:sldMk cId="1808266298" sldId="256"/>
            <ac:spMk id="5" creationId="{00000000-0000-0000-0000-000000000000}"/>
          </ac:spMkLst>
        </pc:spChg>
      </pc:sldChg>
      <pc:sldChg chg="modSp">
        <pc:chgData name="Jacqueline Beaulac S" userId="f69f664d-f832-444f-882a-930fc10db4a6" providerId="ADAL" clId="{E87CD84F-7E6E-4554-AF6E-E87FADDBEA19}" dt="2019-01-11T17:04:47.775" v="4266" actId="1076"/>
        <pc:sldMkLst>
          <pc:docMk/>
          <pc:sldMk cId="458256911" sldId="257"/>
        </pc:sldMkLst>
        <pc:spChg chg="mod">
          <ac:chgData name="Jacqueline Beaulac S" userId="f69f664d-f832-444f-882a-930fc10db4a6" providerId="ADAL" clId="{E87CD84F-7E6E-4554-AF6E-E87FADDBEA19}" dt="2019-01-10T16:56:15.544" v="2960" actId="20577"/>
          <ac:spMkLst>
            <pc:docMk/>
            <pc:sldMk cId="458256911" sldId="257"/>
            <ac:spMk id="3" creationId="{00000000-0000-0000-0000-000000000000}"/>
          </ac:spMkLst>
        </pc:spChg>
        <pc:graphicFrameChg chg="mod modGraphic">
          <ac:chgData name="Jacqueline Beaulac S" userId="f69f664d-f832-444f-882a-930fc10db4a6" providerId="ADAL" clId="{E87CD84F-7E6E-4554-AF6E-E87FADDBEA19}" dt="2019-01-11T17:04:47.775" v="4266" actId="1076"/>
          <ac:graphicFrameMkLst>
            <pc:docMk/>
            <pc:sldMk cId="458256911" sldId="257"/>
            <ac:graphicFrameMk id="7" creationId="{7C07430C-A49B-419E-9C70-1B7AC3369194}"/>
          </ac:graphicFrameMkLst>
        </pc:graphicFrameChg>
      </pc:sldChg>
      <pc:sldChg chg="modSp ord">
        <pc:chgData name="Jacqueline Beaulac S" userId="f69f664d-f832-444f-882a-930fc10db4a6" providerId="ADAL" clId="{E87CD84F-7E6E-4554-AF6E-E87FADDBEA19}" dt="2019-01-25T13:26:08.603" v="5909"/>
        <pc:sldMkLst>
          <pc:docMk/>
          <pc:sldMk cId="2425238927" sldId="258"/>
        </pc:sldMkLst>
        <pc:spChg chg="mod">
          <ac:chgData name="Jacqueline Beaulac S" userId="f69f664d-f832-444f-882a-930fc10db4a6" providerId="ADAL" clId="{E87CD84F-7E6E-4554-AF6E-E87FADDBEA19}" dt="2019-01-08T14:44:20.182" v="1722" actId="20577"/>
          <ac:spMkLst>
            <pc:docMk/>
            <pc:sldMk cId="2425238927" sldId="258"/>
            <ac:spMk id="3" creationId="{9EB49A95-281F-4086-B770-F959605610A0}"/>
          </ac:spMkLst>
        </pc:spChg>
        <pc:graphicFrameChg chg="mod modGraphic">
          <ac:chgData name="Jacqueline Beaulac S" userId="f69f664d-f832-444f-882a-930fc10db4a6" providerId="ADAL" clId="{E87CD84F-7E6E-4554-AF6E-E87FADDBEA19}" dt="2019-01-25T13:26:08.603" v="5909"/>
          <ac:graphicFrameMkLst>
            <pc:docMk/>
            <pc:sldMk cId="2425238927" sldId="258"/>
            <ac:graphicFrameMk id="5" creationId="{26ECEE99-1D48-40A8-A3C0-463387B975D6}"/>
          </ac:graphicFrameMkLst>
        </pc:graphicFrameChg>
      </pc:sldChg>
      <pc:sldChg chg="ord modTransition">
        <pc:chgData name="Jacqueline Beaulac S" userId="f69f664d-f832-444f-882a-930fc10db4a6" providerId="ADAL" clId="{E87CD84F-7E6E-4554-AF6E-E87FADDBEA19}" dt="2019-01-11T17:19:49.485" v="4558" actId="20577"/>
        <pc:sldMkLst>
          <pc:docMk/>
          <pc:sldMk cId="1122326275" sldId="259"/>
        </pc:sldMkLst>
      </pc:sldChg>
      <pc:sldChg chg="modSp">
        <pc:chgData name="Jacqueline Beaulac S" userId="f69f664d-f832-444f-882a-930fc10db4a6" providerId="ADAL" clId="{E87CD84F-7E6E-4554-AF6E-E87FADDBEA19}" dt="2019-01-29T11:44:03.486" v="7121" actId="14100"/>
        <pc:sldMkLst>
          <pc:docMk/>
          <pc:sldMk cId="3202921682" sldId="260"/>
        </pc:sldMkLst>
        <pc:graphicFrameChg chg="mod modGraphic">
          <ac:chgData name="Jacqueline Beaulac S" userId="f69f664d-f832-444f-882a-930fc10db4a6" providerId="ADAL" clId="{E87CD84F-7E6E-4554-AF6E-E87FADDBEA19}" dt="2019-01-29T11:44:03.486" v="7121" actId="14100"/>
          <ac:graphicFrameMkLst>
            <pc:docMk/>
            <pc:sldMk cId="3202921682" sldId="260"/>
            <ac:graphicFrameMk id="5" creationId="{8BED3027-78E3-4CD1-BC02-F2DDA4261DF3}"/>
          </ac:graphicFrameMkLst>
        </pc:graphicFrameChg>
      </pc:sldChg>
      <pc:sldChg chg="modSp ord">
        <pc:chgData name="Jacqueline Beaulac S" userId="f69f664d-f832-444f-882a-930fc10db4a6" providerId="ADAL" clId="{E87CD84F-7E6E-4554-AF6E-E87FADDBEA19}" dt="2019-01-11T15:29:24.433" v="3703" actId="20577"/>
        <pc:sldMkLst>
          <pc:docMk/>
          <pc:sldMk cId="2040255851" sldId="261"/>
        </pc:sldMkLst>
        <pc:graphicFrameChg chg="mod modGraphic">
          <ac:chgData name="Jacqueline Beaulac S" userId="f69f664d-f832-444f-882a-930fc10db4a6" providerId="ADAL" clId="{E87CD84F-7E6E-4554-AF6E-E87FADDBEA19}" dt="2019-01-11T15:29:24.433" v="3703" actId="20577"/>
          <ac:graphicFrameMkLst>
            <pc:docMk/>
            <pc:sldMk cId="2040255851" sldId="261"/>
            <ac:graphicFrameMk id="5" creationId="{EB8EE981-3104-4770-A59E-29D4D5430D61}"/>
          </ac:graphicFrameMkLst>
        </pc:graphicFrameChg>
      </pc:sldChg>
      <pc:sldChg chg="addSp delSp modSp add">
        <pc:chgData name="Jacqueline Beaulac S" userId="f69f664d-f832-444f-882a-930fc10db4a6" providerId="ADAL" clId="{E87CD84F-7E6E-4554-AF6E-E87FADDBEA19}" dt="2019-01-11T15:01:10.608" v="3361" actId="1076"/>
        <pc:sldMkLst>
          <pc:docMk/>
          <pc:sldMk cId="1605201544" sldId="262"/>
        </pc:sldMkLst>
        <pc:spChg chg="mod">
          <ac:chgData name="Jacqueline Beaulac S" userId="f69f664d-f832-444f-882a-930fc10db4a6" providerId="ADAL" clId="{E87CD84F-7E6E-4554-AF6E-E87FADDBEA19}" dt="2019-01-10T16:55:26.923" v="2952" actId="20577"/>
          <ac:spMkLst>
            <pc:docMk/>
            <pc:sldMk cId="1605201544" sldId="262"/>
            <ac:spMk id="3" creationId="{C18996A6-8F58-4E5E-9BED-A536499B6A36}"/>
          </ac:spMkLst>
        </pc:spChg>
        <pc:spChg chg="mod">
          <ac:chgData name="Jacqueline Beaulac S" userId="f69f664d-f832-444f-882a-930fc10db4a6" providerId="ADAL" clId="{E87CD84F-7E6E-4554-AF6E-E87FADDBEA19}" dt="2019-01-10T16:51:00.552" v="2816" actId="1076"/>
          <ac:spMkLst>
            <pc:docMk/>
            <pc:sldMk cId="1605201544" sldId="262"/>
            <ac:spMk id="4" creationId="{BE49DB28-BEFA-47B2-979E-518AE477D831}"/>
          </ac:spMkLst>
        </pc:spChg>
        <pc:spChg chg="add mod">
          <ac:chgData name="Jacqueline Beaulac S" userId="f69f664d-f832-444f-882a-930fc10db4a6" providerId="ADAL" clId="{E87CD84F-7E6E-4554-AF6E-E87FADDBEA19}" dt="2019-01-11T15:01:10.608" v="3361" actId="1076"/>
          <ac:spMkLst>
            <pc:docMk/>
            <pc:sldMk cId="1605201544" sldId="262"/>
            <ac:spMk id="5" creationId="{1255CD91-DC20-4C3B-ACE3-3A311AE7065D}"/>
          </ac:spMkLst>
        </pc:spChg>
        <pc:spChg chg="add del mod">
          <ac:chgData name="Jacqueline Beaulac S" userId="f69f664d-f832-444f-882a-930fc10db4a6" providerId="ADAL" clId="{E87CD84F-7E6E-4554-AF6E-E87FADDBEA19}" dt="2019-01-10T16:49:05.128" v="2585" actId="11529"/>
          <ac:spMkLst>
            <pc:docMk/>
            <pc:sldMk cId="1605201544" sldId="262"/>
            <ac:spMk id="5" creationId="{6EDD5EE0-A40F-451C-BD5B-142144022DAB}"/>
          </ac:spMkLst>
        </pc:spChg>
        <pc:spChg chg="add mod">
          <ac:chgData name="Jacqueline Beaulac S" userId="f69f664d-f832-444f-882a-930fc10db4a6" providerId="ADAL" clId="{E87CD84F-7E6E-4554-AF6E-E87FADDBEA19}" dt="2018-12-06T16:34:57.017" v="210" actId="1076"/>
          <ac:spMkLst>
            <pc:docMk/>
            <pc:sldMk cId="1605201544" sldId="262"/>
            <ac:spMk id="7" creationId="{24D9FBFB-9BE0-4141-A7CB-E3FF09B3CE95}"/>
          </ac:spMkLst>
        </pc:spChg>
        <pc:spChg chg="add mod">
          <ac:chgData name="Jacqueline Beaulac S" userId="f69f664d-f832-444f-882a-930fc10db4a6" providerId="ADAL" clId="{E87CD84F-7E6E-4554-AF6E-E87FADDBEA19}" dt="2019-01-10T16:51:59.960" v="2892" actId="20577"/>
          <ac:spMkLst>
            <pc:docMk/>
            <pc:sldMk cId="1605201544" sldId="262"/>
            <ac:spMk id="7" creationId="{EACD8872-62D9-4BF9-989F-A81FF3E920FE}"/>
          </ac:spMkLst>
        </pc:spChg>
        <pc:picChg chg="add mod modCrop">
          <ac:chgData name="Jacqueline Beaulac S" userId="f69f664d-f832-444f-882a-930fc10db4a6" providerId="ADAL" clId="{E87CD84F-7E6E-4554-AF6E-E87FADDBEA19}" dt="2019-01-10T16:51:51.575" v="2890" actId="1035"/>
          <ac:picMkLst>
            <pc:docMk/>
            <pc:sldMk cId="1605201544" sldId="262"/>
            <ac:picMk id="6" creationId="{D820D13E-8457-4AE9-B819-2C71557192D0}"/>
          </ac:picMkLst>
        </pc:picChg>
      </pc:sldChg>
      <pc:sldChg chg="modSp add">
        <pc:chgData name="Jacqueline Beaulac S" userId="f69f664d-f832-444f-882a-930fc10db4a6" providerId="ADAL" clId="{E87CD84F-7E6E-4554-AF6E-E87FADDBEA19}" dt="2019-01-11T17:04:59.494" v="4268" actId="1076"/>
        <pc:sldMkLst>
          <pc:docMk/>
          <pc:sldMk cId="2200322707" sldId="265"/>
        </pc:sldMkLst>
        <pc:spChg chg="mod">
          <ac:chgData name="Jacqueline Beaulac S" userId="f69f664d-f832-444f-882a-930fc10db4a6" providerId="ADAL" clId="{E87CD84F-7E6E-4554-AF6E-E87FADDBEA19}" dt="2019-01-10T16:56:01.241" v="2959" actId="20577"/>
          <ac:spMkLst>
            <pc:docMk/>
            <pc:sldMk cId="2200322707" sldId="265"/>
            <ac:spMk id="3" creationId="{00000000-0000-0000-0000-000000000000}"/>
          </ac:spMkLst>
        </pc:spChg>
        <pc:graphicFrameChg chg="mod modGraphic">
          <ac:chgData name="Jacqueline Beaulac S" userId="f69f664d-f832-444f-882a-930fc10db4a6" providerId="ADAL" clId="{E87CD84F-7E6E-4554-AF6E-E87FADDBEA19}" dt="2019-01-11T17:04:59.494" v="4268" actId="1076"/>
          <ac:graphicFrameMkLst>
            <pc:docMk/>
            <pc:sldMk cId="2200322707" sldId="265"/>
            <ac:graphicFrameMk id="7" creationId="{7C07430C-A49B-419E-9C70-1B7AC3369194}"/>
          </ac:graphicFrameMkLst>
        </pc:graphicFrameChg>
      </pc:sldChg>
      <pc:sldChg chg="addSp delSp modSp">
        <pc:chgData name="Jacqueline Beaulac S" userId="f69f664d-f832-444f-882a-930fc10db4a6" providerId="ADAL" clId="{E87CD84F-7E6E-4554-AF6E-E87FADDBEA19}" dt="2019-01-11T15:00:23.147" v="3332" actId="1035"/>
        <pc:sldMkLst>
          <pc:docMk/>
          <pc:sldMk cId="4056162315" sldId="266"/>
        </pc:sldMkLst>
        <pc:spChg chg="add del mod">
          <ac:chgData name="Jacqueline Beaulac S" userId="f69f664d-f832-444f-882a-930fc10db4a6" providerId="ADAL" clId="{E87CD84F-7E6E-4554-AF6E-E87FADDBEA19}" dt="2019-01-07T12:36:21.316" v="1319" actId="1076"/>
          <ac:spMkLst>
            <pc:docMk/>
            <pc:sldMk cId="4056162315" sldId="266"/>
            <ac:spMk id="3" creationId="{06C08849-5F69-40CE-BB70-7A406252E671}"/>
          </ac:spMkLst>
        </pc:spChg>
        <pc:spChg chg="add mod">
          <ac:chgData name="Jacqueline Beaulac S" userId="f69f664d-f832-444f-882a-930fc10db4a6" providerId="ADAL" clId="{E87CD84F-7E6E-4554-AF6E-E87FADDBEA19}" dt="2019-01-11T08:10:25.572" v="2964" actId="14100"/>
          <ac:spMkLst>
            <pc:docMk/>
            <pc:sldMk cId="4056162315" sldId="266"/>
            <ac:spMk id="4" creationId="{5903F8A7-3A02-4FEA-A074-4337C9183CBD}"/>
          </ac:spMkLst>
        </pc:spChg>
        <pc:graphicFrameChg chg="mod modGraphic">
          <ac:chgData name="Jacqueline Beaulac S" userId="f69f664d-f832-444f-882a-930fc10db4a6" providerId="ADAL" clId="{E87CD84F-7E6E-4554-AF6E-E87FADDBEA19}" dt="2019-01-11T08:10:36.986" v="2991" actId="1037"/>
          <ac:graphicFrameMkLst>
            <pc:docMk/>
            <pc:sldMk cId="4056162315" sldId="266"/>
            <ac:graphicFrameMk id="8" creationId="{F7C9CCBB-DCCF-49D6-B1C4-06FC23B3F9C2}"/>
          </ac:graphicFrameMkLst>
        </pc:graphicFrameChg>
        <pc:graphicFrameChg chg="del mod">
          <ac:chgData name="Jacqueline Beaulac S" userId="f69f664d-f832-444f-882a-930fc10db4a6" providerId="ADAL" clId="{E87CD84F-7E6E-4554-AF6E-E87FADDBEA19}" dt="2019-01-07T12:34:39.768" v="1082" actId="478"/>
          <ac:graphicFrameMkLst>
            <pc:docMk/>
            <pc:sldMk cId="4056162315" sldId="266"/>
            <ac:graphicFrameMk id="9" creationId="{F8E0E16D-6130-4077-9938-B3BAC4000469}"/>
          </ac:graphicFrameMkLst>
        </pc:graphicFrameChg>
        <pc:picChg chg="add mod modCrop">
          <ac:chgData name="Jacqueline Beaulac S" userId="f69f664d-f832-444f-882a-930fc10db4a6" providerId="ADAL" clId="{E87CD84F-7E6E-4554-AF6E-E87FADDBEA19}" dt="2019-01-11T15:00:19.815" v="3324" actId="1035"/>
          <ac:picMkLst>
            <pc:docMk/>
            <pc:sldMk cId="4056162315" sldId="266"/>
            <ac:picMk id="7" creationId="{432D7774-C9CD-4C25-867B-A7CC17B81FCB}"/>
          </ac:picMkLst>
        </pc:picChg>
        <pc:picChg chg="del">
          <ac:chgData name="Jacqueline Beaulac S" userId="f69f664d-f832-444f-882a-930fc10db4a6" providerId="ADAL" clId="{E87CD84F-7E6E-4554-AF6E-E87FADDBEA19}" dt="2019-01-07T12:34:51.068" v="1085" actId="478"/>
          <ac:picMkLst>
            <pc:docMk/>
            <pc:sldMk cId="4056162315" sldId="266"/>
            <ac:picMk id="11" creationId="{D9968428-B9FD-4AA6-B7DA-F0F4DC9EB0CC}"/>
          </ac:picMkLst>
        </pc:picChg>
        <pc:picChg chg="add mod">
          <ac:chgData name="Jacqueline Beaulac S" userId="f69f664d-f832-444f-882a-930fc10db4a6" providerId="ADAL" clId="{E87CD84F-7E6E-4554-AF6E-E87FADDBEA19}" dt="2019-01-11T15:00:23.147" v="3332" actId="1035"/>
          <ac:picMkLst>
            <pc:docMk/>
            <pc:sldMk cId="4056162315" sldId="266"/>
            <ac:picMk id="12" creationId="{03AAA0DE-8DCC-4B9B-A233-24C592D51FF7}"/>
          </ac:picMkLst>
        </pc:picChg>
      </pc:sldChg>
      <pc:sldChg chg="addSp delSp modSp modNotesTx">
        <pc:chgData name="Jacqueline Beaulac S" userId="f69f664d-f832-444f-882a-930fc10db4a6" providerId="ADAL" clId="{E87CD84F-7E6E-4554-AF6E-E87FADDBEA19}" dt="2019-01-28T11:43:27.216" v="6573" actId="20577"/>
        <pc:sldMkLst>
          <pc:docMk/>
          <pc:sldMk cId="3423587896" sldId="268"/>
        </pc:sldMkLst>
        <pc:spChg chg="mod">
          <ac:chgData name="Jacqueline Beaulac S" userId="f69f664d-f832-444f-882a-930fc10db4a6" providerId="ADAL" clId="{E87CD84F-7E6E-4554-AF6E-E87FADDBEA19}" dt="2019-01-10T16:55:33.674" v="2955" actId="27636"/>
          <ac:spMkLst>
            <pc:docMk/>
            <pc:sldMk cId="3423587896" sldId="268"/>
            <ac:spMk id="3" creationId="{05F950B5-3B6C-434A-A591-A00E37673AC7}"/>
          </ac:spMkLst>
        </pc:spChg>
        <pc:spChg chg="mod">
          <ac:chgData name="Jacqueline Beaulac S" userId="f69f664d-f832-444f-882a-930fc10db4a6" providerId="ADAL" clId="{E87CD84F-7E6E-4554-AF6E-E87FADDBEA19}" dt="2019-01-28T10:53:03.640" v="6271" actId="27636"/>
          <ac:spMkLst>
            <pc:docMk/>
            <pc:sldMk cId="3423587896" sldId="268"/>
            <ac:spMk id="4" creationId="{2555D7EF-BD25-4C7E-886C-22394EE8E9BB}"/>
          </ac:spMkLst>
        </pc:spChg>
        <pc:spChg chg="add del mod">
          <ac:chgData name="Jacqueline Beaulac S" userId="f69f664d-f832-444f-882a-930fc10db4a6" providerId="ADAL" clId="{E87CD84F-7E6E-4554-AF6E-E87FADDBEA19}" dt="2019-01-10T16:55:33.611" v="2953" actId="478"/>
          <ac:spMkLst>
            <pc:docMk/>
            <pc:sldMk cId="3423587896" sldId="268"/>
            <ac:spMk id="5" creationId="{D3ABE5BA-5D1B-4995-B82F-34AA0940E47B}"/>
          </ac:spMkLst>
        </pc:spChg>
        <pc:spChg chg="add del mod">
          <ac:chgData name="Jacqueline Beaulac S" userId="f69f664d-f832-444f-882a-930fc10db4a6" providerId="ADAL" clId="{E87CD84F-7E6E-4554-AF6E-E87FADDBEA19}" dt="2019-01-10T16:55:33.611" v="2953" actId="478"/>
          <ac:spMkLst>
            <pc:docMk/>
            <pc:sldMk cId="3423587896" sldId="268"/>
            <ac:spMk id="6" creationId="{491014B8-4553-4983-B8C2-C85F3B835AA9}"/>
          </ac:spMkLst>
        </pc:spChg>
        <pc:spChg chg="add mod">
          <ac:chgData name="Jacqueline Beaulac S" userId="f69f664d-f832-444f-882a-930fc10db4a6" providerId="ADAL" clId="{E87CD84F-7E6E-4554-AF6E-E87FADDBEA19}" dt="2019-01-11T15:01:32.903" v="3363" actId="1076"/>
          <ac:spMkLst>
            <pc:docMk/>
            <pc:sldMk cId="3423587896" sldId="268"/>
            <ac:spMk id="6" creationId="{4FDF99C2-BBD5-4E17-BCDC-5CD418DFEF76}"/>
          </ac:spMkLst>
        </pc:spChg>
        <pc:spChg chg="add del mod">
          <ac:chgData name="Jacqueline Beaulac S" userId="f69f664d-f832-444f-882a-930fc10db4a6" providerId="ADAL" clId="{E87CD84F-7E6E-4554-AF6E-E87FADDBEA19}" dt="2019-01-10T16:55:33.611" v="2953" actId="478"/>
          <ac:spMkLst>
            <pc:docMk/>
            <pc:sldMk cId="3423587896" sldId="268"/>
            <ac:spMk id="7" creationId="{66076701-9A4F-4FAC-8BD0-3F91DEC726EB}"/>
          </ac:spMkLst>
        </pc:spChg>
        <pc:spChg chg="add del mod">
          <ac:chgData name="Jacqueline Beaulac S" userId="f69f664d-f832-444f-882a-930fc10db4a6" providerId="ADAL" clId="{E87CD84F-7E6E-4554-AF6E-E87FADDBEA19}" dt="2019-01-10T16:55:42.794" v="2958" actId="478"/>
          <ac:spMkLst>
            <pc:docMk/>
            <pc:sldMk cId="3423587896" sldId="268"/>
            <ac:spMk id="8" creationId="{46ECC436-6D51-4509-9C36-44221F52FC46}"/>
          </ac:spMkLst>
        </pc:spChg>
      </pc:sldChg>
      <pc:sldChg chg="addSp delSp modSp add">
        <pc:chgData name="Jacqueline Beaulac S" userId="f69f664d-f832-444f-882a-930fc10db4a6" providerId="ADAL" clId="{E87CD84F-7E6E-4554-AF6E-E87FADDBEA19}" dt="2019-01-10T16:32:29.837" v="1868" actId="1076"/>
        <pc:sldMkLst>
          <pc:docMk/>
          <pc:sldMk cId="575073605" sldId="269"/>
        </pc:sldMkLst>
        <pc:spChg chg="mod">
          <ac:chgData name="Jacqueline Beaulac S" userId="f69f664d-f832-444f-882a-930fc10db4a6" providerId="ADAL" clId="{E87CD84F-7E6E-4554-AF6E-E87FADDBEA19}" dt="2019-01-10T16:32:19.180" v="1867" actId="20577"/>
          <ac:spMkLst>
            <pc:docMk/>
            <pc:sldMk cId="575073605" sldId="269"/>
            <ac:spMk id="3" creationId="{0D72199A-873D-4230-9541-4CDD4A926617}"/>
          </ac:spMkLst>
        </pc:spChg>
        <pc:spChg chg="del">
          <ac:chgData name="Jacqueline Beaulac S" userId="f69f664d-f832-444f-882a-930fc10db4a6" providerId="ADAL" clId="{E87CD84F-7E6E-4554-AF6E-E87FADDBEA19}" dt="2019-01-10T16:31:04.324" v="1822" actId="478"/>
          <ac:spMkLst>
            <pc:docMk/>
            <pc:sldMk cId="575073605" sldId="269"/>
            <ac:spMk id="4" creationId="{C5581022-B388-4C33-8D5D-4D163F2889AE}"/>
          </ac:spMkLst>
        </pc:spChg>
        <pc:spChg chg="add del">
          <ac:chgData name="Jacqueline Beaulac S" userId="f69f664d-f832-444f-882a-930fc10db4a6" providerId="ADAL" clId="{E87CD84F-7E6E-4554-AF6E-E87FADDBEA19}" dt="2019-01-10T16:30:55.167" v="1819" actId="478"/>
          <ac:spMkLst>
            <pc:docMk/>
            <pc:sldMk cId="575073605" sldId="269"/>
            <ac:spMk id="5" creationId="{61CCBB3C-3F2E-4806-8641-B2FE7A2DB2F1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7" creationId="{08DF68EA-EDA3-4950-8E7D-5A78C5402B99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8" creationId="{4D0A3CD5-20F0-4BF4-B084-0F87378DDE1C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9" creationId="{824AC0FA-96F7-4869-8A63-076C141FF7CF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0" creationId="{38D335BC-F589-4629-BEBE-DD3DE0B49EB8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1" creationId="{2EF6CC3C-E750-4B01-AFF1-4D504F356B91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2" creationId="{FB4C7DC8-036C-46D6-8AF2-3F4CD79B9F0A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3" creationId="{C1F97643-9C56-4189-B844-A835F04100A8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4" creationId="{CC808994-B3B9-41E1-9B2B-763767939E59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5" creationId="{2F3CB316-A321-45AB-8A0E-E48D5247E745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6" creationId="{0221CD17-B5CA-480A-A9A8-4717CB6C93B9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7" creationId="{14E1440A-76F7-4C10-876E-08CB132B476C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8" creationId="{4EA4C2F5-5697-4056-A734-F9F40D9F073A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29" creationId="{C1944FAC-31A5-4E53-BCF0-26285E1E8F27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30" creationId="{422D54D4-0BB5-4815-A48E-1EAEFB7E575A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31" creationId="{1FAF3433-3FB9-4CDC-8081-D45CD6B7D79A}"/>
          </ac:spMkLst>
        </pc:spChg>
        <pc:spChg chg="add mod">
          <ac:chgData name="Jacqueline Beaulac S" userId="f69f664d-f832-444f-882a-930fc10db4a6" providerId="ADAL" clId="{E87CD84F-7E6E-4554-AF6E-E87FADDBEA19}" dt="2019-01-10T16:31:51.678" v="1841" actId="1076"/>
          <ac:spMkLst>
            <pc:docMk/>
            <pc:sldMk cId="575073605" sldId="269"/>
            <ac:spMk id="34" creationId="{D4E12A34-3C68-451E-A500-7C0780E2F7AD}"/>
          </ac:spMkLst>
        </pc:spChg>
        <pc:spChg chg="add mod">
          <ac:chgData name="Jacqueline Beaulac S" userId="f69f664d-f832-444f-882a-930fc10db4a6" providerId="ADAL" clId="{E87CD84F-7E6E-4554-AF6E-E87FADDBEA19}" dt="2019-01-10T16:31:51.678" v="1841" actId="1076"/>
          <ac:spMkLst>
            <pc:docMk/>
            <pc:sldMk cId="575073605" sldId="269"/>
            <ac:spMk id="35" creationId="{4E0D1550-76A5-4C5E-8383-08F3C5507090}"/>
          </ac:spMkLst>
        </pc:spChg>
        <pc:spChg chg="add mod">
          <ac:chgData name="Jacqueline Beaulac S" userId="f69f664d-f832-444f-882a-930fc10db4a6" providerId="ADAL" clId="{E87CD84F-7E6E-4554-AF6E-E87FADDBEA19}" dt="2019-01-10T16:31:51.678" v="1841" actId="1076"/>
          <ac:spMkLst>
            <pc:docMk/>
            <pc:sldMk cId="575073605" sldId="269"/>
            <ac:spMk id="36" creationId="{965BDB31-C797-47FB-BE49-C17D1EBF31B6}"/>
          </ac:spMkLst>
        </pc:spChg>
        <pc:spChg chg="add mod">
          <ac:chgData name="Jacqueline Beaulac S" userId="f69f664d-f832-444f-882a-930fc10db4a6" providerId="ADAL" clId="{E87CD84F-7E6E-4554-AF6E-E87FADDBEA19}" dt="2019-01-10T16:31:51.678" v="1841" actId="1076"/>
          <ac:spMkLst>
            <pc:docMk/>
            <pc:sldMk cId="575073605" sldId="269"/>
            <ac:spMk id="37" creationId="{BAE575B7-4B51-4B95-B1B3-0F9349720CA0}"/>
          </ac:spMkLst>
        </pc:spChg>
        <pc:spChg chg="add mod">
          <ac:chgData name="Jacqueline Beaulac S" userId="f69f664d-f832-444f-882a-930fc10db4a6" providerId="ADAL" clId="{E87CD84F-7E6E-4554-AF6E-E87FADDBEA19}" dt="2019-01-10T16:31:51.678" v="1841" actId="1076"/>
          <ac:spMkLst>
            <pc:docMk/>
            <pc:sldMk cId="575073605" sldId="269"/>
            <ac:spMk id="38" creationId="{37FA900B-A695-43F7-90A2-39328BFB1A68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39" creationId="{49D069F5-29D0-48AA-96DC-1B03749596A7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40" creationId="{D68A1089-D597-416D-A075-9A73FE83485D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41" creationId="{EAB19297-C363-4F94-BB67-E09B89E70CDD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42" creationId="{AE2A5B51-872C-4C57-AAF9-E2025E138544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43" creationId="{933FC66D-53BA-4724-A48C-38D48734270B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44" creationId="{1708CDF9-9003-4372-9B06-D79C1CD758E2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16" creationId="{B03BD0F6-E445-4D92-B6D6-FD2EFB6C1626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17" creationId="{C447E4F4-2388-402A-9DE2-A05A92E912D4}"/>
          </ac:spMkLst>
        </pc:spChg>
        <pc:spChg chg="add mod">
          <ac:chgData name="Jacqueline Beaulac S" userId="f69f664d-f832-444f-882a-930fc10db4a6" providerId="ADAL" clId="{E87CD84F-7E6E-4554-AF6E-E87FADDBEA19}" dt="2019-01-10T16:31:41.108" v="1840" actId="1036"/>
          <ac:spMkLst>
            <pc:docMk/>
            <pc:sldMk cId="575073605" sldId="269"/>
            <ac:spMk id="118" creationId="{3C72E480-F849-4143-8B06-62AA6A0F0EAA}"/>
          </ac:spMkLst>
        </pc:spChg>
        <pc:grpChg chg="add del">
          <ac:chgData name="Jacqueline Beaulac S" userId="f69f664d-f832-444f-882a-930fc10db4a6" providerId="ADAL" clId="{E87CD84F-7E6E-4554-AF6E-E87FADDBEA19}" dt="2019-01-10T16:30:34.714" v="1818" actId="478"/>
          <ac:grpSpMkLst>
            <pc:docMk/>
            <pc:sldMk cId="575073605" sldId="269"/>
            <ac:grpSpMk id="6" creationId="{ECE8919A-F0DD-48F0-8E20-81E81B611797}"/>
          </ac:grpSpMkLst>
        </pc:grpChg>
        <pc:grpChg chg="add mod">
          <ac:chgData name="Jacqueline Beaulac S" userId="f69f664d-f832-444f-882a-930fc10db4a6" providerId="ADAL" clId="{E87CD84F-7E6E-4554-AF6E-E87FADDBEA19}" dt="2019-01-10T16:31:41.108" v="1840" actId="1036"/>
          <ac:grpSpMkLst>
            <pc:docMk/>
            <pc:sldMk cId="575073605" sldId="269"/>
            <ac:grpSpMk id="46" creationId="{479F973F-0151-4C5A-BC2B-8614D7E0EF4A}"/>
          </ac:grpSpMkLst>
        </pc:grpChg>
        <pc:picChg chg="add mod">
          <ac:chgData name="Jacqueline Beaulac S" userId="f69f664d-f832-444f-882a-930fc10db4a6" providerId="ADAL" clId="{E87CD84F-7E6E-4554-AF6E-E87FADDBEA19}" dt="2019-01-10T16:32:29.837" v="1868" actId="1076"/>
          <ac:picMkLst>
            <pc:docMk/>
            <pc:sldMk cId="575073605" sldId="269"/>
            <ac:picMk id="13" creationId="{D26EFD88-0106-445F-A0BF-0620F828DE3E}"/>
          </ac:picMkLst>
        </pc:picChg>
        <pc:picChg chg="add mod">
          <ac:chgData name="Jacqueline Beaulac S" userId="f69f664d-f832-444f-882a-930fc10db4a6" providerId="ADAL" clId="{E87CD84F-7E6E-4554-AF6E-E87FADDBEA19}" dt="2019-01-10T16:32:29.837" v="1868" actId="1076"/>
          <ac:picMkLst>
            <pc:docMk/>
            <pc:sldMk cId="575073605" sldId="269"/>
            <ac:picMk id="14" creationId="{7C9FA10D-5509-4E84-87DA-31EB448D2CED}"/>
          </ac:picMkLst>
        </pc:picChg>
        <pc:picChg chg="add mod">
          <ac:chgData name="Jacqueline Beaulac S" userId="f69f664d-f832-444f-882a-930fc10db4a6" providerId="ADAL" clId="{E87CD84F-7E6E-4554-AF6E-E87FADDBEA19}" dt="2019-01-10T16:32:29.837" v="1868" actId="1076"/>
          <ac:picMkLst>
            <pc:docMk/>
            <pc:sldMk cId="575073605" sldId="269"/>
            <ac:picMk id="15" creationId="{5B3A5AD7-5FF9-4575-B5FE-3F27F18F7804}"/>
          </ac:picMkLst>
        </pc:picChg>
        <pc:picChg chg="add mod">
          <ac:chgData name="Jacqueline Beaulac S" userId="f69f664d-f832-444f-882a-930fc10db4a6" providerId="ADAL" clId="{E87CD84F-7E6E-4554-AF6E-E87FADDBEA19}" dt="2019-01-10T16:32:29.837" v="1868" actId="1076"/>
          <ac:picMkLst>
            <pc:docMk/>
            <pc:sldMk cId="575073605" sldId="269"/>
            <ac:picMk id="16" creationId="{D3E11710-F21A-49DA-9616-49D032DC9DA3}"/>
          </ac:picMkLst>
        </pc:picChg>
        <pc:cxnChg chg="add mod">
          <ac:chgData name="Jacqueline Beaulac S" userId="f69f664d-f832-444f-882a-930fc10db4a6" providerId="ADAL" clId="{E87CD84F-7E6E-4554-AF6E-E87FADDBEA19}" dt="2019-01-10T16:31:41.108" v="1840" actId="1036"/>
          <ac:cxnSpMkLst>
            <pc:docMk/>
            <pc:sldMk cId="575073605" sldId="269"/>
            <ac:cxnSpMk id="32" creationId="{60B75BBC-D89F-423A-9077-8871CA687703}"/>
          </ac:cxnSpMkLst>
        </pc:cxnChg>
        <pc:cxnChg chg="add mod">
          <ac:chgData name="Jacqueline Beaulac S" userId="f69f664d-f832-444f-882a-930fc10db4a6" providerId="ADAL" clId="{E87CD84F-7E6E-4554-AF6E-E87FADDBEA19}" dt="2019-01-10T16:31:41.108" v="1840" actId="1036"/>
          <ac:cxnSpMkLst>
            <pc:docMk/>
            <pc:sldMk cId="575073605" sldId="269"/>
            <ac:cxnSpMk id="33" creationId="{0A564DC6-2DC5-47B4-8EB1-C7F925E72081}"/>
          </ac:cxnSpMkLst>
        </pc:cxnChg>
        <pc:cxnChg chg="add mod">
          <ac:chgData name="Jacqueline Beaulac S" userId="f69f664d-f832-444f-882a-930fc10db4a6" providerId="ADAL" clId="{E87CD84F-7E6E-4554-AF6E-E87FADDBEA19}" dt="2019-01-10T16:31:41.108" v="1840" actId="1036"/>
          <ac:cxnSpMkLst>
            <pc:docMk/>
            <pc:sldMk cId="575073605" sldId="269"/>
            <ac:cxnSpMk id="45" creationId="{4D984697-D4D6-49E1-949F-3A2F968F07DD}"/>
          </ac:cxnSpMkLst>
        </pc:cxnChg>
      </pc:sldChg>
      <pc:sldChg chg="delSp modSp add del ord modTransition">
        <pc:chgData name="Jacqueline Beaulac S" userId="f69f664d-f832-444f-882a-930fc10db4a6" providerId="ADAL" clId="{E87CD84F-7E6E-4554-AF6E-E87FADDBEA19}" dt="2019-01-11T17:19:51.261" v="4559" actId="20577"/>
        <pc:sldMkLst>
          <pc:docMk/>
          <pc:sldMk cId="2259639759" sldId="878"/>
        </pc:sldMkLst>
        <pc:spChg chg="mod">
          <ac:chgData name="Jacqueline Beaulac S" userId="f69f664d-f832-444f-882a-930fc10db4a6" providerId="ADAL" clId="{E87CD84F-7E6E-4554-AF6E-E87FADDBEA19}" dt="2019-01-11T15:04:32.969" v="3390" actId="20577"/>
          <ac:spMkLst>
            <pc:docMk/>
            <pc:sldMk cId="2259639759" sldId="878"/>
            <ac:spMk id="2" creationId="{D56A6FD8-4C48-4AC1-87AF-255172ECB800}"/>
          </ac:spMkLst>
        </pc:spChg>
        <pc:spChg chg="mod">
          <ac:chgData name="Jacqueline Beaulac S" userId="f69f664d-f832-444f-882a-930fc10db4a6" providerId="ADAL" clId="{E87CD84F-7E6E-4554-AF6E-E87FADDBEA19}" dt="2019-01-11T15:11:46.676" v="3457" actId="2711"/>
          <ac:spMkLst>
            <pc:docMk/>
            <pc:sldMk cId="2259639759" sldId="878"/>
            <ac:spMk id="3" creationId="{968537E8-9370-4AAE-8858-5CCD8836C7D4}"/>
          </ac:spMkLst>
        </pc:spChg>
        <pc:spChg chg="del mod">
          <ac:chgData name="Jacqueline Beaulac S" userId="f69f664d-f832-444f-882a-930fc10db4a6" providerId="ADAL" clId="{E87CD84F-7E6E-4554-AF6E-E87FADDBEA19}" dt="2019-01-11T15:03:54.985" v="3383" actId="478"/>
          <ac:spMkLst>
            <pc:docMk/>
            <pc:sldMk cId="2259639759" sldId="878"/>
            <ac:spMk id="5" creationId="{BBBB154F-5072-47A0-8D1D-0C9D26D93973}"/>
          </ac:spMkLst>
        </pc:spChg>
      </pc:sldChg>
      <pc:sldChg chg="addSp delSp modSp add ord modTransition">
        <pc:chgData name="Jacqueline Beaulac S" userId="f69f664d-f832-444f-882a-930fc10db4a6" providerId="ADAL" clId="{E87CD84F-7E6E-4554-AF6E-E87FADDBEA19}" dt="2019-01-11T17:19:45.071" v="4557" actId="20577"/>
        <pc:sldMkLst>
          <pc:docMk/>
          <pc:sldMk cId="2735058041" sldId="879"/>
        </pc:sldMkLst>
        <pc:spChg chg="mod">
          <ac:chgData name="Jacqueline Beaulac S" userId="f69f664d-f832-444f-882a-930fc10db4a6" providerId="ADAL" clId="{E87CD84F-7E6E-4554-AF6E-E87FADDBEA19}" dt="2019-01-11T16:43:41.693" v="4069" actId="20577"/>
          <ac:spMkLst>
            <pc:docMk/>
            <pc:sldMk cId="2735058041" sldId="879"/>
            <ac:spMk id="3" creationId="{8AA26B70-2CC7-4C35-985F-908993BA470A}"/>
          </ac:spMkLst>
        </pc:spChg>
        <pc:spChg chg="del mod">
          <ac:chgData name="Jacqueline Beaulac S" userId="f69f664d-f832-444f-882a-930fc10db4a6" providerId="ADAL" clId="{E87CD84F-7E6E-4554-AF6E-E87FADDBEA19}" dt="2019-01-11T16:42:34.498" v="4050" actId="478"/>
          <ac:spMkLst>
            <pc:docMk/>
            <pc:sldMk cId="2735058041" sldId="879"/>
            <ac:spMk id="4" creationId="{EC483774-3FB1-409F-BEE0-6BC6A184EBE7}"/>
          </ac:spMkLst>
        </pc:spChg>
        <pc:spChg chg="add mod">
          <ac:chgData name="Jacqueline Beaulac S" userId="f69f664d-f832-444f-882a-930fc10db4a6" providerId="ADAL" clId="{E87CD84F-7E6E-4554-AF6E-E87FADDBEA19}" dt="2019-01-11T16:43:43.849" v="4070" actId="27636"/>
          <ac:spMkLst>
            <pc:docMk/>
            <pc:sldMk cId="2735058041" sldId="879"/>
            <ac:spMk id="5" creationId="{F84A3E03-5D7B-4559-9F2B-CD63FC66D778}"/>
          </ac:spMkLst>
        </pc:spChg>
        <pc:spChg chg="add del mod">
          <ac:chgData name="Jacqueline Beaulac S" userId="f69f664d-f832-444f-882a-930fc10db4a6" providerId="ADAL" clId="{E87CD84F-7E6E-4554-AF6E-E87FADDBEA19}" dt="2019-01-11T15:51:54.694" v="3989" actId="478"/>
          <ac:spMkLst>
            <pc:docMk/>
            <pc:sldMk cId="2735058041" sldId="879"/>
            <ac:spMk id="6" creationId="{DF6A18C3-C1DC-47E5-9B2E-008DADFF2AC7}"/>
          </ac:spMkLst>
        </pc:spChg>
        <pc:spChg chg="add del mod">
          <ac:chgData name="Jacqueline Beaulac S" userId="f69f664d-f832-444f-882a-930fc10db4a6" providerId="ADAL" clId="{E87CD84F-7E6E-4554-AF6E-E87FADDBEA19}" dt="2019-01-11T16:42:36.413" v="4051" actId="478"/>
          <ac:spMkLst>
            <pc:docMk/>
            <pc:sldMk cId="2735058041" sldId="879"/>
            <ac:spMk id="7" creationId="{BC6C0F86-A3A7-4A09-BDB8-663885E14E45}"/>
          </ac:spMkLst>
        </pc:spChg>
        <pc:spChg chg="add del mod">
          <ac:chgData name="Jacqueline Beaulac S" userId="f69f664d-f832-444f-882a-930fc10db4a6" providerId="ADAL" clId="{E87CD84F-7E6E-4554-AF6E-E87FADDBEA19}" dt="2019-01-11T16:43:34.806" v="4064" actId="478"/>
          <ac:spMkLst>
            <pc:docMk/>
            <pc:sldMk cId="2735058041" sldId="879"/>
            <ac:spMk id="9" creationId="{4567A15F-84D5-4CE3-8EF4-FDF8A5CF9D80}"/>
          </ac:spMkLst>
        </pc:spChg>
        <pc:spChg chg="add del mod">
          <ac:chgData name="Jacqueline Beaulac S" userId="f69f664d-f832-444f-882a-930fc10db4a6" providerId="ADAL" clId="{E87CD84F-7E6E-4554-AF6E-E87FADDBEA19}" dt="2019-01-11T16:42:58.784" v="4062" actId="20577"/>
          <ac:spMkLst>
            <pc:docMk/>
            <pc:sldMk cId="2735058041" sldId="879"/>
            <ac:spMk id="10" creationId="{D118257A-5F71-4033-99F6-9AF5AA2F4CA7}"/>
          </ac:spMkLst>
        </pc:spChg>
        <pc:spChg chg="add del mod">
          <ac:chgData name="Jacqueline Beaulac S" userId="f69f664d-f832-444f-882a-930fc10db4a6" providerId="ADAL" clId="{E87CD84F-7E6E-4554-AF6E-E87FADDBEA19}" dt="2019-01-11T16:42:58.784" v="4062" actId="20577"/>
          <ac:spMkLst>
            <pc:docMk/>
            <pc:sldMk cId="2735058041" sldId="879"/>
            <ac:spMk id="11" creationId="{E087EE74-D744-4F10-AE38-54827C29B45E}"/>
          </ac:spMkLst>
        </pc:spChg>
        <pc:spChg chg="add del mod">
          <ac:chgData name="Jacqueline Beaulac S" userId="f69f664d-f832-444f-882a-930fc10db4a6" providerId="ADAL" clId="{E87CD84F-7E6E-4554-AF6E-E87FADDBEA19}" dt="2019-01-11T16:42:58.784" v="4062" actId="20577"/>
          <ac:spMkLst>
            <pc:docMk/>
            <pc:sldMk cId="2735058041" sldId="879"/>
            <ac:spMk id="12" creationId="{C11C519F-C63F-46B5-BF27-875A20BCD5C4}"/>
          </ac:spMkLst>
        </pc:spChg>
        <pc:spChg chg="add del mod">
          <ac:chgData name="Jacqueline Beaulac S" userId="f69f664d-f832-444f-882a-930fc10db4a6" providerId="ADAL" clId="{E87CD84F-7E6E-4554-AF6E-E87FADDBEA19}" dt="2019-01-11T16:42:58.784" v="4062" actId="20577"/>
          <ac:spMkLst>
            <pc:docMk/>
            <pc:sldMk cId="2735058041" sldId="879"/>
            <ac:spMk id="13" creationId="{EC946493-B7E6-4CD8-96C5-15437247C54E}"/>
          </ac:spMkLst>
        </pc:spChg>
        <pc:spChg chg="add del mod">
          <ac:chgData name="Jacqueline Beaulac S" userId="f69f664d-f832-444f-882a-930fc10db4a6" providerId="ADAL" clId="{E87CD84F-7E6E-4554-AF6E-E87FADDBEA19}" dt="2019-01-11T16:43:41.693" v="4069" actId="20577"/>
          <ac:spMkLst>
            <pc:docMk/>
            <pc:sldMk cId="2735058041" sldId="879"/>
            <ac:spMk id="14" creationId="{5C7F4932-6D0B-4CBF-A36A-46B9AA2EB04C}"/>
          </ac:spMkLst>
        </pc:spChg>
        <pc:spChg chg="add del mod">
          <ac:chgData name="Jacqueline Beaulac S" userId="f69f664d-f832-444f-882a-930fc10db4a6" providerId="ADAL" clId="{E87CD84F-7E6E-4554-AF6E-E87FADDBEA19}" dt="2019-01-11T16:43:41.693" v="4069" actId="20577"/>
          <ac:spMkLst>
            <pc:docMk/>
            <pc:sldMk cId="2735058041" sldId="879"/>
            <ac:spMk id="15" creationId="{E8EBFFD8-6E03-4276-959D-F62C84FA135C}"/>
          </ac:spMkLst>
        </pc:spChg>
        <pc:spChg chg="add del mod">
          <ac:chgData name="Jacqueline Beaulac S" userId="f69f664d-f832-444f-882a-930fc10db4a6" providerId="ADAL" clId="{E87CD84F-7E6E-4554-AF6E-E87FADDBEA19}" dt="2019-01-11T16:43:41.693" v="4069" actId="20577"/>
          <ac:spMkLst>
            <pc:docMk/>
            <pc:sldMk cId="2735058041" sldId="879"/>
            <ac:spMk id="16" creationId="{73681834-79D0-4F1E-B1EC-572A80246D5E}"/>
          </ac:spMkLst>
        </pc:spChg>
        <pc:spChg chg="add del mod">
          <ac:chgData name="Jacqueline Beaulac S" userId="f69f664d-f832-444f-882a-930fc10db4a6" providerId="ADAL" clId="{E87CD84F-7E6E-4554-AF6E-E87FADDBEA19}" dt="2019-01-11T16:43:41.693" v="4069" actId="20577"/>
          <ac:spMkLst>
            <pc:docMk/>
            <pc:sldMk cId="2735058041" sldId="879"/>
            <ac:spMk id="17" creationId="{B9961564-A1CD-4176-B5B1-F5276B0DE53A}"/>
          </ac:spMkLst>
        </pc:spChg>
      </pc:sldChg>
      <pc:sldChg chg="addSp delSp modSp add">
        <pc:chgData name="Jacqueline Beaulac S" userId="f69f664d-f832-444f-882a-930fc10db4a6" providerId="ADAL" clId="{E87CD84F-7E6E-4554-AF6E-E87FADDBEA19}" dt="2019-01-14T10:10:53.334" v="5604"/>
        <pc:sldMkLst>
          <pc:docMk/>
          <pc:sldMk cId="3951924747" sldId="880"/>
        </pc:sldMkLst>
        <pc:spChg chg="del mod">
          <ac:chgData name="Jacqueline Beaulac S" userId="f69f664d-f832-444f-882a-930fc10db4a6" providerId="ADAL" clId="{E87CD84F-7E6E-4554-AF6E-E87FADDBEA19}" dt="2019-01-11T15:26:55.763" v="3684" actId="20577"/>
          <ac:spMkLst>
            <pc:docMk/>
            <pc:sldMk cId="3951924747" sldId="880"/>
            <ac:spMk id="3" creationId="{348DCC2E-DEA9-4220-B863-C665E586DF1A}"/>
          </ac:spMkLst>
        </pc:spChg>
        <pc:spChg chg="del">
          <ac:chgData name="Jacqueline Beaulac S" userId="f69f664d-f832-444f-882a-930fc10db4a6" providerId="ADAL" clId="{E87CD84F-7E6E-4554-AF6E-E87FADDBEA19}" dt="2019-01-11T15:26:55.763" v="3684" actId="20577"/>
          <ac:spMkLst>
            <pc:docMk/>
            <pc:sldMk cId="3951924747" sldId="880"/>
            <ac:spMk id="4" creationId="{919E9D61-20EA-4292-96B5-5232FE95A734}"/>
          </ac:spMkLst>
        </pc:spChg>
        <pc:spChg chg="add del mod">
          <ac:chgData name="Jacqueline Beaulac S" userId="f69f664d-f832-444f-882a-930fc10db4a6" providerId="ADAL" clId="{E87CD84F-7E6E-4554-AF6E-E87FADDBEA19}" dt="2019-01-11T15:27:04.476" v="3687" actId="20577"/>
          <ac:spMkLst>
            <pc:docMk/>
            <pc:sldMk cId="3951924747" sldId="880"/>
            <ac:spMk id="5" creationId="{8A986651-F1D1-4128-92DF-99B1B4DAE1E3}"/>
          </ac:spMkLst>
        </pc:spChg>
        <pc:spChg chg="add mod">
          <ac:chgData name="Jacqueline Beaulac S" userId="f69f664d-f832-444f-882a-930fc10db4a6" providerId="ADAL" clId="{E87CD84F-7E6E-4554-AF6E-E87FADDBEA19}" dt="2019-01-11T15:26:55.763" v="3684" actId="20577"/>
          <ac:spMkLst>
            <pc:docMk/>
            <pc:sldMk cId="3951924747" sldId="880"/>
            <ac:spMk id="6" creationId="{CF6DE992-A566-4B6F-9E8E-D926A48B772D}"/>
          </ac:spMkLst>
        </pc:spChg>
        <pc:spChg chg="add del mod">
          <ac:chgData name="Jacqueline Beaulac S" userId="f69f664d-f832-444f-882a-930fc10db4a6" providerId="ADAL" clId="{E87CD84F-7E6E-4554-AF6E-E87FADDBEA19}" dt="2019-01-11T15:27:02.530" v="3686" actId="478"/>
          <ac:spMkLst>
            <pc:docMk/>
            <pc:sldMk cId="3951924747" sldId="880"/>
            <ac:spMk id="7" creationId="{F474785E-1470-482D-AC93-1AC7E914679C}"/>
          </ac:spMkLst>
        </pc:spChg>
        <pc:spChg chg="add mod">
          <ac:chgData name="Jacqueline Beaulac S" userId="f69f664d-f832-444f-882a-930fc10db4a6" providerId="ADAL" clId="{E87CD84F-7E6E-4554-AF6E-E87FADDBEA19}" dt="2019-01-14T09:59:07.119" v="5178" actId="20577"/>
          <ac:spMkLst>
            <pc:docMk/>
            <pc:sldMk cId="3951924747" sldId="880"/>
            <ac:spMk id="9" creationId="{626B2378-E2A7-4127-8569-069C9217E551}"/>
          </ac:spMkLst>
        </pc:spChg>
        <pc:spChg chg="add del mod">
          <ac:chgData name="Jacqueline Beaulac S" userId="f69f664d-f832-444f-882a-930fc10db4a6" providerId="ADAL" clId="{E87CD84F-7E6E-4554-AF6E-E87FADDBEA19}" dt="2019-01-11T15:27:10.650" v="3689" actId="478"/>
          <ac:spMkLst>
            <pc:docMk/>
            <pc:sldMk cId="3951924747" sldId="880"/>
            <ac:spMk id="10" creationId="{74650488-44AC-493D-AA48-8B3CE96C6AAD}"/>
          </ac:spMkLst>
        </pc:spChg>
        <pc:graphicFrameChg chg="mod modGraphic">
          <ac:chgData name="Jacqueline Beaulac S" userId="f69f664d-f832-444f-882a-930fc10db4a6" providerId="ADAL" clId="{E87CD84F-7E6E-4554-AF6E-E87FADDBEA19}" dt="2019-01-14T10:10:53.334" v="5604"/>
          <ac:graphicFrameMkLst>
            <pc:docMk/>
            <pc:sldMk cId="3951924747" sldId="880"/>
            <ac:graphicFrameMk id="8" creationId="{F7BB418E-F250-4AAC-9F79-487DD67C83B9}"/>
          </ac:graphicFrameMkLst>
        </pc:graphicFrameChg>
      </pc:sldChg>
      <pc:sldChg chg="addSp delSp modSp add">
        <pc:chgData name="Jacqueline Beaulac S" userId="f69f664d-f832-444f-882a-930fc10db4a6" providerId="ADAL" clId="{E87CD84F-7E6E-4554-AF6E-E87FADDBEA19}" dt="2019-01-29T11:44:12.694" v="7122" actId="6549"/>
        <pc:sldMkLst>
          <pc:docMk/>
          <pc:sldMk cId="806755399" sldId="881"/>
        </pc:sldMkLst>
        <pc:spChg chg="mod">
          <ac:chgData name="Jacqueline Beaulac S" userId="f69f664d-f832-444f-882a-930fc10db4a6" providerId="ADAL" clId="{E87CD84F-7E6E-4554-AF6E-E87FADDBEA19}" dt="2019-01-11T15:32:02.012" v="3744" actId="20577"/>
          <ac:spMkLst>
            <pc:docMk/>
            <pc:sldMk cId="806755399" sldId="881"/>
            <ac:spMk id="3" creationId="{C445B85E-6D97-413F-83E9-C375CB333F93}"/>
          </ac:spMkLst>
        </pc:spChg>
        <pc:spChg chg="del">
          <ac:chgData name="Jacqueline Beaulac S" userId="f69f664d-f832-444f-882a-930fc10db4a6" providerId="ADAL" clId="{E87CD84F-7E6E-4554-AF6E-E87FADDBEA19}" dt="2019-01-11T15:32:17.132" v="3745" actId="478"/>
          <ac:spMkLst>
            <pc:docMk/>
            <pc:sldMk cId="806755399" sldId="881"/>
            <ac:spMk id="4" creationId="{7659C68D-B17E-4609-8BC1-27688C4A78B6}"/>
          </ac:spMkLst>
        </pc:spChg>
        <pc:spChg chg="add mod">
          <ac:chgData name="Jacqueline Beaulac S" userId="f69f664d-f832-444f-882a-930fc10db4a6" providerId="ADAL" clId="{E87CD84F-7E6E-4554-AF6E-E87FADDBEA19}" dt="2019-01-29T11:44:12.694" v="7122" actId="6549"/>
          <ac:spMkLst>
            <pc:docMk/>
            <pc:sldMk cId="806755399" sldId="881"/>
            <ac:spMk id="6" creationId="{F030AFEE-1A4F-4110-9843-464FDBE4121F}"/>
          </ac:spMkLst>
        </pc:spChg>
        <pc:spChg chg="add mod">
          <ac:chgData name="Jacqueline Beaulac S" userId="f69f664d-f832-444f-882a-930fc10db4a6" providerId="ADAL" clId="{E87CD84F-7E6E-4554-AF6E-E87FADDBEA19}" dt="2019-01-11T17:21:51.139" v="4568" actId="20577"/>
          <ac:spMkLst>
            <pc:docMk/>
            <pc:sldMk cId="806755399" sldId="881"/>
            <ac:spMk id="8" creationId="{FB3FD8D1-C34B-4921-91DE-D8B2C6BA215F}"/>
          </ac:spMkLst>
        </pc:spChg>
        <pc:spChg chg="add del mod">
          <ac:chgData name="Jacqueline Beaulac S" userId="f69f664d-f832-444f-882a-930fc10db4a6" providerId="ADAL" clId="{E87CD84F-7E6E-4554-AF6E-E87FADDBEA19}" dt="2019-01-11T17:24:48.976" v="4579" actId="20577"/>
          <ac:spMkLst>
            <pc:docMk/>
            <pc:sldMk cId="806755399" sldId="881"/>
            <ac:spMk id="10" creationId="{31666EF5-2194-42BA-88F1-3F8974CD6146}"/>
          </ac:spMkLst>
        </pc:spChg>
        <pc:graphicFrameChg chg="add mod modGraphic">
          <ac:chgData name="Jacqueline Beaulac S" userId="f69f664d-f832-444f-882a-930fc10db4a6" providerId="ADAL" clId="{E87CD84F-7E6E-4554-AF6E-E87FADDBEA19}" dt="2019-01-11T15:46:04.224" v="3897" actId="1076"/>
          <ac:graphicFrameMkLst>
            <pc:docMk/>
            <pc:sldMk cId="806755399" sldId="881"/>
            <ac:graphicFrameMk id="5" creationId="{E5694DE0-FCD6-4589-BBCA-E0A5EBB59B48}"/>
          </ac:graphicFrameMkLst>
        </pc:graphicFrameChg>
        <pc:graphicFrameChg chg="add mod modGraphic">
          <ac:chgData name="Jacqueline Beaulac S" userId="f69f664d-f832-444f-882a-930fc10db4a6" providerId="ADAL" clId="{E87CD84F-7E6E-4554-AF6E-E87FADDBEA19}" dt="2019-01-11T17:09:27.006" v="4359" actId="14734"/>
          <ac:graphicFrameMkLst>
            <pc:docMk/>
            <pc:sldMk cId="806755399" sldId="881"/>
            <ac:graphicFrameMk id="7" creationId="{15017601-6746-485C-A5F9-AD1D124B5953}"/>
          </ac:graphicFrameMkLst>
        </pc:graphicFrameChg>
        <pc:graphicFrameChg chg="add del mod modGraphic">
          <ac:chgData name="Jacqueline Beaulac S" userId="f69f664d-f832-444f-882a-930fc10db4a6" providerId="ADAL" clId="{E87CD84F-7E6E-4554-AF6E-E87FADDBEA19}" dt="2019-01-11T17:24:48.976" v="4579" actId="20577"/>
          <ac:graphicFrameMkLst>
            <pc:docMk/>
            <pc:sldMk cId="806755399" sldId="881"/>
            <ac:graphicFrameMk id="9" creationId="{D635737E-25E9-449C-AA5C-06F19B11EDB1}"/>
          </ac:graphicFrameMkLst>
        </pc:graphicFrameChg>
      </pc:sldChg>
      <pc:sldChg chg="addSp delSp modSp add">
        <pc:chgData name="Jacqueline Beaulac S" userId="f69f664d-f832-444f-882a-930fc10db4a6" providerId="ADAL" clId="{E87CD84F-7E6E-4554-AF6E-E87FADDBEA19}" dt="2019-01-14T10:17:24.609" v="5664" actId="14734"/>
        <pc:sldMkLst>
          <pc:docMk/>
          <pc:sldMk cId="700839645" sldId="882"/>
        </pc:sldMkLst>
        <pc:spChg chg="mod">
          <ac:chgData name="Jacqueline Beaulac S" userId="f69f664d-f832-444f-882a-930fc10db4a6" providerId="ADAL" clId="{E87CD84F-7E6E-4554-AF6E-E87FADDBEA19}" dt="2019-01-11T15:31:43.401" v="3735" actId="20577"/>
          <ac:spMkLst>
            <pc:docMk/>
            <pc:sldMk cId="700839645" sldId="882"/>
            <ac:spMk id="3" creationId="{AC8B2894-E7AA-4913-9954-845C92B13254}"/>
          </ac:spMkLst>
        </pc:spChg>
        <pc:spChg chg="del">
          <ac:chgData name="Jacqueline Beaulac S" userId="f69f664d-f832-444f-882a-930fc10db4a6" providerId="ADAL" clId="{E87CD84F-7E6E-4554-AF6E-E87FADDBEA19}" dt="2019-01-11T16:47:27.599" v="4094" actId="478"/>
          <ac:spMkLst>
            <pc:docMk/>
            <pc:sldMk cId="700839645" sldId="882"/>
            <ac:spMk id="4" creationId="{BC9F623C-9F7F-4FC6-A2CA-18A32604AF35}"/>
          </ac:spMkLst>
        </pc:spChg>
        <pc:spChg chg="add mod">
          <ac:chgData name="Jacqueline Beaulac S" userId="f69f664d-f832-444f-882a-930fc10db4a6" providerId="ADAL" clId="{E87CD84F-7E6E-4554-AF6E-E87FADDBEA19}" dt="2019-01-11T16:57:58.700" v="4236" actId="20577"/>
          <ac:spMkLst>
            <pc:docMk/>
            <pc:sldMk cId="700839645" sldId="882"/>
            <ac:spMk id="7" creationId="{7244C077-9706-42BF-8FA3-7695334DD355}"/>
          </ac:spMkLst>
        </pc:spChg>
        <pc:graphicFrameChg chg="add del">
          <ac:chgData name="Jacqueline Beaulac S" userId="f69f664d-f832-444f-882a-930fc10db4a6" providerId="ADAL" clId="{E87CD84F-7E6E-4554-AF6E-E87FADDBEA19}" dt="2019-01-11T16:47:15.927" v="4092" actId="20577"/>
          <ac:graphicFrameMkLst>
            <pc:docMk/>
            <pc:sldMk cId="700839645" sldId="882"/>
            <ac:graphicFrameMk id="5" creationId="{DB8A911F-3EF0-4524-A1AE-03CE97308A74}"/>
          </ac:graphicFrameMkLst>
        </pc:graphicFrameChg>
        <pc:graphicFrameChg chg="add mod modGraphic">
          <ac:chgData name="Jacqueline Beaulac S" userId="f69f664d-f832-444f-882a-930fc10db4a6" providerId="ADAL" clId="{E87CD84F-7E6E-4554-AF6E-E87FADDBEA19}" dt="2019-01-14T10:17:24.609" v="5664" actId="14734"/>
          <ac:graphicFrameMkLst>
            <pc:docMk/>
            <pc:sldMk cId="700839645" sldId="882"/>
            <ac:graphicFrameMk id="6" creationId="{BB00BEB8-30F8-4428-B982-50E790D1C2DA}"/>
          </ac:graphicFrameMkLst>
        </pc:graphicFrameChg>
      </pc:sldChg>
      <pc:sldChg chg="addSp delSp modSp add ord modTransition">
        <pc:chgData name="Jacqueline Beaulac S" userId="f69f664d-f832-444f-882a-930fc10db4a6" providerId="ADAL" clId="{E87CD84F-7E6E-4554-AF6E-E87FADDBEA19}" dt="2019-01-11T17:19:41.761" v="4556" actId="20577"/>
        <pc:sldMkLst>
          <pc:docMk/>
          <pc:sldMk cId="2978620212" sldId="883"/>
        </pc:sldMkLst>
        <pc:spChg chg="del">
          <ac:chgData name="Jacqueline Beaulac S" userId="f69f664d-f832-444f-882a-930fc10db4a6" providerId="ADAL" clId="{E87CD84F-7E6E-4554-AF6E-E87FADDBEA19}" dt="2019-01-11T16:37:28.586" v="3992" actId="20577"/>
          <ac:spMkLst>
            <pc:docMk/>
            <pc:sldMk cId="2978620212" sldId="883"/>
            <ac:spMk id="2" creationId="{618BB867-E12C-43A3-A8BE-0BE54DFC801A}"/>
          </ac:spMkLst>
        </pc:spChg>
        <pc:spChg chg="del">
          <ac:chgData name="Jacqueline Beaulac S" userId="f69f664d-f832-444f-882a-930fc10db4a6" providerId="ADAL" clId="{E87CD84F-7E6E-4554-AF6E-E87FADDBEA19}" dt="2019-01-11T16:37:28.586" v="3992" actId="20577"/>
          <ac:spMkLst>
            <pc:docMk/>
            <pc:sldMk cId="2978620212" sldId="883"/>
            <ac:spMk id="3" creationId="{298D8099-9812-4C6F-A6FE-6DA16322D440}"/>
          </ac:spMkLst>
        </pc:spChg>
        <pc:spChg chg="del mod">
          <ac:chgData name="Jacqueline Beaulac S" userId="f69f664d-f832-444f-882a-930fc10db4a6" providerId="ADAL" clId="{E87CD84F-7E6E-4554-AF6E-E87FADDBEA19}" dt="2019-01-11T16:37:28.586" v="3992" actId="20577"/>
          <ac:spMkLst>
            <pc:docMk/>
            <pc:sldMk cId="2978620212" sldId="883"/>
            <ac:spMk id="5" creationId="{03ED33F0-2D37-4197-AB6E-0362E6343240}"/>
          </ac:spMkLst>
        </pc:spChg>
        <pc:spChg chg="add mod">
          <ac:chgData name="Jacqueline Beaulac S" userId="f69f664d-f832-444f-882a-930fc10db4a6" providerId="ADAL" clId="{E87CD84F-7E6E-4554-AF6E-E87FADDBEA19}" dt="2019-01-11T16:40:22.273" v="4004" actId="20577"/>
          <ac:spMkLst>
            <pc:docMk/>
            <pc:sldMk cId="2978620212" sldId="883"/>
            <ac:spMk id="6" creationId="{55D8E48C-1B5E-4620-BB43-B65E88C21528}"/>
          </ac:spMkLst>
        </pc:spChg>
        <pc:spChg chg="add mod">
          <ac:chgData name="Jacqueline Beaulac S" userId="f69f664d-f832-444f-882a-930fc10db4a6" providerId="ADAL" clId="{E87CD84F-7E6E-4554-AF6E-E87FADDBEA19}" dt="2019-01-11T16:46:52.967" v="4090" actId="113"/>
          <ac:spMkLst>
            <pc:docMk/>
            <pc:sldMk cId="2978620212" sldId="883"/>
            <ac:spMk id="7" creationId="{07CD32EF-C9A7-41D2-9659-28AB19E20574}"/>
          </ac:spMkLst>
        </pc:spChg>
      </pc:sldChg>
      <pc:sldChg chg="addSp delSp modSp add">
        <pc:chgData name="Jacqueline Beaulac S" userId="f69f664d-f832-444f-882a-930fc10db4a6" providerId="ADAL" clId="{E87CD84F-7E6E-4554-AF6E-E87FADDBEA19}" dt="2019-01-14T09:51:20.756" v="5105" actId="15"/>
        <pc:sldMkLst>
          <pc:docMk/>
          <pc:sldMk cId="3062628906" sldId="884"/>
        </pc:sldMkLst>
        <pc:spChg chg="mod">
          <ac:chgData name="Jacqueline Beaulac S" userId="f69f664d-f832-444f-882a-930fc10db4a6" providerId="ADAL" clId="{E87CD84F-7E6E-4554-AF6E-E87FADDBEA19}" dt="2019-01-11T17:34:23.048" v="4777" actId="20577"/>
          <ac:spMkLst>
            <pc:docMk/>
            <pc:sldMk cId="3062628906" sldId="884"/>
            <ac:spMk id="3" creationId="{4C9F79F1-4FA6-4E9B-B6A4-2F1356D88C53}"/>
          </ac:spMkLst>
        </pc:spChg>
        <pc:spChg chg="del">
          <ac:chgData name="Jacqueline Beaulac S" userId="f69f664d-f832-444f-882a-930fc10db4a6" providerId="ADAL" clId="{E87CD84F-7E6E-4554-AF6E-E87FADDBEA19}" dt="2019-01-11T17:24:56.930" v="4582" actId="478"/>
          <ac:spMkLst>
            <pc:docMk/>
            <pc:sldMk cId="3062628906" sldId="884"/>
            <ac:spMk id="4" creationId="{82DBD65C-39EB-4AA7-A706-97043FCAD5B2}"/>
          </ac:spMkLst>
        </pc:spChg>
        <pc:spChg chg="add del mod">
          <ac:chgData name="Jacqueline Beaulac S" userId="f69f664d-f832-444f-882a-930fc10db4a6" providerId="ADAL" clId="{E87CD84F-7E6E-4554-AF6E-E87FADDBEA19}" dt="2019-01-14T09:41:08.761" v="4894" actId="767"/>
          <ac:spMkLst>
            <pc:docMk/>
            <pc:sldMk cId="3062628906" sldId="884"/>
            <ac:spMk id="4" creationId="{EE880F10-2D03-4CBF-B665-BC26A9040F80}"/>
          </ac:spMkLst>
        </pc:spChg>
        <pc:spChg chg="add del mod">
          <ac:chgData name="Jacqueline Beaulac S" userId="f69f664d-f832-444f-882a-930fc10db4a6" providerId="ADAL" clId="{E87CD84F-7E6E-4554-AF6E-E87FADDBEA19}" dt="2019-01-11T17:25:02.170" v="4587" actId="20577"/>
          <ac:spMkLst>
            <pc:docMk/>
            <pc:sldMk cId="3062628906" sldId="884"/>
            <ac:spMk id="6" creationId="{D43AF00D-3B93-4685-AABC-0737CC3800C0}"/>
          </ac:spMkLst>
        </pc:spChg>
        <pc:spChg chg="add mod">
          <ac:chgData name="Jacqueline Beaulac S" userId="f69f664d-f832-444f-882a-930fc10db4a6" providerId="ADAL" clId="{E87CD84F-7E6E-4554-AF6E-E87FADDBEA19}" dt="2019-01-14T09:50:35.269" v="5085" actId="1036"/>
          <ac:spMkLst>
            <pc:docMk/>
            <pc:sldMk cId="3062628906" sldId="884"/>
            <ac:spMk id="6" creationId="{FE5E331E-9D3F-401F-9D1D-71218DF0D5B5}"/>
          </ac:spMkLst>
        </pc:spChg>
        <pc:spChg chg="add mod">
          <ac:chgData name="Jacqueline Beaulac S" userId="f69f664d-f832-444f-882a-930fc10db4a6" providerId="ADAL" clId="{E87CD84F-7E6E-4554-AF6E-E87FADDBEA19}" dt="2019-01-14T09:51:20.756" v="5105" actId="15"/>
          <ac:spMkLst>
            <pc:docMk/>
            <pc:sldMk cId="3062628906" sldId="884"/>
            <ac:spMk id="8" creationId="{70907A3C-6F67-40C7-B854-54E5065857EF}"/>
          </ac:spMkLst>
        </pc:spChg>
        <pc:graphicFrameChg chg="add mod modGraphic">
          <ac:chgData name="Jacqueline Beaulac S" userId="f69f664d-f832-444f-882a-930fc10db4a6" providerId="ADAL" clId="{E87CD84F-7E6E-4554-AF6E-E87FADDBEA19}" dt="2019-01-14T09:51:14.585" v="5104" actId="1035"/>
          <ac:graphicFrameMkLst>
            <pc:docMk/>
            <pc:sldMk cId="3062628906" sldId="884"/>
            <ac:graphicFrameMk id="5" creationId="{6BB336A4-192E-4747-9A73-4A2096DBE8C6}"/>
          </ac:graphicFrameMkLst>
        </pc:graphicFrameChg>
        <pc:graphicFrameChg chg="add mod modGraphic">
          <ac:chgData name="Jacqueline Beaulac S" userId="f69f664d-f832-444f-882a-930fc10db4a6" providerId="ADAL" clId="{E87CD84F-7E6E-4554-AF6E-E87FADDBEA19}" dt="2019-01-14T09:51:14.585" v="5104" actId="1035"/>
          <ac:graphicFrameMkLst>
            <pc:docMk/>
            <pc:sldMk cId="3062628906" sldId="884"/>
            <ac:graphicFrameMk id="7" creationId="{8C8CE85E-AAB0-4745-A277-CF3D2C84DF9D}"/>
          </ac:graphicFrameMkLst>
        </pc:graphicFrameChg>
      </pc:sldChg>
      <pc:sldChg chg="modSp add">
        <pc:chgData name="Jacqueline Beaulac S" userId="f69f664d-f832-444f-882a-930fc10db4a6" providerId="ADAL" clId="{E87CD84F-7E6E-4554-AF6E-E87FADDBEA19}" dt="2019-01-14T10:12:37.919" v="5615"/>
        <pc:sldMkLst>
          <pc:docMk/>
          <pc:sldMk cId="3553173126" sldId="885"/>
        </pc:sldMkLst>
        <pc:spChg chg="mod">
          <ac:chgData name="Jacqueline Beaulac S" userId="f69f664d-f832-444f-882a-930fc10db4a6" providerId="ADAL" clId="{E87CD84F-7E6E-4554-AF6E-E87FADDBEA19}" dt="2019-01-14T09:59:22.544" v="5181" actId="20577"/>
          <ac:spMkLst>
            <pc:docMk/>
            <pc:sldMk cId="3553173126" sldId="885"/>
            <ac:spMk id="9" creationId="{626B2378-E2A7-4127-8569-069C9217E551}"/>
          </ac:spMkLst>
        </pc:spChg>
        <pc:graphicFrameChg chg="mod modGraphic">
          <ac:chgData name="Jacqueline Beaulac S" userId="f69f664d-f832-444f-882a-930fc10db4a6" providerId="ADAL" clId="{E87CD84F-7E6E-4554-AF6E-E87FADDBEA19}" dt="2019-01-14T10:12:37.919" v="5615"/>
          <ac:graphicFrameMkLst>
            <pc:docMk/>
            <pc:sldMk cId="3553173126" sldId="885"/>
            <ac:graphicFrameMk id="8" creationId="{F7BB418E-F250-4AAC-9F79-487DD67C83B9}"/>
          </ac:graphicFrameMkLst>
        </pc:graphicFrameChg>
      </pc:sldChg>
      <pc:sldChg chg="modSp add">
        <pc:chgData name="Jacqueline Beaulac S" userId="f69f664d-f832-444f-882a-930fc10db4a6" providerId="ADAL" clId="{E87CD84F-7E6E-4554-AF6E-E87FADDBEA19}" dt="2019-01-14T10:25:14.585" v="5857" actId="20577"/>
        <pc:sldMkLst>
          <pc:docMk/>
          <pc:sldMk cId="3818820055" sldId="886"/>
        </pc:sldMkLst>
        <pc:spChg chg="mod">
          <ac:chgData name="Jacqueline Beaulac S" userId="f69f664d-f832-444f-882a-930fc10db4a6" providerId="ADAL" clId="{E87CD84F-7E6E-4554-AF6E-E87FADDBEA19}" dt="2019-01-14T10:12:54.883" v="5618" actId="20577"/>
          <ac:spMkLst>
            <pc:docMk/>
            <pc:sldMk cId="3818820055" sldId="886"/>
            <ac:spMk id="9" creationId="{626B2378-E2A7-4127-8569-069C9217E551}"/>
          </ac:spMkLst>
        </pc:spChg>
        <pc:graphicFrameChg chg="mod modGraphic">
          <ac:chgData name="Jacqueline Beaulac S" userId="f69f664d-f832-444f-882a-930fc10db4a6" providerId="ADAL" clId="{E87CD84F-7E6E-4554-AF6E-E87FADDBEA19}" dt="2019-01-14T10:25:14.585" v="5857" actId="20577"/>
          <ac:graphicFrameMkLst>
            <pc:docMk/>
            <pc:sldMk cId="3818820055" sldId="886"/>
            <ac:graphicFrameMk id="8" creationId="{F7BB418E-F250-4AAC-9F79-487DD67C83B9}"/>
          </ac:graphicFrameMkLst>
        </pc:graphicFrameChg>
      </pc:sldChg>
      <pc:sldChg chg="addSp delSp modSp add modNotesTx">
        <pc:chgData name="Jacqueline Beaulac S" userId="f69f664d-f832-444f-882a-930fc10db4a6" providerId="ADAL" clId="{E87CD84F-7E6E-4554-AF6E-E87FADDBEA19}" dt="2019-01-28T12:17:22.917" v="7077" actId="20577"/>
        <pc:sldMkLst>
          <pc:docMk/>
          <pc:sldMk cId="1165136795" sldId="887"/>
        </pc:sldMkLst>
        <pc:spChg chg="del">
          <ac:chgData name="Jacqueline Beaulac S" userId="f69f664d-f832-444f-882a-930fc10db4a6" providerId="ADAL" clId="{E87CD84F-7E6E-4554-AF6E-E87FADDBEA19}" dt="2019-01-28T10:29:23.816" v="5912"/>
          <ac:spMkLst>
            <pc:docMk/>
            <pc:sldMk cId="1165136795" sldId="887"/>
            <ac:spMk id="2" creationId="{302206E1-A5AD-4908-A51E-A9BCE43299ED}"/>
          </ac:spMkLst>
        </pc:spChg>
        <pc:spChg chg="del">
          <ac:chgData name="Jacqueline Beaulac S" userId="f69f664d-f832-444f-882a-930fc10db4a6" providerId="ADAL" clId="{E87CD84F-7E6E-4554-AF6E-E87FADDBEA19}" dt="2019-01-28T10:29:23.816" v="5912"/>
          <ac:spMkLst>
            <pc:docMk/>
            <pc:sldMk cId="1165136795" sldId="887"/>
            <ac:spMk id="3" creationId="{B5E0ADFC-77DE-4EEF-BD16-5017B2C7F014}"/>
          </ac:spMkLst>
        </pc:spChg>
        <pc:spChg chg="del mod">
          <ac:chgData name="Jacqueline Beaulac S" userId="f69f664d-f832-444f-882a-930fc10db4a6" providerId="ADAL" clId="{E87CD84F-7E6E-4554-AF6E-E87FADDBEA19}" dt="2019-01-28T10:29:23.816" v="5912"/>
          <ac:spMkLst>
            <pc:docMk/>
            <pc:sldMk cId="1165136795" sldId="887"/>
            <ac:spMk id="5" creationId="{FA264642-7DB5-4CD7-8A59-A10B4630FAB4}"/>
          </ac:spMkLst>
        </pc:spChg>
        <pc:spChg chg="add mod">
          <ac:chgData name="Jacqueline Beaulac S" userId="f69f664d-f832-444f-882a-930fc10db4a6" providerId="ADAL" clId="{E87CD84F-7E6E-4554-AF6E-E87FADDBEA19}" dt="2019-01-28T10:29:38.653" v="5975" actId="20577"/>
          <ac:spMkLst>
            <pc:docMk/>
            <pc:sldMk cId="1165136795" sldId="887"/>
            <ac:spMk id="6" creationId="{8563772D-E468-41E1-BE1A-99A7BB59062D}"/>
          </ac:spMkLst>
        </pc:spChg>
        <pc:spChg chg="add mod">
          <ac:chgData name="Jacqueline Beaulac S" userId="f69f664d-f832-444f-882a-930fc10db4a6" providerId="ADAL" clId="{E87CD84F-7E6E-4554-AF6E-E87FADDBEA19}" dt="2019-01-28T12:17:22.917" v="7077" actId="20577"/>
          <ac:spMkLst>
            <pc:docMk/>
            <pc:sldMk cId="1165136795" sldId="887"/>
            <ac:spMk id="7" creationId="{D0539FFE-4E3D-490E-8D69-DC9C7E94615C}"/>
          </ac:spMkLst>
        </pc:spChg>
      </pc:sldChg>
      <pc:sldChg chg="modSp add modNotesTx">
        <pc:chgData name="Jacqueline Beaulac S" userId="f69f664d-f832-444f-882a-930fc10db4a6" providerId="ADAL" clId="{E87CD84F-7E6E-4554-AF6E-E87FADDBEA19}" dt="2019-01-28T12:18:01.398" v="7108" actId="5793"/>
        <pc:sldMkLst>
          <pc:docMk/>
          <pc:sldMk cId="3632450266" sldId="888"/>
        </pc:sldMkLst>
        <pc:spChg chg="mod">
          <ac:chgData name="Jacqueline Beaulac S" userId="f69f664d-f832-444f-882a-930fc10db4a6" providerId="ADAL" clId="{E87CD84F-7E6E-4554-AF6E-E87FADDBEA19}" dt="2019-01-28T10:59:12.506" v="6422" actId="20577"/>
          <ac:spMkLst>
            <pc:docMk/>
            <pc:sldMk cId="3632450266" sldId="888"/>
            <ac:spMk id="3" creationId="{A39FA4D3-784F-4455-A136-317F0AE1CC04}"/>
          </ac:spMkLst>
        </pc:spChg>
        <pc:spChg chg="mod">
          <ac:chgData name="Jacqueline Beaulac S" userId="f69f664d-f832-444f-882a-930fc10db4a6" providerId="ADAL" clId="{E87CD84F-7E6E-4554-AF6E-E87FADDBEA19}" dt="2019-01-28T12:18:01.398" v="7108" actId="5793"/>
          <ac:spMkLst>
            <pc:docMk/>
            <pc:sldMk cId="3632450266" sldId="888"/>
            <ac:spMk id="4" creationId="{6C4A007C-D67A-4E88-B9B7-831AF87A08A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https://wiki.onap.org/display/DW/Onboarding+Services+into+SDC+and+Instantiating+through+VID</a:t>
            </a:r>
          </a:p>
          <a:p>
            <a:r>
              <a:rPr lang="sv-SE"/>
              <a:t>Ref: https://wiki.onap.org/display/DW/Resource+Onboarding</a:t>
            </a:r>
          </a:p>
          <a:p>
            <a:r>
              <a:rPr lang="sv-SE"/>
              <a:t>Ref: https://wiki.onap.org/pages/viewpage.action?pageId=1018618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39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https://wiki.onap.org/display/DW/Target+Internal+DM+Reference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2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18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https://wiki.onap.org/display/DW/TIDM+onap.datatypes.ProviderInfo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68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Credit to Steve B. (</a:t>
            </a:r>
            <a:r>
              <a:rPr lang="sv-SE" err="1"/>
              <a:t>Chapter</a:t>
            </a:r>
            <a:r>
              <a:rPr lang="sv-SE"/>
              <a:t> 8 </a:t>
            </a:r>
            <a:r>
              <a:rPr lang="sv-SE" err="1"/>
              <a:t>of</a:t>
            </a:r>
            <a:r>
              <a:rPr lang="sv-SE"/>
              <a:t> ”Basic </a:t>
            </a:r>
            <a:r>
              <a:rPr lang="sv-SE" err="1"/>
              <a:t>Onap</a:t>
            </a:r>
            <a:r>
              <a:rPr lang="sv-SE"/>
              <a:t> </a:t>
            </a:r>
            <a:r>
              <a:rPr lang="sv-SE" err="1"/>
              <a:t>Descriptor</a:t>
            </a:r>
            <a:r>
              <a:rPr lang="sv-SE"/>
              <a:t> for PNF” </a:t>
            </a:r>
            <a:r>
              <a:rPr lang="sv-SE" err="1"/>
              <a:t>study</a:t>
            </a:r>
            <a:r>
              <a:rPr lang="sv-SE"/>
              <a:t>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8DBFD-8AAA-44EF-A1F8-295C471726FB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674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https://wiki.onap.org/display/DW/Onboarding+Services+into+SDC+and+Instantiating+through+VID</a:t>
            </a:r>
          </a:p>
          <a:p>
            <a:r>
              <a:rPr lang="sv-SE"/>
              <a:t>Ref: https://wiki.onap.org/display/DW/Resource+Onboarding</a:t>
            </a:r>
          </a:p>
          <a:p>
            <a:r>
              <a:rPr lang="sv-SE"/>
              <a:t>Ref: https://wiki.onap.org/pages/viewpage.action?pageId=1018618</a:t>
            </a:r>
            <a:endParaRPr lang="en-CA"/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8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62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https://wiki.onap.org/display/DW/5G+-+PNF+PnP+-+Integration+Test+Cases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06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41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Ref: https://wiki.onap.org/display/DW/ONAP+SDC+AID+Data+Model 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14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/>
              <a:t>Ref: https://wiki.onap.org/display/DW/ONAP+SDC+AID+Data+Model </a:t>
            </a:r>
            <a:endParaRPr lang="en-CA"/>
          </a:p>
          <a:p>
            <a:r>
              <a:rPr lang="sv-SE"/>
              <a:t>Ref: https://wiki.onap.org/display/DW/Composition+%28Service+design%29+tab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29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77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57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3A4B5D20-092E-4406-BAFA-43D97EAA9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hyperlink" Target="https://wiki.onap.org/display/DW/Categories+to+use+in+SDC+projec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/>
              <a:t>PNF Onboarding </a:t>
            </a:r>
            <a:br>
              <a:rPr lang="en-US" sz="6000"/>
            </a:br>
            <a:r>
              <a:rPr lang="en-US" sz="6000"/>
              <a:t>&amp; PNFD Translation</a:t>
            </a:r>
            <a:br>
              <a:rPr lang="en-US"/>
            </a:br>
            <a:br>
              <a:rPr lang="en-US"/>
            </a:br>
            <a:r>
              <a:rPr lang="en-US"/>
              <a:t>Ericsson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/>
              <a:t>2019-01-28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BA7039-1511-4949-9A62-130679CCB8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8B2894-E7AA-4913-9954-845C92B13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err="1"/>
              <a:t>Current</a:t>
            </a:r>
            <a:r>
              <a:rPr lang="sv-SE"/>
              <a:t> AAI </a:t>
            </a:r>
            <a:r>
              <a:rPr lang="sv-SE" err="1"/>
              <a:t>Complex</a:t>
            </a:r>
            <a:r>
              <a:rPr lang="sv-SE"/>
              <a:t> </a:t>
            </a:r>
            <a:r>
              <a:rPr lang="sv-SE" err="1"/>
              <a:t>datatype</a:t>
            </a:r>
            <a:endParaRPr lang="en-CA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B00BEB8-30F8-4428-B982-50E790D1C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33651"/>
              </p:ext>
            </p:extLst>
          </p:nvPr>
        </p:nvGraphicFramePr>
        <p:xfrm>
          <a:off x="314961" y="1371504"/>
          <a:ext cx="9863511" cy="49189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69962">
                  <a:extLst>
                    <a:ext uri="{9D8B030D-6E8A-4147-A177-3AD203B41FA5}">
                      <a16:colId xmlns:a16="http://schemas.microsoft.com/office/drawing/2014/main" val="3822815522"/>
                    </a:ext>
                  </a:extLst>
                </a:gridCol>
                <a:gridCol w="949482">
                  <a:extLst>
                    <a:ext uri="{9D8B030D-6E8A-4147-A177-3AD203B41FA5}">
                      <a16:colId xmlns:a16="http://schemas.microsoft.com/office/drawing/2014/main" val="77083829"/>
                    </a:ext>
                  </a:extLst>
                </a:gridCol>
                <a:gridCol w="554893">
                  <a:extLst>
                    <a:ext uri="{9D8B030D-6E8A-4147-A177-3AD203B41FA5}">
                      <a16:colId xmlns:a16="http://schemas.microsoft.com/office/drawing/2014/main" val="3076506658"/>
                    </a:ext>
                  </a:extLst>
                </a:gridCol>
                <a:gridCol w="933628">
                  <a:extLst>
                    <a:ext uri="{9D8B030D-6E8A-4147-A177-3AD203B41FA5}">
                      <a16:colId xmlns:a16="http://schemas.microsoft.com/office/drawing/2014/main" val="3609587039"/>
                    </a:ext>
                  </a:extLst>
                </a:gridCol>
                <a:gridCol w="5755546">
                  <a:extLst>
                    <a:ext uri="{9D8B030D-6E8A-4147-A177-3AD203B41FA5}">
                      <a16:colId xmlns:a16="http://schemas.microsoft.com/office/drawing/2014/main" val="1963156850"/>
                    </a:ext>
                  </a:extLst>
                </a:gridCol>
              </a:tblGrid>
              <a:tr h="24477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Name</a:t>
                      </a:r>
                      <a:endParaRPr lang="en-CA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Required</a:t>
                      </a:r>
                      <a:endParaRPr lang="en-CA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Type</a:t>
                      </a:r>
                      <a:endParaRPr lang="en-CA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Constraints</a:t>
                      </a:r>
                      <a:endParaRPr lang="en-CA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Description</a:t>
                      </a:r>
                      <a:endParaRPr lang="en-CA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445297074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CA" sz="1100" b="1">
                          <a:effectLst/>
                        </a:rPr>
                        <a:t>physical-location-id</a:t>
                      </a:r>
                      <a:endParaRPr lang="en-CA" sz="11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sv-SE" sz="11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 identifier for physical location, e.g., CLLI</a:t>
                      </a: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161782135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data-center-code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center code which can be an alternate way to identify a complex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154286142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complex-name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Gamma complex name for LCP instance.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942666556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identity-</a:t>
                      </a:r>
                      <a:r>
                        <a:rPr lang="en-CA" sz="11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 of the keystone identity service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3478708161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resource-version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 optimistic concurrency.  Must be empty on create, valid on update and delete.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315040949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physical-location-type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Type, e.g., central office, data center.</a:t>
                      </a: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2211731132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street1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664470138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street2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2203809358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4284463424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905835388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postal-code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3550242876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63592925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033432633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latitude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3252877136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longitude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752067887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elevation</a:t>
                      </a: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794975372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lata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2235467032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tns:ctag-pools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64588331"/>
                  </a:ext>
                </a:extLst>
              </a:tr>
              <a:tr h="24477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tns:relationship-list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391523405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244C077-9706-42BF-8FA3-7695334DD355}"/>
              </a:ext>
            </a:extLst>
          </p:cNvPr>
          <p:cNvSpPr txBox="1"/>
          <p:nvPr/>
        </p:nvSpPr>
        <p:spPr>
          <a:xfrm>
            <a:off x="314961" y="981071"/>
            <a:ext cx="707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err="1"/>
              <a:t>Description</a:t>
            </a:r>
            <a:r>
              <a:rPr lang="sv-SE"/>
              <a:t>: </a:t>
            </a:r>
            <a:r>
              <a:rPr lang="en-US"/>
              <a:t>Collection of physical locations that can house cloud-regions.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83964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857AD-B11E-4D09-97B9-2CCF651B9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6B2378-E2A7-4127-8569-069C9217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ETSI SOL001 PNFD </a:t>
            </a:r>
            <a:r>
              <a:rPr lang="sv-SE" err="1"/>
              <a:t>LocationInfo</a:t>
            </a:r>
            <a:r>
              <a:rPr lang="sv-SE"/>
              <a:t> vs. AAI </a:t>
            </a:r>
            <a:r>
              <a:rPr lang="sv-SE" err="1"/>
              <a:t>Complex</a:t>
            </a:r>
            <a:r>
              <a:rPr lang="sv-SE"/>
              <a:t> (1/3)</a:t>
            </a:r>
            <a:endParaRPr lang="en-CA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7BB418E-F250-4AAC-9F79-487DD67C83B9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65107539"/>
              </p:ext>
            </p:extLst>
          </p:nvPr>
        </p:nvGraphicFramePr>
        <p:xfrm>
          <a:off x="443343" y="1227859"/>
          <a:ext cx="10705602" cy="4556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2118">
                  <a:extLst>
                    <a:ext uri="{9D8B030D-6E8A-4147-A177-3AD203B41FA5}">
                      <a16:colId xmlns:a16="http://schemas.microsoft.com/office/drawing/2014/main" val="3861674093"/>
                    </a:ext>
                  </a:extLst>
                </a:gridCol>
                <a:gridCol w="3611880">
                  <a:extLst>
                    <a:ext uri="{9D8B030D-6E8A-4147-A177-3AD203B41FA5}">
                      <a16:colId xmlns:a16="http://schemas.microsoft.com/office/drawing/2014/main" val="4000215068"/>
                    </a:ext>
                  </a:extLst>
                </a:gridCol>
                <a:gridCol w="1044596">
                  <a:extLst>
                    <a:ext uri="{9D8B030D-6E8A-4147-A177-3AD203B41FA5}">
                      <a16:colId xmlns:a16="http://schemas.microsoft.com/office/drawing/2014/main" val="4185176461"/>
                    </a:ext>
                  </a:extLst>
                </a:gridCol>
                <a:gridCol w="3077008">
                  <a:extLst>
                    <a:ext uri="{9D8B030D-6E8A-4147-A177-3AD203B41FA5}">
                      <a16:colId xmlns:a16="http://schemas.microsoft.com/office/drawing/2014/main" val="3864958817"/>
                    </a:ext>
                  </a:extLst>
                </a:gridCol>
              </a:tblGrid>
              <a:tr h="253150">
                <a:tc>
                  <a:txBody>
                    <a:bodyPr/>
                    <a:lstStyle/>
                    <a:p>
                      <a:r>
                        <a:rPr lang="en-CA" sz="1000" kern="1200"/>
                        <a:t>ETSI SOL001 PNFD </a:t>
                      </a:r>
                      <a:r>
                        <a:rPr lang="en-CA" sz="1000" kern="1200" err="1"/>
                        <a:t>LocationInfo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/>
                        <a:t>description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/>
                        <a:t>AAI </a:t>
                      </a:r>
                      <a:r>
                        <a:rPr lang="sv-SE" sz="1000" err="1"/>
                        <a:t>Complex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/>
                        <a:t>Handling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355630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country_code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Shall be a two-letter ISO 3166 [10] country code in capital letters. </a:t>
                      </a:r>
                      <a:endParaRPr lang="en-CA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Convert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</a:t>
                      </a: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 3166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string?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068869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=1</a:t>
                      </a:r>
                      <a:endParaRPr lang="en-CA" sz="10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 subdivisions (state, canton, region, province, prefecture)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471780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err="1">
                          <a:effectLst/>
                        </a:rPr>
                        <a:t>civic_address_element.ca_value</a:t>
                      </a:r>
                      <a:r>
                        <a:rPr lang="en-GB" sz="1000" kern="1200">
                          <a:effectLst/>
                        </a:rPr>
                        <a:t>,  where </a:t>
                      </a:r>
                      <a:r>
                        <a:rPr lang="en-GB" sz="1000" kern="1200" err="1">
                          <a:effectLst/>
                        </a:rPr>
                        <a:t>ca_type</a:t>
                      </a:r>
                      <a:r>
                        <a:rPr lang="en-GB" sz="1000" kern="1200">
                          <a:effectLst/>
                        </a:rPr>
                        <a:t>=2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county, parish, gun (JP), district (IN)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308512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err="1">
                          <a:effectLst/>
                        </a:rPr>
                        <a:t>civic_address_element.ca_value</a:t>
                      </a:r>
                      <a:r>
                        <a:rPr lang="en-GB" sz="1000" kern="1200">
                          <a:effectLst/>
                        </a:rPr>
                        <a:t>,  where </a:t>
                      </a:r>
                      <a:r>
                        <a:rPr lang="en-GB" sz="1000" kern="1200" err="1">
                          <a:effectLst/>
                        </a:rPr>
                        <a:t>ca_type</a:t>
                      </a:r>
                      <a:r>
                        <a:rPr lang="en-GB" sz="1000" kern="1200">
                          <a:effectLst/>
                        </a:rPr>
                        <a:t>=3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city, township, </a:t>
                      </a:r>
                      <a:r>
                        <a:rPr lang="en-CA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</a:t>
                      </a:r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(JP)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264975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err="1">
                          <a:effectLst/>
                        </a:rPr>
                        <a:t>civic_address_element.ca_value</a:t>
                      </a:r>
                      <a:r>
                        <a:rPr lang="en-GB" sz="1000" kern="1200">
                          <a:effectLst/>
                        </a:rPr>
                        <a:t>,  where </a:t>
                      </a:r>
                      <a:r>
                        <a:rPr lang="en-GB" sz="1000" kern="1200" err="1">
                          <a:effectLst/>
                        </a:rPr>
                        <a:t>ca_type</a:t>
                      </a:r>
                      <a:r>
                        <a:rPr lang="en-GB" sz="1000" kern="1200">
                          <a:effectLst/>
                        </a:rPr>
                        <a:t>=4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 division, borough, city district, ward, </a:t>
                      </a:r>
                      <a:r>
                        <a:rPr lang="en-CA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chou (JP)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AAI? Or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”city”?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699710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err="1">
                          <a:effectLst/>
                        </a:rPr>
                        <a:t>civic_address_element.ca_value</a:t>
                      </a:r>
                      <a:r>
                        <a:rPr lang="en-GB" sz="1000" kern="1200">
                          <a:effectLst/>
                        </a:rPr>
                        <a:t>,  where </a:t>
                      </a:r>
                      <a:r>
                        <a:rPr lang="en-GB" sz="1000" kern="1200" err="1">
                          <a:effectLst/>
                        </a:rPr>
                        <a:t>ca_type</a:t>
                      </a:r>
                      <a:r>
                        <a:rPr lang="en-GB" sz="1000" kern="1200">
                          <a:effectLst/>
                        </a:rPr>
                        <a:t>=5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neighborhood, block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Add to AAI? Or include in ”city”?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003356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=6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of streets below the neighborhood level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Add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AAI? Or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include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”city”?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817344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16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leading street 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street1/street2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85832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17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trailing street suffix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 to define in which order to copy fields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7937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18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suffix or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 to define in which order to copy fields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03929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19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house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 to define in which order to copy fields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644135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house number suffix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 to define in which order to copy fields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906676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landmark or vanity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37634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additional location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936581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name (residence and office occupant)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for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AAI?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77411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postal/zip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postal-code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10781"/>
                  </a:ext>
                </a:extLst>
              </a:tr>
              <a:tr h="253150">
                <a:tc>
                  <a:txBody>
                    <a:bodyPr/>
                    <a:lstStyle/>
                    <a:p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civic_address_element.ca_value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where </a:t>
                      </a: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ca_type</a:t>
                      </a:r>
                      <a:r>
                        <a:rPr lang="en-GB" sz="10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sv-SE" sz="1000"/>
                        <a:t>25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building (structure)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084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92474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857AD-B11E-4D09-97B9-2CCF651B9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6B2378-E2A7-4127-8569-069C9217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ETSI SOL001 PNFD </a:t>
            </a:r>
            <a:r>
              <a:rPr lang="sv-SE" err="1"/>
              <a:t>LocationInfo</a:t>
            </a:r>
            <a:r>
              <a:rPr lang="sv-SE"/>
              <a:t> vs. AAI </a:t>
            </a:r>
            <a:r>
              <a:rPr lang="sv-SE" err="1"/>
              <a:t>Complex</a:t>
            </a:r>
            <a:r>
              <a:rPr lang="sv-SE"/>
              <a:t> (2/3)</a:t>
            </a:r>
            <a:endParaRPr lang="en-CA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7BB418E-F250-4AAC-9F79-487DD67C83B9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67857397"/>
              </p:ext>
            </p:extLst>
          </p:nvPr>
        </p:nvGraphicFramePr>
        <p:xfrm>
          <a:off x="443343" y="1227859"/>
          <a:ext cx="9324774" cy="45303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7205">
                  <a:extLst>
                    <a:ext uri="{9D8B030D-6E8A-4147-A177-3AD203B41FA5}">
                      <a16:colId xmlns:a16="http://schemas.microsoft.com/office/drawing/2014/main" val="3861674093"/>
                    </a:ext>
                  </a:extLst>
                </a:gridCol>
                <a:gridCol w="1867218">
                  <a:extLst>
                    <a:ext uri="{9D8B030D-6E8A-4147-A177-3AD203B41FA5}">
                      <a16:colId xmlns:a16="http://schemas.microsoft.com/office/drawing/2014/main" val="4000215068"/>
                    </a:ext>
                  </a:extLst>
                </a:gridCol>
                <a:gridCol w="1343343">
                  <a:extLst>
                    <a:ext uri="{9D8B030D-6E8A-4147-A177-3AD203B41FA5}">
                      <a16:colId xmlns:a16="http://schemas.microsoft.com/office/drawing/2014/main" val="4185176461"/>
                    </a:ext>
                  </a:extLst>
                </a:gridCol>
                <a:gridCol w="3077008">
                  <a:extLst>
                    <a:ext uri="{9D8B030D-6E8A-4147-A177-3AD203B41FA5}">
                      <a16:colId xmlns:a16="http://schemas.microsoft.com/office/drawing/2014/main" val="3864958817"/>
                    </a:ext>
                  </a:extLst>
                </a:gridCol>
              </a:tblGrid>
              <a:tr h="251687">
                <a:tc>
                  <a:txBody>
                    <a:bodyPr/>
                    <a:lstStyle/>
                    <a:p>
                      <a:r>
                        <a:rPr lang="en-CA" sz="1000" kern="1200"/>
                        <a:t>ETSI SOL001 PNFD </a:t>
                      </a:r>
                      <a:r>
                        <a:rPr lang="en-CA" sz="1000" kern="1200" err="1"/>
                        <a:t>LocationInfo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/>
                        <a:t>description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/>
                        <a:t>AAI </a:t>
                      </a:r>
                      <a:r>
                        <a:rPr lang="sv-SE" sz="1000" err="1"/>
                        <a:t>Complex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/>
                        <a:t>Handling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35563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26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unit (apartment, suite)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New for PNFs, add to AAI?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068869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27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New for PNFs, add to AAI?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47178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28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New for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PNFs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add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AAI?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308512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29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type of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physical-location-type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Copy from PNFD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264975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postal community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AAI? Or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include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”city”?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69971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post office box (P.O. Box)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003356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additional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817344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seat (desk, cubicle, workstation)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for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PNFs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AAI?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85832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primary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7937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road 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03929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branch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644135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sub-branch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906676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name pre-modifier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37634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39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name post-modifier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street1/street2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Need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define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which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order to copy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fields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936581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does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AAI support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languages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77411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128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does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AAI support </a:t>
                      </a:r>
                      <a:r>
                        <a:rPr lang="sv-SE" sz="10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</a:t>
                      </a:r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scripts?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10781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en-GB" sz="1000" err="1">
                          <a:effectLst/>
                        </a:rPr>
                        <a:t>civic_address_element.ca_value</a:t>
                      </a:r>
                      <a:r>
                        <a:rPr lang="en-GB" sz="1000">
                          <a:effectLst/>
                        </a:rPr>
                        <a:t>,  where </a:t>
                      </a:r>
                      <a:r>
                        <a:rPr lang="en-GB" sz="1000" err="1">
                          <a:effectLst/>
                        </a:rPr>
                        <a:t>ca_type</a:t>
                      </a:r>
                      <a:r>
                        <a:rPr lang="en-GB" sz="1000">
                          <a:effectLst/>
                        </a:rPr>
                        <a:t>=</a:t>
                      </a:r>
                      <a:r>
                        <a:rPr lang="sv-SE" sz="1000"/>
                        <a:t>255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084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17312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857AD-B11E-4D09-97B9-2CCF651B9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26B2378-E2A7-4127-8569-069C9217E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ETSI SOL001 PNFD </a:t>
            </a:r>
            <a:r>
              <a:rPr lang="sv-SE" err="1"/>
              <a:t>LocationInfo</a:t>
            </a:r>
            <a:r>
              <a:rPr lang="sv-SE"/>
              <a:t> vs. AAI </a:t>
            </a:r>
            <a:r>
              <a:rPr lang="sv-SE" err="1"/>
              <a:t>Complex</a:t>
            </a:r>
            <a:r>
              <a:rPr lang="sv-SE"/>
              <a:t> (3/3)</a:t>
            </a:r>
            <a:endParaRPr lang="en-CA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7BB418E-F250-4AAC-9F79-487DD67C83B9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71242132"/>
              </p:ext>
            </p:extLst>
          </p:nvPr>
        </p:nvGraphicFramePr>
        <p:xfrm>
          <a:off x="443343" y="1227859"/>
          <a:ext cx="10995337" cy="33998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0868">
                  <a:extLst>
                    <a:ext uri="{9D8B030D-6E8A-4147-A177-3AD203B41FA5}">
                      <a16:colId xmlns:a16="http://schemas.microsoft.com/office/drawing/2014/main" val="3861674093"/>
                    </a:ext>
                  </a:extLst>
                </a:gridCol>
                <a:gridCol w="1513210">
                  <a:extLst>
                    <a:ext uri="{9D8B030D-6E8A-4147-A177-3AD203B41FA5}">
                      <a16:colId xmlns:a16="http://schemas.microsoft.com/office/drawing/2014/main" val="772613032"/>
                    </a:ext>
                  </a:extLst>
                </a:gridCol>
                <a:gridCol w="5127625">
                  <a:extLst>
                    <a:ext uri="{9D8B030D-6E8A-4147-A177-3AD203B41FA5}">
                      <a16:colId xmlns:a16="http://schemas.microsoft.com/office/drawing/2014/main" val="4000215068"/>
                    </a:ext>
                  </a:extLst>
                </a:gridCol>
                <a:gridCol w="2493634">
                  <a:extLst>
                    <a:ext uri="{9D8B030D-6E8A-4147-A177-3AD203B41FA5}">
                      <a16:colId xmlns:a16="http://schemas.microsoft.com/office/drawing/2014/main" val="3864958817"/>
                    </a:ext>
                  </a:extLst>
                </a:gridCol>
              </a:tblGrid>
              <a:tr h="251687">
                <a:tc>
                  <a:txBody>
                    <a:bodyPr/>
                    <a:lstStyle/>
                    <a:p>
                      <a:r>
                        <a:rPr lang="en-CA" sz="1000" kern="1200"/>
                        <a:t>ETSI SOL001 PNFD </a:t>
                      </a:r>
                      <a:r>
                        <a:rPr lang="en-CA" sz="1000" kern="1200" err="1"/>
                        <a:t>LocationInfo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/>
                        <a:t>AAI </a:t>
                      </a:r>
                      <a:r>
                        <a:rPr lang="sv-SE" sz="1000" err="1"/>
                        <a:t>Complex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 err="1"/>
                        <a:t>description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000" kern="1200"/>
                        <a:t>Handling</a:t>
                      </a:r>
                      <a:endParaRPr lang="en-CA" sz="10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35563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sv-SE" sz="1000"/>
                        <a:t>-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CA" sz="1100">
                          <a:effectLst/>
                        </a:rPr>
                        <a:t>physical-location-id</a:t>
                      </a:r>
                      <a:endParaRPr lang="en-CA" sz="1100" b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Unique identifier for physical location, e.g., CLLI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Generate</a:t>
                      </a: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0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witin</a:t>
                      </a: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ONAP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068869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CA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data-center-code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Data center code which can be an alternate way to identify a complex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47178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CA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complex-name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Gamma complex name for LCP instance.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?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308512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CA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identity-</a:t>
                      </a:r>
                      <a:r>
                        <a:rPr lang="en-CA" sz="1100" kern="1200" err="1">
                          <a:effectLst/>
                        </a:rPr>
                        <a:t>url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URL of the keystone identity service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000" kern="1200">
                          <a:effectLst/>
                        </a:rPr>
                        <a:t>?</a:t>
                      </a:r>
                      <a:endParaRPr lang="en-CA" sz="10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264975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</a:t>
                      </a:r>
                      <a:endParaRPr kumimoji="0" lang="en-CA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resource-version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Used for optimistic concurrency.  Must be empty on create, valid on update and delete.</a:t>
                      </a:r>
                      <a:endParaRPr lang="en-CA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Generate</a:t>
                      </a: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0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witin</a:t>
                      </a:r>
                      <a:r>
                        <a:rPr kumimoji="0" lang="sv-SE" sz="1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ONAP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699710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</a:t>
                      </a:r>
                      <a:endParaRPr kumimoji="0" lang="en-CA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latitude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Geospatial coordinates not included in ETSI PNFD, needs to be added? (See RFC3825)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003356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sv-SE" sz="1000"/>
                        <a:t>-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longitude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Geospatial coordinates not included in ETSI PNFD, needs to be added? </a:t>
                      </a:r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(See RFC3825)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817344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sv-SE" sz="1000"/>
                        <a:t>-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>
                          <a:effectLst/>
                        </a:rPr>
                        <a:t>elevation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Geospatial coordinates not included in ETSI PNFD, needs to be added? </a:t>
                      </a:r>
                      <a:r>
                        <a:rPr lang="en-CA" sz="1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(See RFC3825)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85832"/>
                  </a:ext>
                </a:extLst>
              </a:tr>
              <a:tr h="251687">
                <a:tc>
                  <a:txBody>
                    <a:bodyPr/>
                    <a:lstStyle/>
                    <a:p>
                      <a:r>
                        <a:rPr lang="sv-SE" sz="1000"/>
                        <a:t>-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0"/>
                        </a:spcAft>
                      </a:pPr>
                      <a:r>
                        <a:rPr lang="en-CA" sz="1100" kern="1200" err="1">
                          <a:effectLst/>
                        </a:rPr>
                        <a:t>lata</a:t>
                      </a:r>
                      <a:endParaRPr lang="en-CA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Local access and transport area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Specific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USA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Canadian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equivalent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is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Local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interconnection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region, LIR.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Unclear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what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equivalents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exist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0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countries</a:t>
                      </a:r>
                      <a:r>
                        <a:rPr kumimoji="0" lang="sv-SE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/areas.)</a:t>
                      </a:r>
                      <a:endParaRPr kumimoji="0" lang="en-CA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647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82005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4F3638-21FD-4B76-826E-7BFC902A8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9B9C47-8F13-4426-9612-9DDC7888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ONAP R3 SDC AID data model: PNF</a:t>
            </a:r>
            <a:br>
              <a:rPr lang="en-US"/>
            </a:br>
            <a:r>
              <a:rPr lang="en-US" sz="2200" err="1"/>
              <a:t>org.openecomp.resource.abstract.nodes.PNF</a:t>
            </a:r>
            <a:r>
              <a:rPr lang="en-US" sz="2200"/>
              <a:t>, </a:t>
            </a:r>
            <a:r>
              <a:rPr lang="en-US" sz="2200" err="1"/>
              <a:t>derived_from</a:t>
            </a:r>
            <a:r>
              <a:rPr lang="en-US" sz="2200"/>
              <a:t>: </a:t>
            </a:r>
            <a:r>
              <a:rPr lang="en-US" sz="2200" err="1"/>
              <a:t>tosca.nodes.Root</a:t>
            </a:r>
            <a:endParaRPr lang="en-CA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EB8EE981-3104-4770-A59E-29D4D5430D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297716"/>
              </p:ext>
            </p:extLst>
          </p:nvPr>
        </p:nvGraphicFramePr>
        <p:xfrm>
          <a:off x="28674" y="1023251"/>
          <a:ext cx="12147388" cy="53644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78124">
                  <a:extLst>
                    <a:ext uri="{9D8B030D-6E8A-4147-A177-3AD203B41FA5}">
                      <a16:colId xmlns:a16="http://schemas.microsoft.com/office/drawing/2014/main" val="1338753788"/>
                    </a:ext>
                  </a:extLst>
                </a:gridCol>
                <a:gridCol w="717721">
                  <a:extLst>
                    <a:ext uri="{9D8B030D-6E8A-4147-A177-3AD203B41FA5}">
                      <a16:colId xmlns:a16="http://schemas.microsoft.com/office/drawing/2014/main" val="2102047015"/>
                    </a:ext>
                  </a:extLst>
                </a:gridCol>
                <a:gridCol w="587239">
                  <a:extLst>
                    <a:ext uri="{9D8B030D-6E8A-4147-A177-3AD203B41FA5}">
                      <a16:colId xmlns:a16="http://schemas.microsoft.com/office/drawing/2014/main" val="35225271"/>
                    </a:ext>
                  </a:extLst>
                </a:gridCol>
                <a:gridCol w="4809687">
                  <a:extLst>
                    <a:ext uri="{9D8B030D-6E8A-4147-A177-3AD203B41FA5}">
                      <a16:colId xmlns:a16="http://schemas.microsoft.com/office/drawing/2014/main" val="235003132"/>
                    </a:ext>
                  </a:extLst>
                </a:gridCol>
                <a:gridCol w="1897626">
                  <a:extLst>
                    <a:ext uri="{9D8B030D-6E8A-4147-A177-3AD203B41FA5}">
                      <a16:colId xmlns:a16="http://schemas.microsoft.com/office/drawing/2014/main" val="329995932"/>
                    </a:ext>
                  </a:extLst>
                </a:gridCol>
                <a:gridCol w="2156991">
                  <a:extLst>
                    <a:ext uri="{9D8B030D-6E8A-4147-A177-3AD203B41FA5}">
                      <a16:colId xmlns:a16="http://schemas.microsoft.com/office/drawing/2014/main" val="10282371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Name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Required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Type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Description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sv-SE" sz="1100" kern="1200" err="1">
                          <a:effectLst/>
                        </a:rPr>
                        <a:t>Specified</a:t>
                      </a:r>
                      <a:r>
                        <a:rPr lang="sv-SE" sz="1100" kern="1200">
                          <a:effectLst/>
                        </a:rPr>
                        <a:t> in</a:t>
                      </a:r>
                      <a:endParaRPr lang="sv-SE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sv-SE" sz="1100" kern="1200" err="1">
                          <a:effectLst/>
                        </a:rPr>
                        <a:t>Value</a:t>
                      </a:r>
                      <a:r>
                        <a:rPr lang="sv-SE" sz="1100" kern="1200">
                          <a:effectLst/>
                        </a:rPr>
                        <a:t> </a:t>
                      </a:r>
                      <a:r>
                        <a:rPr lang="sv-SE" sz="1100" kern="1200" err="1">
                          <a:effectLst/>
                        </a:rPr>
                        <a:t>currently</a:t>
                      </a:r>
                      <a:r>
                        <a:rPr lang="sv-SE" sz="1100" kern="1200">
                          <a:effectLst/>
                        </a:rPr>
                        <a:t> set by</a:t>
                      </a:r>
                      <a:endParaRPr lang="sv-SE" sz="11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28768907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invariantUUID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Constant identifier of the resource model.</a:t>
                      </a:r>
                    </a:p>
                    <a:p>
                      <a:r>
                        <a:rPr lang="en-US" sz="1100"/>
                        <a:t>Ex.: AA97B177-9383-4934-8543-0F91A7A02836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DM, </a:t>
                      </a:r>
                      <a:r>
                        <a:rPr lang="sv-SE" sz="1100" kern="1200" err="1"/>
                        <a:t>Node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Type</a:t>
                      </a:r>
                      <a:r>
                        <a:rPr lang="sv-SE" sz="1100" kern="1200"/>
                        <a:t> Metadata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sets at </a:t>
                      </a:r>
                      <a:r>
                        <a:rPr lang="sv-SE" sz="1100" kern="1200" err="1"/>
                        <a:t>resource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creation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3891489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uuid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Versioned identifier of the resource model (this </a:t>
                      </a:r>
                      <a:r>
                        <a:rPr lang="en-US" sz="1100" err="1"/>
                        <a:t>uuid</a:t>
                      </a:r>
                      <a:r>
                        <a:rPr lang="en-US" sz="1100"/>
                        <a:t> is changed for every major version of the resource)</a:t>
                      </a:r>
                    </a:p>
                    <a:p>
                      <a:r>
                        <a:rPr lang="en-US" sz="1100"/>
                        <a:t>Ex.: b8ff69ca-786d-479e-9f9c-217a90ee0ebc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sets at </a:t>
                      </a:r>
                      <a:r>
                        <a:rPr lang="sv-SE" sz="1100" kern="1200" err="1"/>
                        <a:t>resource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creation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4121517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customizationUUID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Identifier of the resource instance (</a:t>
                      </a:r>
                      <a:r>
                        <a:rPr lang="en-US" sz="1100" err="1"/>
                        <a:t>uuid</a:t>
                      </a:r>
                      <a:r>
                        <a:rPr lang="en-US" sz="1100"/>
                        <a:t> of the specific use of the resource model in this service). This identifier is regenerated whenever a user makes a change on the resource instance.</a:t>
                      </a:r>
                    </a:p>
                    <a:p>
                      <a:r>
                        <a:rPr lang="en-US" sz="1100"/>
                        <a:t>Ex.: 38e5fb81-5e8c-479b-9140-38786db19967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sets at </a:t>
                      </a:r>
                      <a:r>
                        <a:rPr lang="sv-SE" sz="1100" kern="1200" err="1"/>
                        <a:t>resource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creation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3558916565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version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The resource version in SDC catalog. Two digit blocks separated by a dot (“.”).</a:t>
                      </a:r>
                    </a:p>
                    <a:p>
                      <a:r>
                        <a:rPr lang="en-US" sz="1100"/>
                        <a:t>Ex. : “2.0”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sets at </a:t>
                      </a:r>
                      <a:r>
                        <a:rPr lang="sv-SE" sz="1100" kern="1200" err="1"/>
                        <a:t>resource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creation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1083556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type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b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(enum)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The type of resource. Resource type can be either </a:t>
                      </a:r>
                      <a:r>
                        <a:rPr lang="en-US" sz="1100">
                          <a:highlight>
                            <a:srgbClr val="FFFF00"/>
                          </a:highlight>
                        </a:rPr>
                        <a:t>VF, VFC, VFCMT, CP or VL</a:t>
                      </a:r>
                      <a:r>
                        <a:rPr lang="en-US" sz="1100"/>
                        <a:t>.</a:t>
                      </a:r>
                    </a:p>
                    <a:p>
                      <a:r>
                        <a:rPr lang="en-US" sz="1100"/>
                        <a:t>Ex. “VF”</a:t>
                      </a: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SDC sets at </a:t>
                      </a:r>
                      <a:r>
                        <a:rPr lang="sv-SE" sz="1100" kern="1200" err="1"/>
                        <a:t>resource</a:t>
                      </a:r>
                      <a:r>
                        <a:rPr lang="sv-SE" sz="1100" kern="1200"/>
                        <a:t> </a:t>
                      </a:r>
                      <a:r>
                        <a:rPr lang="sv-SE" sz="1100" kern="1200" err="1"/>
                        <a:t>creation</a:t>
                      </a:r>
                      <a:br>
                        <a:rPr lang="sv-SE" sz="1100" kern="1200"/>
                      </a:br>
                      <a:r>
                        <a:rPr lang="sv-SE" sz="1100" kern="1200"/>
                        <a:t>(enum </a:t>
                      </a:r>
                      <a:r>
                        <a:rPr lang="sv-SE" sz="1100" kern="1200" err="1"/>
                        <a:t>hardcoded</a:t>
                      </a:r>
                      <a:r>
                        <a:rPr lang="sv-SE" sz="1100" kern="1200"/>
                        <a:t>)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5772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name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The name of the resource.</a:t>
                      </a:r>
                    </a:p>
                    <a:p>
                      <a:r>
                        <a:rPr lang="en-US" sz="1100"/>
                        <a:t>Ex. “</a:t>
                      </a:r>
                      <a:r>
                        <a:rPr lang="en-US" sz="1100" err="1"/>
                        <a:t>vMME</a:t>
                      </a:r>
                      <a:r>
                        <a:rPr lang="en-US" sz="1100"/>
                        <a:t>”</a:t>
                      </a: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Node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Type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1308619"/>
                  </a:ext>
                </a:extLst>
              </a:tr>
              <a:tr h="70096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description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CA" sz="1100"/>
                        <a:t>Description of the resource</a:t>
                      </a:r>
                      <a:endParaRPr lang="en-US" sz="1100"/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3986134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resourceVendor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String value that specifies the vendor providing this asset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1186950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resourceVendorRelease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String value that specifies the release version given by the vendor (no exact correlation to the version of the asset in the SDC catalog)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31666385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resourceVendorModelNumber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The value for this field is the part number defined by the vendor, e.g. “MX960”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Node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Type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797778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category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b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(enum)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Category of the resource.</a:t>
                      </a:r>
                    </a:p>
                    <a:p>
                      <a:r>
                        <a:rPr lang="en-US" sz="1100"/>
                        <a:t>Ex. “Application L4+”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b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(enum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also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managed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in SDC UI)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1275664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subcategory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Yes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string</a:t>
                      </a:r>
                      <a:b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(enum)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Sub-category of the resource.</a:t>
                      </a:r>
                    </a:p>
                    <a:p>
                      <a:r>
                        <a:rPr lang="en-US" sz="1100"/>
                        <a:t>Ex. “Load Balancer”</a:t>
                      </a: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SDC DM, Node Type Metadata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resource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def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.</a:t>
                      </a:r>
                      <a:b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(enum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also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managed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in SDC UI)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7197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/>
                        <a:t>nf_function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US" sz="1100"/>
                        <a:t>String property defining a generic type (like category) of the PNF.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rtl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PNF </a:t>
                      </a:r>
                      <a:r>
                        <a:rPr lang="sv-SE" sz="1100" kern="1200" err="1"/>
                        <a:t>node</a:t>
                      </a:r>
                      <a:r>
                        <a:rPr lang="sv-SE" sz="1100" kern="1200"/>
                        <a:t> type and VF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service definition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73094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 err="1"/>
                        <a:t>nf_role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US" sz="1100" kern="1200"/>
                        <a:t>String property for short code that defines a Network function that the Vendor Software or PNF  is providing. E.g. </a:t>
                      </a:r>
                      <a:r>
                        <a:rPr lang="en-US" sz="1100" kern="1200" err="1"/>
                        <a:t>vCE</a:t>
                      </a:r>
                      <a:r>
                        <a:rPr lang="en-US" sz="1100" kern="1200"/>
                        <a:t>, </a:t>
                      </a:r>
                      <a:r>
                        <a:rPr lang="en-US" sz="1100" kern="1200" err="1"/>
                        <a:t>vARM</a:t>
                      </a:r>
                      <a:endParaRPr lang="en-US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100800" marT="0" marB="0"/>
                </a:tc>
                <a:tc>
                  <a:txBody>
                    <a:bodyPr/>
                    <a:lstStyle/>
                    <a:p>
                      <a:pPr marL="0" algn="l" rtl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PNF </a:t>
                      </a:r>
                      <a:r>
                        <a:rPr lang="sv-SE" sz="1100" kern="1200" err="1"/>
                        <a:t>node</a:t>
                      </a:r>
                      <a:r>
                        <a:rPr lang="sv-SE" sz="1100" kern="1200"/>
                        <a:t> type and VF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" marR="10080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 SDC UI, at service definition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5200" marR="100800" marT="0" marB="0" anchor="ctr"/>
                </a:tc>
                <a:extLst>
                  <a:ext uri="{0D108BD9-81ED-4DB2-BD59-A6C34878D82A}">
                    <a16:rowId xmlns:a16="http://schemas.microsoft.com/office/drawing/2014/main" val="4026179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CA" sz="1100" err="1"/>
                        <a:t>nf_type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en-US" sz="1100"/>
                        <a:t>String property that provides English description of the functionality of the PNF in the Service context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FontTx/>
                        <a:buNone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node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type</a:t>
                      </a:r>
                      <a:r>
                        <a:rPr lang="sv-SE" sz="1100" u="none" strike="noStrike" kern="1200" cap="none" spc="0" baseline="0" noProof="0"/>
                        <a:t> and VF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 SDC UI, at service definition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30057051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100" kern="1200"/>
                        <a:t>software_versions</a:t>
                      </a:r>
                      <a:endParaRPr lang="sv-SE" sz="1100" b="1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SimSun" panose="02010600030101010101" pitchFamily="2" charset="-122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900"/>
                        </a:spcAft>
                      </a:pPr>
                      <a:r>
                        <a:rPr lang="sv-SE" sz="1100" kern="1200">
                          <a:effectLst/>
                        </a:rPr>
                        <a:t>list </a:t>
                      </a:r>
                      <a:r>
                        <a:rPr lang="sv-SE" sz="1100" kern="1200" err="1">
                          <a:effectLst/>
                        </a:rPr>
                        <a:t>of</a:t>
                      </a:r>
                      <a:br>
                        <a:rPr lang="sv-SE" sz="1100" kern="1200">
                          <a:effectLst/>
                        </a:rPr>
                      </a:br>
                      <a:r>
                        <a:rPr lang="sv-SE" sz="1100" kern="1200">
                          <a:effectLst/>
                        </a:rPr>
                        <a:t>string</a:t>
                      </a:r>
                      <a:endParaRPr lang="sv-SE" sz="11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r>
                        <a:rPr lang="sv-SE" sz="1100" kern="1200"/>
                        <a:t>?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PNF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node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</a:t>
                      </a: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type</a:t>
                      </a:r>
                      <a:b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</a:br>
                      <a:r>
                        <a:rPr lang="sv-SE" sz="1100" kern="1200"/>
                        <a:t>(</a:t>
                      </a:r>
                      <a:r>
                        <a:rPr lang="sv-SE" sz="1100" kern="1200" err="1"/>
                        <a:t>but</a:t>
                      </a:r>
                      <a:r>
                        <a:rPr lang="sv-SE" sz="1100" kern="1200"/>
                        <a:t> not in the AIM Word </a:t>
                      </a:r>
                      <a:r>
                        <a:rPr lang="sv-SE" sz="1100" kern="1200" err="1"/>
                        <a:t>doc</a:t>
                      </a:r>
                      <a:r>
                        <a:rPr lang="sv-SE" sz="1100" kern="1200"/>
                        <a:t>!)</a:t>
                      </a:r>
                      <a:endParaRPr lang="sv-SE" sz="11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u="none" strike="noStrike" kern="1200" cap="none" spc="0" normalizeH="0" baseline="0" noProof="0" err="1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Using</a:t>
                      </a:r>
                      <a:r>
                        <a:rPr kumimoji="0" lang="sv-SE" sz="11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SDC UI, at service definition</a:t>
                      </a:r>
                      <a:endParaRPr kumimoji="0" lang="sv-SE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extLst>
                  <a:ext uri="{0D108BD9-81ED-4DB2-BD59-A6C34878D82A}">
                    <a16:rowId xmlns:a16="http://schemas.microsoft.com/office/drawing/2014/main" val="2997145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255851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32D7774-C9CD-4C25-867B-A7CC17B81F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b="5639"/>
          <a:stretch/>
        </p:blipFill>
        <p:spPr>
          <a:xfrm>
            <a:off x="314961" y="2203245"/>
            <a:ext cx="5608637" cy="2094271"/>
          </a:xfr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03F8A7-3A02-4FEA-A074-4337C9183C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2558" y="1103409"/>
            <a:ext cx="6861342" cy="1314191"/>
          </a:xfrm>
        </p:spPr>
        <p:txBody>
          <a:bodyPr>
            <a:normAutofit fontScale="62500" lnSpcReduction="20000"/>
          </a:bodyPr>
          <a:lstStyle/>
          <a:p>
            <a:r>
              <a:rPr lang="en-CA"/>
              <a:t>Resource category &amp; subcategory are local to SDC and managed through SDC UI</a:t>
            </a:r>
          </a:p>
          <a:p>
            <a:pPr lvl="1"/>
            <a:r>
              <a:rPr lang="en-CA"/>
              <a:t>Used as grouping for resources in several places in SDC UI</a:t>
            </a:r>
          </a:p>
          <a:p>
            <a:pPr lvl="1"/>
            <a:r>
              <a:rPr lang="en-CA"/>
              <a:t>Default values hardcoded, see: </a:t>
            </a:r>
            <a:r>
              <a:rPr lang="sv-SE">
                <a:hlinkClick r:id="rId4"/>
              </a:rPr>
              <a:t>https://wiki.onap.org/display/DW/Categories+to+use+in+SDC+project</a:t>
            </a:r>
            <a:r>
              <a:rPr lang="sv-SE"/>
              <a:t>  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EE2D7F-E0D7-4F09-963B-12CE56A09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C0CE10-F976-4FCF-8D8F-4C4EE8F54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/>
              <a:t>ONAP R3 SDC AID data model: </a:t>
            </a:r>
            <a:br>
              <a:rPr lang="en-US" sz="2800"/>
            </a:br>
            <a:r>
              <a:rPr lang="en-US" sz="2800"/>
              <a:t>Resource Category/Subcategory</a:t>
            </a:r>
            <a:endParaRPr lang="en-CA" sz="280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7C9CCBB-DCCF-49D6-B1C4-06FC23B3F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598997"/>
              </p:ext>
            </p:extLst>
          </p:nvPr>
        </p:nvGraphicFramePr>
        <p:xfrm>
          <a:off x="6950091" y="1103409"/>
          <a:ext cx="3073981" cy="5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267">
                  <a:extLst>
                    <a:ext uri="{9D8B030D-6E8A-4147-A177-3AD203B41FA5}">
                      <a16:colId xmlns:a16="http://schemas.microsoft.com/office/drawing/2014/main" val="3971656145"/>
                    </a:ext>
                  </a:extLst>
                </a:gridCol>
                <a:gridCol w="2177714">
                  <a:extLst>
                    <a:ext uri="{9D8B030D-6E8A-4147-A177-3AD203B41FA5}">
                      <a16:colId xmlns:a16="http://schemas.microsoft.com/office/drawing/2014/main" val="3069422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800" b="1"/>
                        <a:t>Category</a:t>
                      </a:r>
                      <a:endParaRPr lang="en-CA" sz="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A" sz="800" b="1"/>
                        <a:t>Sub Category</a:t>
                      </a:r>
                      <a:endParaRPr lang="en-CA" sz="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0726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Network L2-3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LAN Connectors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WAN Connectors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Router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Gateway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Infrastructure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6566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Network L4+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A" sz="800"/>
                        <a:t>Common Network Resources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0877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Application L4+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Border Element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Database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Application Server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Web Server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Call Control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Media Servers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Load Balancer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800"/>
                        <a:t>Firewall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3755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Generic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Infrastructure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Database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Abstract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Rules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Network Elements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3681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Network Connectivity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Connection Points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Virtual Links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6552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DCAE 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Analytics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Policy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Utility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Collector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Source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Microservice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Database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987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Template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A" sz="800"/>
                        <a:t>Monitoring Template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84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800"/>
                        <a:t>Allotted Resource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Tunnel </a:t>
                      </a:r>
                      <a:r>
                        <a:rPr lang="en-CA" sz="800" err="1"/>
                        <a:t>XConnect</a:t>
                      </a:r>
                      <a:endParaRPr lang="en-CA" sz="8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IP Mux </a:t>
                      </a:r>
                      <a:r>
                        <a:rPr lang="en-CA" sz="800" err="1"/>
                        <a:t>Demux</a:t>
                      </a:r>
                      <a:endParaRPr lang="en-CA" sz="8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Allotted Resource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Security Zone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Contrail Route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CA" sz="800"/>
                        <a:t>Service Admin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566786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03AAA0DE-8DCC-4B9B-A233-24C592D51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1" y="4425336"/>
            <a:ext cx="3706667" cy="2073333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4056162315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B94558-2D8C-4AB0-9489-2240400192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B49A95-281F-4086-B770-F95960561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Mapping: SOL001 PNFD vs. ONAP R3 SDC AID DM PNF</a:t>
            </a:r>
            <a:endParaRPr lang="en-CA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6ECEE99-1D48-40A8-A3C0-463387B975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070637"/>
              </p:ext>
            </p:extLst>
          </p:nvPr>
        </p:nvGraphicFramePr>
        <p:xfrm>
          <a:off x="314961" y="1166756"/>
          <a:ext cx="11253743" cy="49072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853444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3196806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5203493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800">
                          <a:effectLst/>
                        </a:rPr>
                        <a:t>Current PNFD, SOL001</a:t>
                      </a:r>
                      <a:endParaRPr lang="sv-SE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Current PNF, AID DM</a:t>
                      </a:r>
                      <a:endParaRPr lang="sv-SE" sz="18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Handling</a:t>
                      </a:r>
                      <a:endParaRPr lang="sv-SE" sz="18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600" err="1">
                          <a:effectLst/>
                        </a:rPr>
                        <a:t>descriptor_id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CA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uuid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SDC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</a:rPr>
                        <a:t>version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resourceVendorRelease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??? (Not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really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equivalent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</a:rPr>
                        <a:t>provider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resourceVendor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be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copied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>
                          <a:effectLst/>
                        </a:rPr>
                        <a:t>n</a:t>
                      </a:r>
                      <a:r>
                        <a:rPr lang="en-GB" sz="1600">
                          <a:effectLst/>
                        </a:rPr>
                        <a:t>ame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 be copied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err="1">
                          <a:effectLst/>
                        </a:rPr>
                        <a:t>function_description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be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copied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err="1">
                          <a:effectLst/>
                        </a:rPr>
                        <a:t>descriptor_invariant_id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invariantUUID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SDC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endParaRPr kumimoji="0" lang="sv-SE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err="1">
                          <a:effectLst/>
                        </a:rPr>
                        <a:t>geographical_location_info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SDC DM?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305339305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 err="1">
                          <a:effectLst/>
                        </a:rPr>
                        <a:t>nf_function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part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from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03702856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 err="1">
                          <a:effectLst/>
                        </a:rPr>
                        <a:t>nf_role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Specified as part of service def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not from vendor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4920790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 err="1">
                          <a:effectLst/>
                        </a:rPr>
                        <a:t>nf_type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Specified as part of service def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not from vendor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386312577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software_versions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Specified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as part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of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service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def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not from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vendor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698037364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customizationUUID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instance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set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internally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SDC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from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24567737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in SDC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catalog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set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internally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SDC 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from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33213630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type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Hardcoded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PNF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TOSCA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310776329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category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SDC UI,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entered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62483668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subcategory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Local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SDC UI,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entered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08615109"/>
                  </a:ext>
                </a:extLst>
              </a:tr>
              <a:tr h="2073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600" kern="1200">
                          <a:effectLst/>
                        </a:rPr>
                        <a:t>resourceVendorModelNumber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Add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to SOL001?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232386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238927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Mapping: SOL001 PNFD vs. TPDM PNFD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C07430C-A49B-419E-9C70-1B7AC33691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708016"/>
              </p:ext>
            </p:extLst>
          </p:nvPr>
        </p:nvGraphicFramePr>
        <p:xfrm>
          <a:off x="314961" y="1199975"/>
          <a:ext cx="9078411" cy="27432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17636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3240043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3420732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42720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800">
                          <a:effectLst/>
                        </a:rPr>
                        <a:t>Current PNFD, SOL001</a:t>
                      </a:r>
                      <a:endParaRPr lang="sv-SE" sz="18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Current PNFD, TPDM</a:t>
                      </a:r>
                      <a:br>
                        <a:rPr lang="en-GB" sz="1800">
                          <a:effectLst/>
                        </a:rPr>
                      </a:br>
                      <a:r>
                        <a:rPr lang="en-GB" sz="1800">
                          <a:effectLst/>
                        </a:rPr>
                        <a:t>(</a:t>
                      </a:r>
                      <a:r>
                        <a:rPr lang="en-CA" sz="1800" err="1"/>
                        <a:t>onap.datatypes.ProviderDetails</a:t>
                      </a:r>
                      <a:r>
                        <a:rPr lang="en-CA" sz="1800"/>
                        <a:t>)</a:t>
                      </a:r>
                      <a:endParaRPr lang="sv-SE" sz="18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800">
                          <a:effectLst/>
                        </a:rPr>
                        <a:t>Handling</a:t>
                      </a:r>
                      <a:endParaRPr lang="sv-SE" sz="18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900"/>
                        </a:spcAft>
                      </a:pPr>
                      <a:r>
                        <a:rPr lang="en-GB" sz="1600" err="1">
                          <a:effectLst/>
                        </a:rPr>
                        <a:t>descriptor_id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descriptor_id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be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copied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</a:rPr>
                        <a:t>version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 be copied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</a:rPr>
                        <a:t>provider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 be copied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>
                          <a:effectLst/>
                        </a:rPr>
                        <a:t>n</a:t>
                      </a:r>
                      <a:r>
                        <a:rPr lang="en-GB" sz="1600">
                          <a:effectLst/>
                        </a:rPr>
                        <a:t>ame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product_name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 be copied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err="1">
                          <a:effectLst/>
                        </a:rPr>
                        <a:t>function_description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product_info_description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be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copied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err="1">
                          <a:effectLst/>
                        </a:rPr>
                        <a:t>descriptor_invariant_id</a:t>
                      </a:r>
                      <a:endParaRPr lang="sv-SE" sz="1600" b="0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product_invariant_id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Can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be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copied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PNFD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err="1">
                          <a:effectLst/>
                        </a:rPr>
                        <a:t>geographical_location_info</a:t>
                      </a:r>
                      <a:endParaRPr lang="sv-SE" sz="1600" b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CA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lang="sv-SE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TPDM?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305339305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to SOL001? 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698037364"/>
                  </a:ext>
                </a:extLst>
              </a:tr>
              <a:tr h="2075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b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</a:rPr>
                        <a:t>-</a:t>
                      </a: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product_info_name</a:t>
                      </a:r>
                      <a:endParaRPr lang="sv-SE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to SOL001? (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is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this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6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used</a:t>
                      </a: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?)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932246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Mapping: ONAP R3 SDC AID DM PNF </a:t>
            </a:r>
            <a:br>
              <a:rPr lang="en-US"/>
            </a:br>
            <a:r>
              <a:rPr lang="en-US"/>
              <a:t>vs. TPDM </a:t>
            </a:r>
            <a:r>
              <a:rPr lang="en-US" err="1"/>
              <a:t>NetworkFunction</a:t>
            </a:r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C07430C-A49B-419E-9C70-1B7AC33691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516388"/>
              </p:ext>
            </p:extLst>
          </p:nvPr>
        </p:nvGraphicFramePr>
        <p:xfrm>
          <a:off x="314961" y="1136276"/>
          <a:ext cx="11121796" cy="49682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025698">
                  <a:extLst>
                    <a:ext uri="{9D8B030D-6E8A-4147-A177-3AD203B41FA5}">
                      <a16:colId xmlns:a16="http://schemas.microsoft.com/office/drawing/2014/main" val="3851950629"/>
                    </a:ext>
                  </a:extLst>
                </a:gridCol>
                <a:gridCol w="3659626">
                  <a:extLst>
                    <a:ext uri="{9D8B030D-6E8A-4147-A177-3AD203B41FA5}">
                      <a16:colId xmlns:a16="http://schemas.microsoft.com/office/drawing/2014/main" val="1540963564"/>
                    </a:ext>
                  </a:extLst>
                </a:gridCol>
                <a:gridCol w="4436472">
                  <a:extLst>
                    <a:ext uri="{9D8B030D-6E8A-4147-A177-3AD203B41FA5}">
                      <a16:colId xmlns:a16="http://schemas.microsoft.com/office/drawing/2014/main" val="4222348999"/>
                    </a:ext>
                  </a:extLst>
                </a:gridCol>
              </a:tblGrid>
              <a:tr h="4849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Current PNF, SDC AID DM</a:t>
                      </a:r>
                      <a:endParaRPr lang="sv-SE" sz="16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Current PNF, TPDM</a:t>
                      </a:r>
                      <a:br>
                        <a:rPr lang="en-GB" sz="1600">
                          <a:effectLst/>
                        </a:rPr>
                      </a:br>
                      <a:r>
                        <a:rPr lang="en-GB" sz="1600">
                          <a:effectLst/>
                        </a:rPr>
                        <a:t>(</a:t>
                      </a:r>
                      <a:r>
                        <a:rPr lang="en-CA" sz="1600" err="1"/>
                        <a:t>onap.nodes.NetworkFunction</a:t>
                      </a:r>
                      <a:r>
                        <a:rPr lang="en-CA" sz="1600"/>
                        <a:t>)</a:t>
                      </a:r>
                      <a:endParaRPr lang="sv-SE" sz="16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600">
                          <a:effectLst/>
                        </a:rPr>
                        <a:t>Handling</a:t>
                      </a:r>
                      <a:endParaRPr lang="sv-SE" sz="1600" b="1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8" marR="37331" marT="0" marB="0"/>
                </a:tc>
                <a:extLst>
                  <a:ext uri="{0D108BD9-81ED-4DB2-BD59-A6C34878D82A}">
                    <a16:rowId xmlns:a16="http://schemas.microsoft.com/office/drawing/2014/main" val="2657567779"/>
                  </a:ext>
                </a:extLst>
              </a:tr>
              <a:tr h="636530"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uuid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descriptor_id</a:t>
                      </a:r>
                      <a:b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AND/OR</a:t>
                      </a:r>
                      <a:b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CA" sz="1400" err="1"/>
                        <a:t>catalog_info.uuid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i="1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Duplicated</a:t>
                      </a:r>
                      <a:endParaRPr lang="sv-SE" sz="1400" i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448876913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resourceVendorRelease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descriptor_version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really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equivalent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17935098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resourceVendor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provider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Direct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copy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46940008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product_name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Direct copy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5640601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product_info_description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Direct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copy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18283487"/>
                  </a:ext>
                </a:extLst>
              </a:tr>
              <a:tr h="636530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invariantUUID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product_invariant_id</a:t>
                      </a:r>
                      <a:b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AND/OR</a:t>
                      </a:r>
                      <a:b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CA" sz="1400" err="1"/>
                        <a:t>catalog_info</a:t>
                      </a:r>
                      <a:r>
                        <a:rPr lang="en-CA" sz="1400"/>
                        <a:t>. </a:t>
                      </a:r>
                      <a:r>
                        <a:rPr lang="en-CA" sz="1400" err="1"/>
                        <a:t>invariant_uuid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i="1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Duplicated</a:t>
                      </a:r>
                      <a:endParaRPr lang="sv-SE" sz="1400" i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34582558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nf_function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Properties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within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 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assumed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not in NF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698037364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nf_role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Properties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service 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assumed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not in NF</a:t>
                      </a:r>
                      <a:endParaRPr kumimoji="0" lang="sv-SE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932246769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nf_type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Properties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service 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assumed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not in NF</a:t>
                      </a:r>
                      <a:endParaRPr kumimoji="0" lang="sv-SE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502020894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software_versions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software_version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Properties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service 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400" b="0" i="1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mismatch</a:t>
                      </a:r>
                      <a:endParaRPr kumimoji="0" lang="sv-SE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08858231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err="1"/>
                        <a:t>provider_details</a:t>
                      </a:r>
                      <a:r>
                        <a:rPr lang="en-CA" sz="1400"/>
                        <a:t>.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product_info_name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present in SDC 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How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is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this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used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?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288116022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customizationUUID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err="1"/>
                        <a:t>catalog_info.customization_uuid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Direct copy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540474843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sv-SE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version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err="1"/>
                        <a:t>catalog_info.version</a:t>
                      </a:r>
                      <a:endParaRPr lang="sv-SE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Direct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copy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390493801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Hardcoded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PNF? 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Implicit in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4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(?)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801794142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category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Missing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TPDM?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4279286605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subcategory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Missing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TPDM?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2550197312"/>
                  </a:ext>
                </a:extLst>
              </a:tr>
              <a:tr h="212177"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Aft>
                          <a:spcPts val="900"/>
                        </a:spcAft>
                      </a:pPr>
                      <a:r>
                        <a:rPr lang="en-CA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resourceVendorModelNumber</a:t>
                      </a:r>
                      <a:endParaRPr lang="sv-SE" sz="14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26505" marR="10223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Missing</a:t>
                      </a:r>
                      <a:r>
                        <a:rPr kumimoji="0" lang="sv-S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from TPDM?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247014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322707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89640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5D7EF-BD25-4C7E-886C-22394EE8E9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4983903" cy="4817222"/>
          </a:xfrm>
        </p:spPr>
        <p:txBody>
          <a:bodyPr>
            <a:normAutofit/>
          </a:bodyPr>
          <a:lstStyle/>
          <a:p>
            <a:r>
              <a:rPr lang="en-CA"/>
              <a:t>VNF onboarding can be performed with very little manual input by using a vendor VNF Package.</a:t>
            </a:r>
          </a:p>
          <a:p>
            <a:r>
              <a:rPr lang="en-CA"/>
              <a:t>Only properties that cannot be specified by vendor need to be entered by hand</a:t>
            </a:r>
          </a:p>
          <a:p>
            <a:pPr lvl="1"/>
            <a:r>
              <a:rPr lang="en-CA"/>
              <a:t>Category/subcategory, which are SDC-specific UI properties</a:t>
            </a:r>
          </a:p>
          <a:p>
            <a:pPr lvl="1"/>
            <a:r>
              <a:rPr lang="sv-SE" err="1"/>
              <a:t>License</a:t>
            </a:r>
            <a:r>
              <a:rPr lang="sv-SE"/>
              <a:t> information not </a:t>
            </a:r>
            <a:r>
              <a:rPr lang="sv-SE" err="1"/>
              <a:t>yet</a:t>
            </a:r>
            <a:r>
              <a:rPr lang="sv-SE"/>
              <a:t> </a:t>
            </a:r>
            <a:r>
              <a:rPr lang="sv-SE" err="1"/>
              <a:t>standardized</a:t>
            </a:r>
            <a:r>
              <a:rPr lang="sv-SE"/>
              <a:t> by ETSI</a:t>
            </a:r>
            <a:endParaRPr lang="en-CA"/>
          </a:p>
          <a:p>
            <a:pPr lvl="1"/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9EA960-72DF-4073-A2B8-D20AFB549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F950B5-3B6C-434A-A591-A00E37673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R3 VNF Onboarding using Package</a:t>
            </a:r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9659BC-5B4B-45D6-B6B8-6467C3A48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83" y="1301190"/>
            <a:ext cx="6477000" cy="45910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DF99C2-BBD5-4E17-BCDC-5CD418DFEF76}"/>
              </a:ext>
            </a:extLst>
          </p:cNvPr>
          <p:cNvSpPr/>
          <p:nvPr/>
        </p:nvSpPr>
        <p:spPr>
          <a:xfrm rot="19922363">
            <a:off x="7298106" y="3983424"/>
            <a:ext cx="37061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Example from SDC UI</a:t>
            </a:r>
          </a:p>
        </p:txBody>
      </p:sp>
    </p:spTree>
    <p:extLst>
      <p:ext uri="{BB962C8B-B14F-4D97-AF65-F5344CB8AC3E}">
        <p14:creationId xmlns:p14="http://schemas.microsoft.com/office/powerpoint/2010/main" val="342358789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D37523-5C1C-4BCE-89CD-B10205884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5D8E48C-1B5E-4620-BB43-B65E88C21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AAI </a:t>
            </a:r>
            <a:r>
              <a:rPr lang="sv-SE" err="1"/>
              <a:t>Complex</a:t>
            </a:r>
            <a:r>
              <a:rPr lang="sv-SE"/>
              <a:t> </a:t>
            </a:r>
            <a:r>
              <a:rPr lang="sv-SE" err="1"/>
              <a:t>datatype</a:t>
            </a:r>
            <a:r>
              <a:rPr lang="sv-SE"/>
              <a:t> (</a:t>
            </a:r>
            <a:r>
              <a:rPr lang="sv-SE" err="1"/>
              <a:t>raw</a:t>
            </a:r>
            <a:r>
              <a:rPr lang="sv-SE"/>
              <a:t> info)</a:t>
            </a:r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CD32EF-C9A7-41D2-9659-28AB19E205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numCol="3"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complex</a:t>
            </a:r>
            <a:r>
              <a:rPr lang="en-CA"/>
              <a:t>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&lt;</a:t>
            </a:r>
            <a:r>
              <a:rPr lang="en-CA" err="1"/>
              <a:t>xs:complexType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annox:annotate</a:t>
            </a:r>
            <a:r>
              <a:rPr lang="en-CA"/>
              <a:t> target="class"&gt;@</a:t>
            </a:r>
            <a:r>
              <a:rPr lang="en-CA" err="1"/>
              <a:t>org.onap.aai.annotations.Metadata</a:t>
            </a:r>
            <a:r>
              <a:rPr lang="en-CA"/>
              <a:t>(description="Collection of physical locations that can house cloud-regions.",</a:t>
            </a:r>
            <a:r>
              <a:rPr lang="en-CA" err="1"/>
              <a:t>indexedProps</a:t>
            </a:r>
            <a:r>
              <a:rPr lang="en-CA"/>
              <a:t>="identity-url,data-center-code,complex-name,physical-location-id",searchable="physical-location-id,data-center-code,complex-name,street1,street2,postal-code",uniqueProps="physical-location-</a:t>
            </a:r>
            <a:r>
              <a:rPr lang="en-CA" err="1"/>
              <a:t>id",container</a:t>
            </a:r>
            <a:r>
              <a:rPr lang="en-CA"/>
              <a:t>="</a:t>
            </a:r>
            <a:r>
              <a:rPr lang="en-CA" err="1"/>
              <a:t>complexes",namespace</a:t>
            </a:r>
            <a:r>
              <a:rPr lang="en-CA"/>
              <a:t>="cloud-infrastructure",</a:t>
            </a:r>
            <a:r>
              <a:rPr lang="en-CA" err="1"/>
              <a:t>uriTemplate</a:t>
            </a:r>
            <a:r>
              <a:rPr lang="en-CA"/>
              <a:t>="/cloud-infrastructure/complexes/complex/{physical-location-id}",</a:t>
            </a:r>
            <a:r>
              <a:rPr lang="en-CA" err="1"/>
              <a:t>requiredProps</a:t>
            </a:r>
            <a:r>
              <a:rPr lang="en-CA"/>
              <a:t>="physical-location-id,physical-location-type,street1,city,postal-code,country,region")&lt;/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&lt;</a:t>
            </a:r>
            <a:r>
              <a:rPr lang="en-CA" err="1"/>
              <a:t>xs:sequence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physical-location-id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</a:t>
            </a:r>
            <a:r>
              <a:rPr lang="en-CA" err="1"/>
              <a:t>isKey</a:t>
            </a:r>
            <a:r>
              <a:rPr lang="en-CA"/>
              <a:t>=</a:t>
            </a:r>
            <a:r>
              <a:rPr lang="en-CA" err="1"/>
              <a:t>true,description</a:t>
            </a:r>
            <a:r>
              <a:rPr lang="en-CA"/>
              <a:t>="Unique identifier for physical location, e.g., CLLI")&lt;/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data-center-code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(description="Data center code which can be an alternate way to identify a complex")&lt;/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complex-name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(description="Gamma complex name for LCP instance.")&lt;/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identity-</a:t>
            </a:r>
            <a:r>
              <a:rPr lang="en-CA" b="1" err="1"/>
              <a:t>url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(description="URL of the keystone identity service")&lt;/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resource-version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(description="Used for optimistic concurrency.  Must be empty on create, valid on update and delete.")&lt;/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physical-location-type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  &lt;</a:t>
            </a:r>
            <a:r>
              <a:rPr lang="en-CA" err="1"/>
              <a:t>annox:annotate</a:t>
            </a:r>
            <a:r>
              <a:rPr lang="en-CA"/>
              <a:t> target="field"&gt;@</a:t>
            </a:r>
            <a:r>
              <a:rPr lang="en-CA" err="1"/>
              <a:t>org.onap.aai.annotations.Metadata</a:t>
            </a:r>
            <a:r>
              <a:rPr lang="en-CA"/>
              <a:t>(description="Type, e.g., central office, data center.")&lt;/</a:t>
            </a:r>
            <a:r>
              <a:rPr lang="en-CA" err="1"/>
              <a:t>annox:annotate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  &lt;/</a:t>
            </a:r>
            <a:r>
              <a:rPr lang="en-CA" err="1"/>
              <a:t>xs:appinfo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  &lt;/</a:t>
            </a:r>
            <a:r>
              <a:rPr lang="en-CA" err="1"/>
              <a:t>xs:annotation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&lt;/</a:t>
            </a:r>
            <a:r>
              <a:rPr lang="en-CA" err="1"/>
              <a:t>xs:element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street1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street2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city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state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postal-code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country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region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latitude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longitude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/>
              <a:t>elevation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name="</a:t>
            </a:r>
            <a:r>
              <a:rPr lang="en-CA" b="1" err="1"/>
              <a:t>lata</a:t>
            </a:r>
            <a:r>
              <a:rPr lang="en-CA"/>
              <a:t>" type="</a:t>
            </a:r>
            <a:r>
              <a:rPr lang="en-CA" err="1"/>
              <a:t>xs:string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ref="</a:t>
            </a:r>
            <a:r>
              <a:rPr lang="en-CA" b="1" err="1"/>
              <a:t>tns:ctag-pools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  &lt;</a:t>
            </a:r>
            <a:r>
              <a:rPr lang="en-CA" err="1"/>
              <a:t>xs:element</a:t>
            </a:r>
            <a:r>
              <a:rPr lang="en-CA"/>
              <a:t> ref="</a:t>
            </a:r>
            <a:r>
              <a:rPr lang="en-CA" b="1" err="1"/>
              <a:t>tns:relationship-list</a:t>
            </a:r>
            <a:r>
              <a:rPr lang="en-CA"/>
              <a:t>" minOccurs="0"/&gt;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  &lt;/</a:t>
            </a:r>
            <a:r>
              <a:rPr lang="en-CA" err="1"/>
              <a:t>xs:sequence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  &lt;/</a:t>
            </a:r>
            <a:r>
              <a:rPr lang="en-CA" err="1"/>
              <a:t>xs:complexType</a:t>
            </a:r>
            <a:r>
              <a:rPr lang="en-CA"/>
              <a:t>&gt;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CA"/>
              <a:t>  &lt;/</a:t>
            </a:r>
            <a:r>
              <a:rPr lang="en-CA" err="1"/>
              <a:t>xs:element</a:t>
            </a:r>
            <a:r>
              <a:rPr lang="en-CA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78620212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00400F-DE10-42E1-95B3-7592C6586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A26B70-2CC7-4C35-985F-908993BA4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800"/>
              <a:t>AAI Complex example values (raw info)</a:t>
            </a:r>
            <a:endParaRPr lang="en-CA" sz="28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4A3E03-5D7B-4559-9F2B-CD63FC66D7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v-SE" b="1" u="sng">
                <a:latin typeface="Courier New" panose="02070309020205020404" pitchFamily="49" charset="0"/>
                <a:cs typeface="Courier New" panose="02070309020205020404" pitchFamily="49" charset="0"/>
              </a:rPr>
              <a:t>AAI </a:t>
            </a:r>
            <a:r>
              <a:rPr lang="sv-SE" b="1" u="sng" err="1">
                <a:latin typeface="Courier New" panose="02070309020205020404" pitchFamily="49" charset="0"/>
                <a:cs typeface="Courier New" panose="02070309020205020404" pitchFamily="49" charset="0"/>
              </a:rPr>
              <a:t>Complex</a:t>
            </a:r>
            <a:r>
              <a:rPr lang="sv-SE" b="1" u="sng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CA" b="1" u="sng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"physical-location-id": "clli2",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"data-center-code": "example-data-center-code-val-6667",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"complex-name": "clli2",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"identity-</a:t>
            </a:r>
            <a:r>
              <a:rPr lang="en-CA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": "example-identity-url-val-28399",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"physical-location-type": "example-physical-location-type-val-28399",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"street1": "example-street1-700MountainAvenue",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"street2": "example-street2-GlenSideRoad",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"city": "example-city-</a:t>
            </a:r>
            <a:r>
              <a:rPr lang="en-CA" err="1">
                <a:latin typeface="Courier New" panose="02070309020205020404" pitchFamily="49" charset="0"/>
                <a:cs typeface="Courier New" panose="02070309020205020404" pitchFamily="49" charset="0"/>
              </a:rPr>
              <a:t>MurrayHill</a:t>
            </a: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"state": "example-state-</a:t>
            </a:r>
            <a:r>
              <a:rPr lang="en-CA" err="1">
                <a:latin typeface="Courier New" panose="02070309020205020404" pitchFamily="49" charset="0"/>
                <a:cs typeface="Courier New" panose="02070309020205020404" pitchFamily="49" charset="0"/>
              </a:rPr>
              <a:t>NewJersey</a:t>
            </a: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"postal-code": "example-postal-code-07974",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"country": "example-country-</a:t>
            </a:r>
            <a:r>
              <a:rPr lang="en-CA" err="1">
                <a:latin typeface="Courier New" panose="02070309020205020404" pitchFamily="49" charset="0"/>
                <a:cs typeface="Courier New" panose="02070309020205020404" pitchFamily="49" charset="0"/>
              </a:rPr>
              <a:t>UnitedStates</a:t>
            </a: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"region": "example-region-val-28399",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"latitude": "111.1",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"longitude": "234.2",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"elevation": "example-elevation-538feet",</a:t>
            </a:r>
          </a:p>
          <a:p>
            <a:pPr marL="0" indent="0">
              <a:buNone/>
            </a:pP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CA" err="1">
                <a:latin typeface="Courier New" panose="02070309020205020404" pitchFamily="49" charset="0"/>
                <a:cs typeface="Courier New" panose="02070309020205020404" pitchFamily="49" charset="0"/>
              </a:rPr>
              <a:t>lata</a:t>
            </a:r>
            <a:r>
              <a:rPr lang="en-CA">
                <a:latin typeface="Courier New" panose="02070309020205020404" pitchFamily="49" charset="0"/>
                <a:cs typeface="Courier New" panose="02070309020205020404" pitchFamily="49" charset="0"/>
              </a:rPr>
              <a:t>": "example-lata-val-28399"</a:t>
            </a:r>
          </a:p>
          <a:p>
            <a:pPr marL="0" indent="0">
              <a:buNone/>
            </a:pPr>
            <a:endParaRPr lang="en-CA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058041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B91C0B-033F-4BEA-BC50-1DA671636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0BAC33-6905-4186-9248-BB51C3C22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err="1"/>
              <a:t>onap.datatypes.ProviderDetails</a:t>
            </a:r>
            <a:r>
              <a:rPr lang="en-CA"/>
              <a:t> (from TPDM)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2E1C3B-1F78-4014-91C9-893FFE9A8C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onap.datatypes.ProviderDetails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description: |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Information provided in the onboarding model which is static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and the same for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every instance created from the descriptor's internal model.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derived_from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 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tosca.datatypes.Root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properties: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descriptor_id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   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 # GUID  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Globally unique identifier of the descriptor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descriptor_version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  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Identifies the version of the descriptor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provider: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Provider of the asset and its descriptor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product_invariant_id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 # UUID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  a universally unique identifier that is the same across all versions of the descriptor for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this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asset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product_name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Short name for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the Product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software_version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Software version of the asset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required: false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      </a:t>
            </a:r>
            <a:endParaRPr lang="en-US" altLang="en-US" sz="1800">
              <a:solidFill>
                <a:prstClr val="black"/>
              </a:solidFill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product_info_name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Human readable name for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 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the Product  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required: false</a:t>
            </a:r>
            <a:r>
              <a:rPr lang="en-US" altLang="en-US" sz="800">
                <a:solidFill>
                  <a:prstClr val="black"/>
                </a:solidFill>
                <a:latin typeface="Calibri" panose="020F0502020204030204"/>
                <a:cs typeface="+mn-cs"/>
              </a:rPr>
              <a:t>     </a:t>
            </a:r>
            <a:endParaRPr lang="en-US" altLang="en-US" sz="1800">
              <a:solidFill>
                <a:prstClr val="black"/>
              </a:solidFill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</a:t>
            </a:r>
            <a:r>
              <a:rPr lang="en-US" altLang="en-US" sz="1000" err="1">
                <a:solidFill>
                  <a:prstClr val="black"/>
                </a:solidFill>
                <a:latin typeface="Arial Unicode MS"/>
                <a:cs typeface="+mn-cs"/>
              </a:rPr>
              <a:t>product_info_description</a:t>
            </a: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: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type: string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description: Human readable description of the Product         </a:t>
            </a:r>
            <a:endParaRPr lang="en-US" altLang="en-US" sz="80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000">
                <a:solidFill>
                  <a:prstClr val="black"/>
                </a:solidFill>
                <a:latin typeface="Arial Unicode MS"/>
                <a:cs typeface="+mn-cs"/>
              </a:rPr>
              <a:t>        required: false</a:t>
            </a:r>
            <a:endParaRPr lang="en-US" altLang="en-US" sz="1800">
              <a:solidFill>
                <a:prstClr val="black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326275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6FD8-4C48-4AC1-87AF-255172ECB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err="1"/>
              <a:t>Example</a:t>
            </a:r>
            <a:r>
              <a:rPr lang="sv-SE"/>
              <a:t> PNFD </a:t>
            </a:r>
            <a:r>
              <a:rPr lang="sv-SE" err="1"/>
              <a:t>generated</a:t>
            </a:r>
            <a:r>
              <a:rPr lang="sv-SE"/>
              <a:t> by SDC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537E8-9370-4AAE-8858-5CCD8836C7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numCol="3"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tosca_definitions_version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tosca_simple_yaml_1_1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metadata: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invariantUUID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999c43a1-23eb-46f0-9945-4666f27eeaf3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UUID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ec336fb8-f6c3-4de0-99ad-ea72c5702803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test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description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PNF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category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Application L4+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>
                <a:latin typeface="Courier New" panose="02070309020205020404" pitchFamily="49" charset="0"/>
                <a:cs typeface="Courier New" panose="02070309020205020404" pitchFamily="49" charset="0"/>
              </a:rPr>
              <a:t>subcategory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Application Server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resourceVendor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'123445'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resourceVendorRelease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'12344'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resourceVendorModelNumber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''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imports: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nodes: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nodes.yml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#Mix of TOSCA normative types and OPEN ECOM types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datatypes: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data.yml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capabilities: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capabilities.yml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relationships: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relationships.yml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groups: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groups.yml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- policies: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file: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policies.yml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topology_template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inputs: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nf_function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type: string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nf_role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type: string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CA" sz="1100" b="1" err="1">
                <a:latin typeface="Courier New" panose="02070309020205020404" pitchFamily="49" charset="0"/>
                <a:cs typeface="Courier New" panose="02070309020205020404" pitchFamily="49" charset="0"/>
              </a:rPr>
              <a:t>nf_type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type: string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sv-SE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node_templates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substitution_mappings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node_type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org.openecomp.resource.abstract.nodes.PNF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pnf_test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type: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org.openecomp.resource.abstract.nodes.PNF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metadata: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invariantUUID: 999c43a1-23eb-46f0-9945-4666f27eeaf3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UUID: ec336fb8-f6c3-4de0-99ad-ea72c5702803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customizationUUID: 710fa64a-ef68-47b6-947d-7a4acb8a1093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version: '0.2'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name: test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description: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type: PNF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category: Application L4+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subcategory: Application Server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resourceVendor: '123445'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resourceVendorRelease: '12344'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resourceVendorModelNumber: ''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properties: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nf_function: {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get_input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nf_function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nf_role: {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get_input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nf_role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nf_type: {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get_input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 nf_type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software_versions</a:t>
            </a: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- </a:t>
            </a:r>
            <a:r>
              <a:rPr lang="en-CA" sz="1100" err="1">
                <a:latin typeface="Courier New" panose="02070309020205020404" pitchFamily="49" charset="0"/>
                <a:cs typeface="Courier New" panose="02070309020205020404" pitchFamily="49" charset="0"/>
              </a:rPr>
              <a:t>abc</a:t>
            </a:r>
            <a:endParaRPr lang="en-CA" sz="11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100">
                <a:latin typeface="Courier New" panose="02070309020205020404" pitchFamily="49" charset="0"/>
                <a:cs typeface="Courier New" panose="02070309020205020404" pitchFamily="49" charset="0"/>
              </a:rPr>
              <a:t>        - def</a:t>
            </a:r>
          </a:p>
        </p:txBody>
      </p:sp>
    </p:spTree>
    <p:extLst>
      <p:ext uri="{BB962C8B-B14F-4D97-AF65-F5344CB8AC3E}">
        <p14:creationId xmlns:p14="http://schemas.microsoft.com/office/powerpoint/2010/main" val="225963975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DB2B4-3612-4016-AB67-AFDDB82CE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563772D-E468-41E1-BE1A-99A7BB590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R3 VNF </a:t>
            </a:r>
            <a:r>
              <a:rPr lang="sv-SE" err="1"/>
              <a:t>Onboarding</a:t>
            </a:r>
            <a:r>
              <a:rPr lang="sv-SE"/>
              <a:t> </a:t>
            </a:r>
            <a:r>
              <a:rPr lang="sv-SE" err="1"/>
              <a:t>using</a:t>
            </a:r>
            <a:r>
              <a:rPr lang="sv-SE"/>
              <a:t> </a:t>
            </a:r>
            <a:r>
              <a:rPr lang="sv-SE" err="1"/>
              <a:t>Package</a:t>
            </a:r>
            <a:r>
              <a:rPr lang="sv-SE"/>
              <a:t> – </a:t>
            </a:r>
            <a:r>
              <a:rPr lang="sv-SE" err="1"/>
              <a:t>Detailed</a:t>
            </a:r>
            <a:r>
              <a:rPr lang="sv-SE"/>
              <a:t> Steps</a:t>
            </a:r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539FFE-4E3D-490E-8D69-DC9C7E9461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v-SE" err="1"/>
              <a:t>Define</a:t>
            </a:r>
            <a:r>
              <a:rPr lang="sv-SE"/>
              <a:t> the VSP (</a:t>
            </a:r>
            <a:r>
              <a:rPr lang="sv-SE" err="1"/>
              <a:t>Vendor</a:t>
            </a:r>
            <a:r>
              <a:rPr lang="sv-SE"/>
              <a:t> Software Product)</a:t>
            </a:r>
          </a:p>
          <a:p>
            <a:pPr lvl="1"/>
            <a:r>
              <a:rPr lang="sv-SE"/>
              <a:t>The VSP in SDC </a:t>
            </a:r>
            <a:r>
              <a:rPr lang="sv-SE" err="1"/>
              <a:t>corresponds</a:t>
            </a:r>
            <a:r>
              <a:rPr lang="sv-SE"/>
              <a:t> to the VNFD in ETSI NFV </a:t>
            </a:r>
          </a:p>
          <a:p>
            <a:pPr lvl="1"/>
            <a:r>
              <a:rPr lang="sv-SE" err="1"/>
              <a:t>Provide</a:t>
            </a:r>
            <a:r>
              <a:rPr lang="sv-SE"/>
              <a:t> </a:t>
            </a:r>
            <a:r>
              <a:rPr lang="sv-SE" err="1"/>
              <a:t>name</a:t>
            </a:r>
            <a:r>
              <a:rPr lang="sv-SE"/>
              <a:t> and </a:t>
            </a:r>
            <a:r>
              <a:rPr lang="sv-SE" err="1"/>
              <a:t>description</a:t>
            </a:r>
            <a:endParaRPr lang="sv-SE"/>
          </a:p>
          <a:p>
            <a:pPr lvl="1"/>
            <a:r>
              <a:rPr lang="sv-SE" err="1"/>
              <a:t>Select</a:t>
            </a:r>
            <a:r>
              <a:rPr lang="sv-SE"/>
              <a:t> </a:t>
            </a:r>
            <a:r>
              <a:rPr lang="sv-SE" err="1"/>
              <a:t>existing</a:t>
            </a:r>
            <a:r>
              <a:rPr lang="sv-SE"/>
              <a:t> </a:t>
            </a:r>
            <a:r>
              <a:rPr lang="sv-SE" err="1"/>
              <a:t>licensing</a:t>
            </a:r>
            <a:r>
              <a:rPr lang="sv-SE"/>
              <a:t> </a:t>
            </a:r>
            <a:r>
              <a:rPr lang="sv-SE" err="1"/>
              <a:t>model</a:t>
            </a:r>
            <a:r>
              <a:rPr lang="sv-SE"/>
              <a:t> &amp; </a:t>
            </a:r>
            <a:r>
              <a:rPr lang="sv-SE" err="1"/>
              <a:t>category</a:t>
            </a:r>
            <a:r>
              <a:rPr lang="sv-SE"/>
              <a:t>/</a:t>
            </a:r>
            <a:r>
              <a:rPr lang="sv-SE" err="1"/>
              <a:t>subcategory</a:t>
            </a:r>
            <a:endParaRPr lang="sv-SE"/>
          </a:p>
          <a:p>
            <a:pPr lvl="2"/>
            <a:r>
              <a:rPr lang="sv-SE" err="1"/>
              <a:t>This</a:t>
            </a:r>
            <a:r>
              <a:rPr lang="sv-SE"/>
              <a:t> is ONAP-</a:t>
            </a:r>
            <a:r>
              <a:rPr lang="sv-SE" err="1"/>
              <a:t>specific</a:t>
            </a:r>
            <a:r>
              <a:rPr lang="sv-SE"/>
              <a:t> and not </a:t>
            </a:r>
            <a:r>
              <a:rPr lang="sv-SE" err="1"/>
              <a:t>included</a:t>
            </a:r>
            <a:r>
              <a:rPr lang="sv-SE"/>
              <a:t> </a:t>
            </a:r>
            <a:r>
              <a:rPr lang="sv-SE" err="1"/>
              <a:t>yet</a:t>
            </a:r>
            <a:r>
              <a:rPr lang="sv-SE"/>
              <a:t> in </a:t>
            </a:r>
            <a:r>
              <a:rPr lang="sv-SE" err="1"/>
              <a:t>any</a:t>
            </a:r>
            <a:r>
              <a:rPr lang="sv-SE"/>
              <a:t> ETSI NFV </a:t>
            </a:r>
            <a:r>
              <a:rPr lang="sv-SE" err="1"/>
              <a:t>specification</a:t>
            </a:r>
            <a:endParaRPr lang="sv-SE"/>
          </a:p>
          <a:p>
            <a:pPr lvl="1"/>
            <a:r>
              <a:rPr lang="sv-SE" err="1"/>
              <a:t>Choose</a:t>
            </a:r>
            <a:r>
              <a:rPr lang="sv-SE"/>
              <a:t> </a:t>
            </a:r>
            <a:r>
              <a:rPr lang="sv-SE" err="1"/>
              <a:t>onboarding</a:t>
            </a:r>
            <a:r>
              <a:rPr lang="sv-SE"/>
              <a:t> </a:t>
            </a:r>
            <a:r>
              <a:rPr lang="sv-SE" err="1"/>
              <a:t>procedure</a:t>
            </a:r>
            <a:r>
              <a:rPr lang="sv-SE"/>
              <a:t> </a:t>
            </a:r>
            <a:r>
              <a:rPr lang="sv-SE" err="1"/>
              <a:t>using</a:t>
            </a:r>
            <a:r>
              <a:rPr lang="sv-SE"/>
              <a:t> </a:t>
            </a:r>
            <a:r>
              <a:rPr lang="sv-SE" err="1"/>
              <a:t>Network</a:t>
            </a:r>
            <a:r>
              <a:rPr lang="sv-SE"/>
              <a:t> </a:t>
            </a:r>
            <a:r>
              <a:rPr lang="sv-SE" err="1"/>
              <a:t>package</a:t>
            </a:r>
            <a:endParaRPr lang="sv-SE"/>
          </a:p>
          <a:p>
            <a:pPr lvl="2"/>
            <a:r>
              <a:rPr lang="sv-SE" err="1"/>
              <a:t>Other</a:t>
            </a:r>
            <a:r>
              <a:rPr lang="sv-SE"/>
              <a:t> choice is manual </a:t>
            </a:r>
            <a:r>
              <a:rPr lang="sv-SE" err="1"/>
              <a:t>onboarding</a:t>
            </a:r>
            <a:endParaRPr lang="sv-SE"/>
          </a:p>
          <a:p>
            <a:pPr marL="514350" indent="-514350">
              <a:buFont typeface="+mj-lt"/>
              <a:buAutoNum type="arabicPeriod"/>
            </a:pPr>
            <a:r>
              <a:rPr lang="sv-SE" err="1"/>
              <a:t>Upload</a:t>
            </a:r>
            <a:r>
              <a:rPr lang="sv-SE"/>
              <a:t> the </a:t>
            </a:r>
            <a:r>
              <a:rPr lang="sv-SE" err="1"/>
              <a:t>vendor</a:t>
            </a:r>
            <a:r>
              <a:rPr lang="sv-SE"/>
              <a:t> VNF </a:t>
            </a:r>
            <a:r>
              <a:rPr lang="sv-SE" err="1"/>
              <a:t>package</a:t>
            </a:r>
            <a:r>
              <a:rPr lang="sv-SE"/>
              <a:t> </a:t>
            </a:r>
            <a:r>
              <a:rPr lang="sv-SE" err="1"/>
              <a:t>into</a:t>
            </a:r>
            <a:r>
              <a:rPr lang="sv-SE"/>
              <a:t> the VSP definition</a:t>
            </a:r>
          </a:p>
          <a:p>
            <a:pPr lvl="1"/>
            <a:r>
              <a:rPr lang="en-CA"/>
              <a:t>Most of the VF properties in the ONAP DM should be imported directly from the vendor VNFD</a:t>
            </a:r>
          </a:p>
          <a:p>
            <a:pPr lvl="1"/>
            <a:r>
              <a:rPr lang="sv-SE" err="1"/>
              <a:t>Onboarding</a:t>
            </a:r>
            <a:r>
              <a:rPr lang="sv-SE"/>
              <a:t> </a:t>
            </a:r>
            <a:r>
              <a:rPr lang="sv-SE" err="1"/>
              <a:t>artifacts</a:t>
            </a:r>
            <a:r>
              <a:rPr lang="sv-SE"/>
              <a:t> </a:t>
            </a:r>
            <a:r>
              <a:rPr lang="sv-SE" err="1"/>
              <a:t>are</a:t>
            </a:r>
            <a:r>
              <a:rPr lang="sv-SE"/>
              <a:t> </a:t>
            </a:r>
            <a:r>
              <a:rPr lang="sv-SE" err="1"/>
              <a:t>imported</a:t>
            </a:r>
            <a:r>
              <a:rPr lang="sv-SE"/>
              <a:t> from the </a:t>
            </a:r>
            <a:r>
              <a:rPr lang="sv-SE" err="1"/>
              <a:t>package</a:t>
            </a:r>
            <a:r>
              <a:rPr lang="sv-SE"/>
              <a:t> for distribution by SDC</a:t>
            </a:r>
          </a:p>
        </p:txBody>
      </p:sp>
    </p:spTree>
    <p:extLst>
      <p:ext uri="{BB962C8B-B14F-4D97-AF65-F5344CB8AC3E}">
        <p14:creationId xmlns:p14="http://schemas.microsoft.com/office/powerpoint/2010/main" val="116513679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F7ECA5-661D-4601-B04C-E5632F3CE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8996A6-8F58-4E5E-9BED-A536499B6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R3 PNF </a:t>
            </a:r>
            <a:r>
              <a:rPr lang="sv-SE" err="1"/>
              <a:t>Onboarding</a:t>
            </a:r>
            <a:r>
              <a:rPr lang="sv-SE"/>
              <a:t> – Manual Definition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49DB28-BEFA-47B2-979E-518AE477D8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78213"/>
            <a:ext cx="11506200" cy="961494"/>
          </a:xfrm>
        </p:spPr>
        <p:txBody>
          <a:bodyPr>
            <a:normAutofit fontScale="85000" lnSpcReduction="20000"/>
          </a:bodyPr>
          <a:lstStyle/>
          <a:p>
            <a:r>
              <a:rPr lang="en-CA"/>
              <a:t>For PNF onboarding in R3, all information needs to be added manually.</a:t>
            </a:r>
          </a:p>
          <a:p>
            <a:pPr lvl="1"/>
            <a:r>
              <a:rPr lang="en-CA"/>
              <a:t>Ex. PNFD properties need to be copied manually from vendor CPI</a:t>
            </a:r>
          </a:p>
          <a:p>
            <a:pPr lvl="1"/>
            <a:r>
              <a:rPr lang="en-CA"/>
              <a:t>Ex. Artifact files need to be imported manually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20D13E-8457-4AE9-B819-2C71557192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" t="16923" r="2578" b="26155"/>
          <a:stretch/>
        </p:blipFill>
        <p:spPr>
          <a:xfrm>
            <a:off x="179518" y="2043288"/>
            <a:ext cx="11866605" cy="3903785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CD8872-62D9-4BF9-989F-A81FF3E920FE}"/>
              </a:ext>
            </a:extLst>
          </p:cNvPr>
          <p:cNvSpPr txBox="1"/>
          <p:nvPr/>
        </p:nvSpPr>
        <p:spPr>
          <a:xfrm>
            <a:off x="314961" y="6123571"/>
            <a:ext cx="11253743" cy="35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R4 the same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onboarding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PNFs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sv-SE" sz="240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VNFs</a:t>
            </a:r>
            <a:r>
              <a:rPr lang="sv-SE" sz="2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CA" sz="24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55CD91-DC20-4C3B-ACE3-3A311AE7065D}"/>
              </a:ext>
            </a:extLst>
          </p:cNvPr>
          <p:cNvSpPr/>
          <p:nvPr/>
        </p:nvSpPr>
        <p:spPr>
          <a:xfrm rot="19922363">
            <a:off x="3030907" y="2785361"/>
            <a:ext cx="37061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Example from SDC UI</a:t>
            </a:r>
          </a:p>
        </p:txBody>
      </p:sp>
    </p:spTree>
    <p:extLst>
      <p:ext uri="{BB962C8B-B14F-4D97-AF65-F5344CB8AC3E}">
        <p14:creationId xmlns:p14="http://schemas.microsoft.com/office/powerpoint/2010/main" val="160520154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B9C5A0-8CD5-4FC5-B4B4-FA3C3E2D3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9FA4D3-784F-4455-A136-317F0AE1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R3 PNF </a:t>
            </a:r>
            <a:r>
              <a:rPr lang="sv-SE" err="1"/>
              <a:t>Onboarding</a:t>
            </a:r>
            <a:r>
              <a:rPr lang="sv-SE"/>
              <a:t> – </a:t>
            </a:r>
            <a:r>
              <a:rPr lang="sv-SE" err="1"/>
              <a:t>Detailed</a:t>
            </a:r>
            <a:r>
              <a:rPr lang="sv-SE"/>
              <a:t> Steps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4A007C-D67A-4E88-B9B7-831AF87A08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v-SE" err="1"/>
              <a:t>Define</a:t>
            </a:r>
            <a:r>
              <a:rPr lang="sv-SE"/>
              <a:t> the PNF </a:t>
            </a:r>
            <a:r>
              <a:rPr lang="sv-SE" err="1"/>
              <a:t>resource</a:t>
            </a:r>
            <a:endParaRPr lang="sv-SE"/>
          </a:p>
          <a:p>
            <a:pPr marL="514350" indent="-514350">
              <a:buFont typeface="+mj-lt"/>
              <a:buAutoNum type="arabicPeriod"/>
            </a:pPr>
            <a:r>
              <a:rPr lang="sv-SE"/>
              <a:t>…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245026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E2B7A9-599A-4233-A444-2CE04CBC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72199A-873D-4230-9541-4CDD4A92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ETSI PNF Descriptor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ONAP Platform Data Model</a:t>
            </a:r>
            <a:endParaRPr lang="en-CA"/>
          </a:p>
        </p:txBody>
      </p: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D26EFD88-0106-445F-A0BF-0620F828D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119" y="88787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cheung\AppData\Local\Temp\SNAGHTMLa9d1b83.PNG">
            <a:extLst>
              <a:ext uri="{FF2B5EF4-FFF2-40B4-BE49-F238E27FC236}">
                <a16:creationId xmlns:a16="http://schemas.microsoft.com/office/drawing/2014/main" id="{7C9FA10D-5509-4E84-87DA-31EB448D2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946" y="83348"/>
            <a:ext cx="64141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cheung\AppData\Local\Temp\SNAGHTML2e50ef7f.PNG">
            <a:extLst>
              <a:ext uri="{FF2B5EF4-FFF2-40B4-BE49-F238E27FC236}">
                <a16:creationId xmlns:a16="http://schemas.microsoft.com/office/drawing/2014/main" id="{5B3A5AD7-5FF9-4575-B5FE-3F27F18F7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878" y="81913"/>
            <a:ext cx="625910" cy="6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cheung\AppData\Local\Temp\SNAGHTML27d24173.PNG">
            <a:extLst>
              <a:ext uri="{FF2B5EF4-FFF2-40B4-BE49-F238E27FC236}">
                <a16:creationId xmlns:a16="http://schemas.microsoft.com/office/drawing/2014/main" id="{D3E11710-F21A-49DA-9616-49D032DC9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749" y="86228"/>
            <a:ext cx="625909" cy="6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8DF68EA-EDA3-4950-8E7D-5A78C5402B99}"/>
              </a:ext>
            </a:extLst>
          </p:cNvPr>
          <p:cNvSpPr/>
          <p:nvPr/>
        </p:nvSpPr>
        <p:spPr>
          <a:xfrm>
            <a:off x="1800184" y="1651318"/>
            <a:ext cx="1451482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0A3CD5-20F0-4BF4-B084-0F87378DDE1C}"/>
              </a:ext>
            </a:extLst>
          </p:cNvPr>
          <p:cNvSpPr txBox="1"/>
          <p:nvPr/>
        </p:nvSpPr>
        <p:spPr>
          <a:xfrm>
            <a:off x="1849058" y="1701845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PNF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4AC0FA-96F7-4869-8A63-076C141FF7CF}"/>
              </a:ext>
            </a:extLst>
          </p:cNvPr>
          <p:cNvSpPr txBox="1"/>
          <p:nvPr/>
        </p:nvSpPr>
        <p:spPr>
          <a:xfrm>
            <a:off x="1998297" y="2024769"/>
            <a:ext cx="81785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/>
              <a:t>Properties: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38D335BC-F589-4629-BEBE-DD3DE0B49EB8}"/>
              </a:ext>
            </a:extLst>
          </p:cNvPr>
          <p:cNvSpPr/>
          <p:nvPr/>
        </p:nvSpPr>
        <p:spPr>
          <a:xfrm>
            <a:off x="1451893" y="2505823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F6CC3C-E750-4B01-AFF1-4D504F356B91}"/>
              </a:ext>
            </a:extLst>
          </p:cNvPr>
          <p:cNvSpPr txBox="1"/>
          <p:nvPr/>
        </p:nvSpPr>
        <p:spPr>
          <a:xfrm>
            <a:off x="1666315" y="2471601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NODE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B4C7DC8-036C-46D6-8AF2-3F4CD79B9F0A}"/>
              </a:ext>
            </a:extLst>
          </p:cNvPr>
          <p:cNvSpPr/>
          <p:nvPr/>
        </p:nvSpPr>
        <p:spPr>
          <a:xfrm>
            <a:off x="1330536" y="3311028"/>
            <a:ext cx="1451482" cy="12383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F97643-9C56-4189-B844-A835F04100A8}"/>
              </a:ext>
            </a:extLst>
          </p:cNvPr>
          <p:cNvSpPr txBox="1"/>
          <p:nvPr/>
        </p:nvSpPr>
        <p:spPr>
          <a:xfrm>
            <a:off x="1412511" y="342816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DependsOn</a:t>
            </a: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CC808994-B3B9-41E1-9B2B-763767939E59}"/>
              </a:ext>
            </a:extLst>
          </p:cNvPr>
          <p:cNvSpPr/>
          <p:nvPr/>
        </p:nvSpPr>
        <p:spPr>
          <a:xfrm>
            <a:off x="2033674" y="3824245"/>
            <a:ext cx="454025" cy="484273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2F3CB316-A321-45AB-8A0E-E48D5247E745}"/>
              </a:ext>
            </a:extLst>
          </p:cNvPr>
          <p:cNvSpPr/>
          <p:nvPr/>
        </p:nvSpPr>
        <p:spPr>
          <a:xfrm>
            <a:off x="1509843" y="3824246"/>
            <a:ext cx="683539" cy="484273"/>
          </a:xfrm>
          <a:prstGeom prst="homePlate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221CD17-B5CA-480A-A9A8-4717CB6C93B9}"/>
              </a:ext>
            </a:extLst>
          </p:cNvPr>
          <p:cNvSpPr/>
          <p:nvPr/>
        </p:nvSpPr>
        <p:spPr>
          <a:xfrm>
            <a:off x="1311152" y="4750923"/>
            <a:ext cx="1451482" cy="1499898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E1440A-76F7-4C10-876E-08CB132B476C}"/>
              </a:ext>
            </a:extLst>
          </p:cNvPr>
          <p:cNvSpPr txBox="1"/>
          <p:nvPr/>
        </p:nvSpPr>
        <p:spPr>
          <a:xfrm>
            <a:off x="1360026" y="4801450"/>
            <a:ext cx="102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PnfExtCp</a:t>
            </a: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4EA4C2F5-5697-4056-A734-F9F40D9F073A}"/>
              </a:ext>
            </a:extLst>
          </p:cNvPr>
          <p:cNvSpPr/>
          <p:nvPr/>
        </p:nvSpPr>
        <p:spPr>
          <a:xfrm>
            <a:off x="1858498" y="5208446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944FAC-31A5-4E53-BCF0-26285E1E8F27}"/>
              </a:ext>
            </a:extLst>
          </p:cNvPr>
          <p:cNvSpPr txBox="1"/>
          <p:nvPr/>
        </p:nvSpPr>
        <p:spPr>
          <a:xfrm>
            <a:off x="2072920" y="5189464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NODE</a:t>
            </a: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422D54D4-0BB5-4815-A48E-1EAEFB7E575A}"/>
              </a:ext>
            </a:extLst>
          </p:cNvPr>
          <p:cNvSpPr/>
          <p:nvPr/>
        </p:nvSpPr>
        <p:spPr>
          <a:xfrm>
            <a:off x="1848331" y="5788963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AF3433-3FB9-4CDC-8081-D45CD6B7D79A}"/>
              </a:ext>
            </a:extLst>
          </p:cNvPr>
          <p:cNvSpPr txBox="1"/>
          <p:nvPr/>
        </p:nvSpPr>
        <p:spPr>
          <a:xfrm>
            <a:off x="1894751" y="5767073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VirtualLinkable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60B75BBC-D89F-423A-9077-8871CA687703}"/>
              </a:ext>
            </a:extLst>
          </p:cNvPr>
          <p:cNvCxnSpPr>
            <a:cxnSpLocks/>
            <a:stCxn id="28" idx="3"/>
            <a:endCxn id="22" idx="3"/>
          </p:cNvCxnSpPr>
          <p:nvPr/>
        </p:nvCxnSpPr>
        <p:spPr>
          <a:xfrm flipH="1" flipV="1">
            <a:off x="2782018" y="3930201"/>
            <a:ext cx="169287" cy="1402327"/>
          </a:xfrm>
          <a:prstGeom prst="bentConnector3">
            <a:avLst>
              <a:gd name="adj1" fmla="val -735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0A564DC6-2DC5-47B4-8EB1-C7F925E72081}"/>
              </a:ext>
            </a:extLst>
          </p:cNvPr>
          <p:cNvCxnSpPr>
            <a:cxnSpLocks/>
            <a:stCxn id="20" idx="1"/>
            <a:endCxn id="22" idx="0"/>
          </p:cNvCxnSpPr>
          <p:nvPr/>
        </p:nvCxnSpPr>
        <p:spPr>
          <a:xfrm rot="10800000" flipH="1" flipV="1">
            <a:off x="1575975" y="2629904"/>
            <a:ext cx="480302" cy="681123"/>
          </a:xfrm>
          <a:prstGeom prst="bentConnector4">
            <a:avLst>
              <a:gd name="adj1" fmla="val -47595"/>
              <a:gd name="adj2" fmla="val 59109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row: Chevron 33">
            <a:extLst>
              <a:ext uri="{FF2B5EF4-FFF2-40B4-BE49-F238E27FC236}">
                <a16:creationId xmlns:a16="http://schemas.microsoft.com/office/drawing/2014/main" id="{D4E12A34-3C68-451E-A500-7C0780E2F7AD}"/>
              </a:ext>
            </a:extLst>
          </p:cNvPr>
          <p:cNvSpPr/>
          <p:nvPr/>
        </p:nvSpPr>
        <p:spPr>
          <a:xfrm>
            <a:off x="3570893" y="5882657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E0D1550-76A5-4C5E-8383-08F3C5507090}"/>
              </a:ext>
            </a:extLst>
          </p:cNvPr>
          <p:cNvSpPr txBox="1"/>
          <p:nvPr/>
        </p:nvSpPr>
        <p:spPr>
          <a:xfrm>
            <a:off x="3625295" y="5863675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Capabilities</a:t>
            </a:r>
          </a:p>
        </p:txBody>
      </p:sp>
      <p:sp>
        <p:nvSpPr>
          <p:cNvPr id="36" name="Arrow: Chevron 35">
            <a:extLst>
              <a:ext uri="{FF2B5EF4-FFF2-40B4-BE49-F238E27FC236}">
                <a16:creationId xmlns:a16="http://schemas.microsoft.com/office/drawing/2014/main" id="{965BDB31-C797-47FB-BE49-C17D1EBF31B6}"/>
              </a:ext>
            </a:extLst>
          </p:cNvPr>
          <p:cNvSpPr/>
          <p:nvPr/>
        </p:nvSpPr>
        <p:spPr>
          <a:xfrm>
            <a:off x="3560726" y="6178510"/>
            <a:ext cx="1092807" cy="248163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E575B7-4B51-4B95-B1B3-0F9349720CA0}"/>
              </a:ext>
            </a:extLst>
          </p:cNvPr>
          <p:cNvSpPr txBox="1"/>
          <p:nvPr/>
        </p:nvSpPr>
        <p:spPr>
          <a:xfrm>
            <a:off x="3627577" y="6149674"/>
            <a:ext cx="1056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Requirements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FA900B-A695-43F7-90A2-39328BFB1A68}"/>
              </a:ext>
            </a:extLst>
          </p:cNvPr>
          <p:cNvSpPr txBox="1"/>
          <p:nvPr/>
        </p:nvSpPr>
        <p:spPr>
          <a:xfrm>
            <a:off x="3501200" y="5666694"/>
            <a:ext cx="731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LEGEND: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49D069F5-29D0-48AA-96DC-1B03749596A7}"/>
              </a:ext>
            </a:extLst>
          </p:cNvPr>
          <p:cNvSpPr/>
          <p:nvPr/>
        </p:nvSpPr>
        <p:spPr>
          <a:xfrm>
            <a:off x="1247233" y="984694"/>
            <a:ext cx="2119571" cy="5445852"/>
          </a:xfrm>
          <a:prstGeom prst="roundRect">
            <a:avLst>
              <a:gd name="adj" fmla="val 3631"/>
            </a:avLst>
          </a:prstGeom>
          <a:noFill/>
          <a:ln w="28575">
            <a:solidFill>
              <a:srgbClr val="0000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68A1089-D597-416D-A075-9A73FE83485D}"/>
              </a:ext>
            </a:extLst>
          </p:cNvPr>
          <p:cNvSpPr txBox="1"/>
          <p:nvPr/>
        </p:nvSpPr>
        <p:spPr>
          <a:xfrm>
            <a:off x="1254315" y="1008022"/>
            <a:ext cx="2235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00CC"/>
                </a:solidFill>
              </a:rPr>
              <a:t>PNFD DESCRIPTOR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AB19297-C363-4F94-BB67-E09B89E70CDD}"/>
              </a:ext>
            </a:extLst>
          </p:cNvPr>
          <p:cNvSpPr/>
          <p:nvPr/>
        </p:nvSpPr>
        <p:spPr>
          <a:xfrm>
            <a:off x="3481300" y="3738472"/>
            <a:ext cx="1141477" cy="1238346"/>
          </a:xfrm>
          <a:prstGeom prst="roundRect">
            <a:avLst/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2A5B51-872C-4C57-AAF9-E2025E138544}"/>
              </a:ext>
            </a:extLst>
          </p:cNvPr>
          <p:cNvSpPr txBox="1"/>
          <p:nvPr/>
        </p:nvSpPr>
        <p:spPr>
          <a:xfrm>
            <a:off x="3530174" y="3788999"/>
            <a:ext cx="1156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Ns Virtual </a:t>
            </a:r>
          </a:p>
          <a:p>
            <a:r>
              <a:rPr lang="en-US"/>
              <a:t>Link</a:t>
            </a:r>
          </a:p>
        </p:txBody>
      </p:sp>
      <p:sp>
        <p:nvSpPr>
          <p:cNvPr id="43" name="Arrow: Chevron 42">
            <a:extLst>
              <a:ext uri="{FF2B5EF4-FFF2-40B4-BE49-F238E27FC236}">
                <a16:creationId xmlns:a16="http://schemas.microsoft.com/office/drawing/2014/main" id="{933FC66D-53BA-4724-A48C-38D48734270B}"/>
              </a:ext>
            </a:extLst>
          </p:cNvPr>
          <p:cNvSpPr/>
          <p:nvPr/>
        </p:nvSpPr>
        <p:spPr>
          <a:xfrm>
            <a:off x="3382509" y="4516777"/>
            <a:ext cx="1092807" cy="24816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708CDF9-9003-4372-9B06-D79C1CD758E2}"/>
              </a:ext>
            </a:extLst>
          </p:cNvPr>
          <p:cNvSpPr txBox="1"/>
          <p:nvPr/>
        </p:nvSpPr>
        <p:spPr>
          <a:xfrm>
            <a:off x="3434032" y="4497860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VirtualLinkable</a:t>
            </a:r>
          </a:p>
        </p:txBody>
      </p: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4D984697-D4D6-49E1-949F-3A2F968F07DD}"/>
              </a:ext>
            </a:extLst>
          </p:cNvPr>
          <p:cNvCxnSpPr>
            <a:cxnSpLocks/>
            <a:stCxn id="30" idx="3"/>
            <a:endCxn id="43" idx="1"/>
          </p:cNvCxnSpPr>
          <p:nvPr/>
        </p:nvCxnSpPr>
        <p:spPr>
          <a:xfrm flipV="1">
            <a:off x="2941138" y="4640859"/>
            <a:ext cx="565453" cy="1272186"/>
          </a:xfrm>
          <a:prstGeom prst="bentConnector3">
            <a:avLst>
              <a:gd name="adj1" fmla="val 50000"/>
            </a:avLst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79F973F-0151-4C5A-BC2B-8614D7E0EF4A}"/>
              </a:ext>
            </a:extLst>
          </p:cNvPr>
          <p:cNvGrpSpPr/>
          <p:nvPr/>
        </p:nvGrpSpPr>
        <p:grpSpPr>
          <a:xfrm>
            <a:off x="5690353" y="1595244"/>
            <a:ext cx="4408359" cy="4520857"/>
            <a:chOff x="443478" y="950323"/>
            <a:chExt cx="8354322" cy="515101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113CD29-78B7-484F-AB9F-892E6554F8DC}"/>
                </a:ext>
              </a:extLst>
            </p:cNvPr>
            <p:cNvGrpSpPr/>
            <p:nvPr/>
          </p:nvGrpSpPr>
          <p:grpSpPr>
            <a:xfrm>
              <a:off x="5446322" y="1795312"/>
              <a:ext cx="1703535" cy="747475"/>
              <a:chOff x="2335426" y="2514837"/>
              <a:chExt cx="1703535" cy="825263"/>
            </a:xfrm>
          </p:grpSpPr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E46A0B16-A1B1-4650-BD37-101827960D18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DB29D747-C1E9-4A31-9AFD-575486372440}"/>
                  </a:ext>
                </a:extLst>
              </p:cNvPr>
              <p:cNvSpPr txBox="1"/>
              <p:nvPr/>
            </p:nvSpPr>
            <p:spPr>
              <a:xfrm>
                <a:off x="2507267" y="2696668"/>
                <a:ext cx="1364610" cy="38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Service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22E79BD-B374-4299-A57C-A0E85C8C2776}"/>
                </a:ext>
              </a:extLst>
            </p:cNvPr>
            <p:cNvGrpSpPr/>
            <p:nvPr/>
          </p:nvGrpSpPr>
          <p:grpSpPr>
            <a:xfrm>
              <a:off x="2121665" y="950323"/>
              <a:ext cx="2105969" cy="747476"/>
              <a:chOff x="2136590" y="2514837"/>
              <a:chExt cx="2105969" cy="825263"/>
            </a:xfrm>
          </p:grpSpPr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8D947BB6-AC32-4772-8D54-457ED4514F05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7C7C1C45-A4BC-4C57-BE07-DFD47ADBAD77}"/>
                  </a:ext>
                </a:extLst>
              </p:cNvPr>
              <p:cNvSpPr txBox="1"/>
              <p:nvPr/>
            </p:nvSpPr>
            <p:spPr>
              <a:xfrm>
                <a:off x="2136590" y="2542430"/>
                <a:ext cx="2105969" cy="65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TOSCA Root </a:t>
                </a:r>
              </a:p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Node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C08B7D9-64D0-4075-8211-A74B82370150}"/>
                </a:ext>
              </a:extLst>
            </p:cNvPr>
            <p:cNvGrpSpPr/>
            <p:nvPr/>
          </p:nvGrpSpPr>
          <p:grpSpPr>
            <a:xfrm>
              <a:off x="4888664" y="3685281"/>
              <a:ext cx="1703535" cy="747475"/>
              <a:chOff x="2335426" y="2514837"/>
              <a:chExt cx="1703535" cy="825263"/>
            </a:xfrm>
          </p:grpSpPr>
          <p:sp>
            <p:nvSpPr>
              <p:cNvPr id="110" name="Rectangle: Rounded Corners 109">
                <a:extLst>
                  <a:ext uri="{FF2B5EF4-FFF2-40B4-BE49-F238E27FC236}">
                    <a16:creationId xmlns:a16="http://schemas.microsoft.com/office/drawing/2014/main" id="{A8C6DB47-3976-454D-BE26-2254F946C9B1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72D2E63-75D5-4761-BB0D-C1A42E16904A}"/>
                  </a:ext>
                </a:extLst>
              </p:cNvPr>
              <p:cNvSpPr txBox="1"/>
              <p:nvPr/>
            </p:nvSpPr>
            <p:spPr>
              <a:xfrm>
                <a:off x="2399422" y="2519310"/>
                <a:ext cx="1580300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Network</a:t>
                </a:r>
              </a:p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Function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3A1D917-C2BA-46F4-9DAF-785CA1F6520E}"/>
                </a:ext>
              </a:extLst>
            </p:cNvPr>
            <p:cNvGrpSpPr/>
            <p:nvPr/>
          </p:nvGrpSpPr>
          <p:grpSpPr>
            <a:xfrm>
              <a:off x="7094265" y="3692547"/>
              <a:ext cx="1703535" cy="747475"/>
              <a:chOff x="2335426" y="2514837"/>
              <a:chExt cx="1703535" cy="825263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E31DCDE2-5BE4-4C22-A32C-2524AF87175C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4D35939D-6234-41B2-A46A-BE1F64CEA8BD}"/>
                  </a:ext>
                </a:extLst>
              </p:cNvPr>
              <p:cNvSpPr txBox="1"/>
              <p:nvPr/>
            </p:nvSpPr>
            <p:spPr>
              <a:xfrm>
                <a:off x="2534610" y="2519310"/>
                <a:ext cx="1309928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Virtual</a:t>
                </a:r>
              </a:p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Link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C18D7B7-799D-41EC-88E9-4937790DA513}"/>
                </a:ext>
              </a:extLst>
            </p:cNvPr>
            <p:cNvGrpSpPr/>
            <p:nvPr/>
          </p:nvGrpSpPr>
          <p:grpSpPr>
            <a:xfrm>
              <a:off x="2375712" y="3688940"/>
              <a:ext cx="1703535" cy="747475"/>
              <a:chOff x="2335426" y="2514837"/>
              <a:chExt cx="1703535" cy="825263"/>
            </a:xfrm>
          </p:grpSpPr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755C9A3D-B08B-492F-800D-F0A47FEBC478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3C50AC2E-3558-4771-8006-57FB12B66BB6}"/>
                  </a:ext>
                </a:extLst>
              </p:cNvPr>
              <p:cNvSpPr txBox="1"/>
              <p:nvPr/>
            </p:nvSpPr>
            <p:spPr>
              <a:xfrm>
                <a:off x="2543050" y="2519310"/>
                <a:ext cx="1293039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PNF</a:t>
                </a:r>
              </a:p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Device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29B7DA1-F031-4EB2-9DA3-5C70F01C2243}"/>
                </a:ext>
              </a:extLst>
            </p:cNvPr>
            <p:cNvGrpSpPr/>
            <p:nvPr/>
          </p:nvGrpSpPr>
          <p:grpSpPr>
            <a:xfrm>
              <a:off x="443478" y="3685280"/>
              <a:ext cx="1956995" cy="747475"/>
              <a:chOff x="2211077" y="2514837"/>
              <a:chExt cx="1956995" cy="825263"/>
            </a:xfrm>
          </p:grpSpPr>
          <p:sp>
            <p:nvSpPr>
              <p:cNvPr id="104" name="Rectangle: Rounded Corners 103">
                <a:extLst>
                  <a:ext uri="{FF2B5EF4-FFF2-40B4-BE49-F238E27FC236}">
                    <a16:creationId xmlns:a16="http://schemas.microsoft.com/office/drawing/2014/main" id="{84AE7E98-54CA-4C46-8563-8B4B39138829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EA29AB49-250E-477E-943D-52D1F10D930E}"/>
                  </a:ext>
                </a:extLst>
              </p:cNvPr>
              <p:cNvSpPr txBox="1"/>
              <p:nvPr/>
            </p:nvSpPr>
            <p:spPr>
              <a:xfrm>
                <a:off x="2211077" y="2519310"/>
                <a:ext cx="1956995" cy="658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Connection</a:t>
                </a:r>
              </a:p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Point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47F464B-2A9A-4188-9AC1-D2030178DC96}"/>
                </a:ext>
              </a:extLst>
            </p:cNvPr>
            <p:cNvGrpSpPr/>
            <p:nvPr/>
          </p:nvGrpSpPr>
          <p:grpSpPr>
            <a:xfrm>
              <a:off x="4331714" y="5353863"/>
              <a:ext cx="2108002" cy="747475"/>
              <a:chOff x="2967598" y="4892427"/>
              <a:chExt cx="2108002" cy="747475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5C22A565-4562-407B-94F7-B4F1FDA69AD7}"/>
                  </a:ext>
                </a:extLst>
              </p:cNvPr>
              <p:cNvGrpSpPr/>
              <p:nvPr/>
            </p:nvGrpSpPr>
            <p:grpSpPr>
              <a:xfrm>
                <a:off x="3073159" y="4892427"/>
                <a:ext cx="2002441" cy="747475"/>
                <a:chOff x="2188349" y="2514837"/>
                <a:chExt cx="2002441" cy="825263"/>
              </a:xfrm>
            </p:grpSpPr>
            <p:sp>
              <p:nvSpPr>
                <p:cNvPr id="102" name="Rectangle: Rounded Corners 101">
                  <a:extLst>
                    <a:ext uri="{FF2B5EF4-FFF2-40B4-BE49-F238E27FC236}">
                      <a16:creationId xmlns:a16="http://schemas.microsoft.com/office/drawing/2014/main" id="{223F69CA-5A77-43F9-BE6E-F087589DD679}"/>
                    </a:ext>
                  </a:extLst>
                </p:cNvPr>
                <p:cNvSpPr/>
                <p:nvPr/>
              </p:nvSpPr>
              <p:spPr>
                <a:xfrm>
                  <a:off x="2335426" y="2514837"/>
                  <a:ext cx="1703535" cy="825263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CE6A9DF0-2FD8-4A77-B7CC-3FA95A4E7B40}"/>
                    </a:ext>
                  </a:extLst>
                </p:cNvPr>
                <p:cNvSpPr txBox="1"/>
                <p:nvPr/>
              </p:nvSpPr>
              <p:spPr>
                <a:xfrm>
                  <a:off x="2188349" y="2519310"/>
                  <a:ext cx="2002441" cy="6581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>
                      <a:solidFill>
                        <a:srgbClr val="0000CC"/>
                      </a:solidFill>
                      <a:effectLst>
                        <a:outerShdw blurRad="50800" dist="50800" dir="5400000" algn="ctr" rotWithShape="0">
                          <a:srgbClr val="FF3300"/>
                        </a:outerShdw>
                      </a:effectLst>
                    </a:rPr>
                    <a:t>NF</a:t>
                  </a:r>
                </a:p>
                <a:p>
                  <a:pPr algn="ctr"/>
                  <a:r>
                    <a:rPr lang="en-US" sz="1400" b="1">
                      <a:solidFill>
                        <a:srgbClr val="0000CC"/>
                      </a:solidFill>
                      <a:effectLst>
                        <a:outerShdw blurRad="50800" dist="50800" dir="5400000" algn="ctr" rotWithShape="0">
                          <a:srgbClr val="FF3300"/>
                        </a:outerShdw>
                      </a:effectLst>
                    </a:rPr>
                    <a:t>Component</a:t>
                  </a:r>
                </a:p>
              </p:txBody>
            </p:sp>
          </p:grp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5CCC45E5-349E-4E9E-8890-541D65ADB9B8}"/>
                  </a:ext>
                </a:extLst>
              </p:cNvPr>
              <p:cNvSpPr/>
              <p:nvPr/>
            </p:nvSpPr>
            <p:spPr>
              <a:xfrm>
                <a:off x="2967598" y="5009837"/>
                <a:ext cx="394987" cy="1593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0CA183-C01E-451E-A041-F89960D5B73C}"/>
                  </a:ext>
                </a:extLst>
              </p:cNvPr>
              <p:cNvSpPr/>
              <p:nvPr/>
            </p:nvSpPr>
            <p:spPr>
              <a:xfrm>
                <a:off x="2967598" y="5337154"/>
                <a:ext cx="394987" cy="1593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BC0E584A-E314-44E0-B6A2-3BCC9084070E}"/>
                </a:ext>
              </a:extLst>
            </p:cNvPr>
            <p:cNvSpPr/>
            <p:nvPr/>
          </p:nvSpPr>
          <p:spPr>
            <a:xfrm>
              <a:off x="3015696" y="1704055"/>
              <a:ext cx="313143" cy="246137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5" name="Diamond 54">
              <a:extLst>
                <a:ext uri="{FF2B5EF4-FFF2-40B4-BE49-F238E27FC236}">
                  <a16:creationId xmlns:a16="http://schemas.microsoft.com/office/drawing/2014/main" id="{C32D746A-8D53-4570-A082-7FD330EECE91}"/>
                </a:ext>
              </a:extLst>
            </p:cNvPr>
            <p:cNvSpPr/>
            <p:nvPr/>
          </p:nvSpPr>
          <p:spPr>
            <a:xfrm>
              <a:off x="5550437" y="4448859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6" name="Diamond 55">
              <a:extLst>
                <a:ext uri="{FF2B5EF4-FFF2-40B4-BE49-F238E27FC236}">
                  <a16:creationId xmlns:a16="http://schemas.microsoft.com/office/drawing/2014/main" id="{D8681A36-07CD-40DE-ABE1-D72F1D1D3047}"/>
                </a:ext>
              </a:extLst>
            </p:cNvPr>
            <p:cNvSpPr/>
            <p:nvPr/>
          </p:nvSpPr>
          <p:spPr>
            <a:xfrm>
              <a:off x="6141517" y="2564186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7" name="Diamond 56">
              <a:extLst>
                <a:ext uri="{FF2B5EF4-FFF2-40B4-BE49-F238E27FC236}">
                  <a16:creationId xmlns:a16="http://schemas.microsoft.com/office/drawing/2014/main" id="{361A056B-2ADE-46E1-8666-22947A5DBDF1}"/>
                </a:ext>
              </a:extLst>
            </p:cNvPr>
            <p:cNvSpPr/>
            <p:nvPr/>
          </p:nvSpPr>
          <p:spPr>
            <a:xfrm>
              <a:off x="7180095" y="1895164"/>
              <a:ext cx="313143" cy="241998"/>
            </a:xfrm>
            <a:prstGeom prst="diamond">
              <a:avLst/>
            </a:prstGeom>
            <a:solidFill>
              <a:srgbClr val="0000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58" name="Connector: Elbow 57">
              <a:extLst>
                <a:ext uri="{FF2B5EF4-FFF2-40B4-BE49-F238E27FC236}">
                  <a16:creationId xmlns:a16="http://schemas.microsoft.com/office/drawing/2014/main" id="{0DE0867A-6D63-4854-BA2A-4B1E41E3B056}"/>
                </a:ext>
              </a:extLst>
            </p:cNvPr>
            <p:cNvCxnSpPr>
              <a:cxnSpLocks/>
              <a:stCxn id="55" idx="2"/>
              <a:endCxn id="103" idx="0"/>
            </p:cNvCxnSpPr>
            <p:nvPr/>
          </p:nvCxnSpPr>
          <p:spPr>
            <a:xfrm rot="5400000">
              <a:off x="5239224" y="4890129"/>
              <a:ext cx="667058" cy="268514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id="{0752DAA1-C1E9-459A-95B1-89BF47C7EFFC}"/>
                </a:ext>
              </a:extLst>
            </p:cNvPr>
            <p:cNvCxnSpPr>
              <a:cxnSpLocks/>
              <a:stCxn id="56" idx="2"/>
              <a:endCxn id="111" idx="0"/>
            </p:cNvCxnSpPr>
            <p:nvPr/>
          </p:nvCxnSpPr>
          <p:spPr>
            <a:xfrm rot="5400000">
              <a:off x="5578876" y="2970118"/>
              <a:ext cx="883148" cy="555278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or: Elbow 59">
              <a:extLst>
                <a:ext uri="{FF2B5EF4-FFF2-40B4-BE49-F238E27FC236}">
                  <a16:creationId xmlns:a16="http://schemas.microsoft.com/office/drawing/2014/main" id="{2357DC1E-DCAD-44B0-95D3-3C34D3A746DB}"/>
                </a:ext>
              </a:extLst>
            </p:cNvPr>
            <p:cNvCxnSpPr>
              <a:cxnSpLocks/>
              <a:stCxn id="57" idx="3"/>
              <a:endCxn id="62" idx="3"/>
            </p:cNvCxnSpPr>
            <p:nvPr/>
          </p:nvCxnSpPr>
          <p:spPr>
            <a:xfrm flipH="1">
              <a:off x="7202954" y="2016163"/>
              <a:ext cx="290284" cy="378340"/>
            </a:xfrm>
            <a:prstGeom prst="bentConnector3">
              <a:avLst>
                <a:gd name="adj1" fmla="val -143282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or: Elbow 60">
              <a:extLst>
                <a:ext uri="{FF2B5EF4-FFF2-40B4-BE49-F238E27FC236}">
                  <a16:creationId xmlns:a16="http://schemas.microsoft.com/office/drawing/2014/main" id="{A72B4251-02C0-4470-BAE0-B273F5672392}"/>
                </a:ext>
              </a:extLst>
            </p:cNvPr>
            <p:cNvCxnSpPr>
              <a:cxnSpLocks/>
              <a:stCxn id="56" idx="2"/>
              <a:endCxn id="109" idx="0"/>
            </p:cNvCxnSpPr>
            <p:nvPr/>
          </p:nvCxnSpPr>
          <p:spPr>
            <a:xfrm rot="16200000" flipH="1">
              <a:off x="6678044" y="2426228"/>
              <a:ext cx="890414" cy="165032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00FB9E0-D7DA-431A-BDA3-55D7153DCE32}"/>
                </a:ext>
              </a:extLst>
            </p:cNvPr>
            <p:cNvSpPr/>
            <p:nvPr/>
          </p:nvSpPr>
          <p:spPr>
            <a:xfrm>
              <a:off x="7157235" y="2367787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F78BAEF1-0298-4F14-B6B1-DBC51C56B187}"/>
                </a:ext>
              </a:extLst>
            </p:cNvPr>
            <p:cNvCxnSpPr>
              <a:stCxn id="110" idx="1"/>
              <a:endCxn id="106" idx="3"/>
            </p:cNvCxnSpPr>
            <p:nvPr/>
          </p:nvCxnSpPr>
          <p:spPr>
            <a:xfrm flipH="1">
              <a:off x="4079247" y="4059019"/>
              <a:ext cx="809417" cy="3659"/>
            </a:xfrm>
            <a:prstGeom prst="straightConnector1">
              <a:avLst/>
            </a:prstGeom>
            <a:ln w="5715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or: Elbow 63">
              <a:extLst>
                <a:ext uri="{FF2B5EF4-FFF2-40B4-BE49-F238E27FC236}">
                  <a16:creationId xmlns:a16="http://schemas.microsoft.com/office/drawing/2014/main" id="{033BDD82-00AF-490B-AD2F-53155AF5A246}"/>
                </a:ext>
              </a:extLst>
            </p:cNvPr>
            <p:cNvCxnSpPr>
              <a:cxnSpLocks/>
              <a:stCxn id="54" idx="3"/>
              <a:endCxn id="65" idx="0"/>
            </p:cNvCxnSpPr>
            <p:nvPr/>
          </p:nvCxnSpPr>
          <p:spPr>
            <a:xfrm rot="16200000" flipH="1">
              <a:off x="3341039" y="1781421"/>
              <a:ext cx="1661210" cy="1998752"/>
            </a:xfrm>
            <a:prstGeom prst="bentConnector3">
              <a:avLst>
                <a:gd name="adj1" fmla="val 86475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F818229-0E91-4E34-9D3A-983C9F66AE8A}"/>
                </a:ext>
              </a:extLst>
            </p:cNvPr>
            <p:cNvSpPr/>
            <p:nvPr/>
          </p:nvSpPr>
          <p:spPr>
            <a:xfrm>
              <a:off x="5148160" y="3611402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A1E545D-6687-42EC-B2C6-1EFB576454C8}"/>
                </a:ext>
              </a:extLst>
            </p:cNvPr>
            <p:cNvSpPr/>
            <p:nvPr/>
          </p:nvSpPr>
          <p:spPr>
            <a:xfrm>
              <a:off x="5377743" y="214233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67" name="Connector: Elbow 66">
              <a:extLst>
                <a:ext uri="{FF2B5EF4-FFF2-40B4-BE49-F238E27FC236}">
                  <a16:creationId xmlns:a16="http://schemas.microsoft.com/office/drawing/2014/main" id="{551AECE9-4D94-4A24-9DB3-79D58BDD18A7}"/>
                </a:ext>
              </a:extLst>
            </p:cNvPr>
            <p:cNvCxnSpPr>
              <a:cxnSpLocks/>
              <a:stCxn id="54" idx="3"/>
              <a:endCxn id="66" idx="1"/>
            </p:cNvCxnSpPr>
            <p:nvPr/>
          </p:nvCxnSpPr>
          <p:spPr>
            <a:xfrm rot="16200000" flipH="1">
              <a:off x="4165577" y="956882"/>
              <a:ext cx="218857" cy="2205475"/>
            </a:xfrm>
            <a:prstGeom prst="bentConnector2">
              <a:avLst/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73AA97E-78E9-4A4E-A5E1-0210F7347997}"/>
                </a:ext>
              </a:extLst>
            </p:cNvPr>
            <p:cNvSpPr/>
            <p:nvPr/>
          </p:nvSpPr>
          <p:spPr>
            <a:xfrm>
              <a:off x="7336666" y="3631849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69" name="Connector: Elbow 68">
              <a:extLst>
                <a:ext uri="{FF2B5EF4-FFF2-40B4-BE49-F238E27FC236}">
                  <a16:creationId xmlns:a16="http://schemas.microsoft.com/office/drawing/2014/main" id="{748942C8-9B9C-44FA-97D3-477DAF792C1A}"/>
                </a:ext>
              </a:extLst>
            </p:cNvPr>
            <p:cNvCxnSpPr>
              <a:cxnSpLocks/>
              <a:stCxn id="54" idx="3"/>
              <a:endCxn id="68" idx="0"/>
            </p:cNvCxnSpPr>
            <p:nvPr/>
          </p:nvCxnSpPr>
          <p:spPr>
            <a:xfrm rot="16200000" flipH="1">
              <a:off x="4425069" y="697391"/>
              <a:ext cx="1681657" cy="4187258"/>
            </a:xfrm>
            <a:prstGeom prst="bentConnector3">
              <a:avLst>
                <a:gd name="adj1" fmla="val 85377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0E62417-F7EC-4128-A119-F87EBF3C6A15}"/>
                </a:ext>
              </a:extLst>
            </p:cNvPr>
            <p:cNvSpPr/>
            <p:nvPr/>
          </p:nvSpPr>
          <p:spPr>
            <a:xfrm>
              <a:off x="3157423" y="362162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1980973-8A2E-44D6-A979-FE38D28EBDB2}"/>
                </a:ext>
              </a:extLst>
            </p:cNvPr>
            <p:cNvSpPr/>
            <p:nvPr/>
          </p:nvSpPr>
          <p:spPr>
            <a:xfrm>
              <a:off x="1413607" y="3631849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72" name="Connector: Elbow 71">
              <a:extLst>
                <a:ext uri="{FF2B5EF4-FFF2-40B4-BE49-F238E27FC236}">
                  <a16:creationId xmlns:a16="http://schemas.microsoft.com/office/drawing/2014/main" id="{87B621E8-05FF-4941-BD55-50ED9A5E711E}"/>
                </a:ext>
              </a:extLst>
            </p:cNvPr>
            <p:cNvCxnSpPr>
              <a:cxnSpLocks/>
              <a:stCxn id="54" idx="3"/>
              <a:endCxn id="70" idx="0"/>
            </p:cNvCxnSpPr>
            <p:nvPr/>
          </p:nvCxnSpPr>
          <p:spPr>
            <a:xfrm rot="16200000" flipH="1">
              <a:off x="2340558" y="2781901"/>
              <a:ext cx="1671434" cy="8015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or: Elbow 72">
              <a:extLst>
                <a:ext uri="{FF2B5EF4-FFF2-40B4-BE49-F238E27FC236}">
                  <a16:creationId xmlns:a16="http://schemas.microsoft.com/office/drawing/2014/main" id="{FB7A0A3A-1AA7-403E-8294-0137AB26B94E}"/>
                </a:ext>
              </a:extLst>
            </p:cNvPr>
            <p:cNvCxnSpPr>
              <a:cxnSpLocks/>
              <a:stCxn id="54" idx="3"/>
              <a:endCxn id="71" idx="0"/>
            </p:cNvCxnSpPr>
            <p:nvPr/>
          </p:nvCxnSpPr>
          <p:spPr>
            <a:xfrm rot="5400000">
              <a:off x="1463540" y="1923120"/>
              <a:ext cx="1681657" cy="1735801"/>
            </a:xfrm>
            <a:prstGeom prst="bentConnector3">
              <a:avLst>
                <a:gd name="adj1" fmla="val 85376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E8B2E60-DD52-48D2-9DDC-41176C94AB06}"/>
                </a:ext>
              </a:extLst>
            </p:cNvPr>
            <p:cNvSpPr/>
            <p:nvPr/>
          </p:nvSpPr>
          <p:spPr>
            <a:xfrm>
              <a:off x="4651437" y="5280548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75" name="Connector: Elbow 74">
              <a:extLst>
                <a:ext uri="{FF2B5EF4-FFF2-40B4-BE49-F238E27FC236}">
                  <a16:creationId xmlns:a16="http://schemas.microsoft.com/office/drawing/2014/main" id="{69976063-164B-4034-B8EC-1FB4DDFC0D25}"/>
                </a:ext>
              </a:extLst>
            </p:cNvPr>
            <p:cNvCxnSpPr>
              <a:cxnSpLocks/>
              <a:stCxn id="54" idx="3"/>
              <a:endCxn id="74" idx="0"/>
            </p:cNvCxnSpPr>
            <p:nvPr/>
          </p:nvCxnSpPr>
          <p:spPr>
            <a:xfrm rot="16200000" flipH="1">
              <a:off x="2258104" y="2864355"/>
              <a:ext cx="3330356" cy="1502029"/>
            </a:xfrm>
            <a:prstGeom prst="bentConnector3">
              <a:avLst>
                <a:gd name="adj1" fmla="val 43312"/>
              </a:avLst>
            </a:prstGeom>
            <a:ln w="127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A567783-1144-4448-BC06-C81DCE1BC583}"/>
                </a:ext>
              </a:extLst>
            </p:cNvPr>
            <p:cNvGrpSpPr/>
            <p:nvPr/>
          </p:nvGrpSpPr>
          <p:grpSpPr>
            <a:xfrm>
              <a:off x="2404558" y="5349490"/>
              <a:ext cx="1703535" cy="747475"/>
              <a:chOff x="2335426" y="2514837"/>
              <a:chExt cx="1703535" cy="825263"/>
            </a:xfrm>
          </p:grpSpPr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ADF6CB90-19D4-46A5-8075-71B45FB5F7BB}"/>
                  </a:ext>
                </a:extLst>
              </p:cNvPr>
              <p:cNvSpPr/>
              <p:nvPr/>
            </p:nvSpPr>
            <p:spPr>
              <a:xfrm>
                <a:off x="2335426" y="2514837"/>
                <a:ext cx="1703535" cy="82526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F4B7990-E86F-4119-926E-0BF2468091B7}"/>
                  </a:ext>
                </a:extLst>
              </p:cNvPr>
              <p:cNvSpPr txBox="1"/>
              <p:nvPr/>
            </p:nvSpPr>
            <p:spPr>
              <a:xfrm>
                <a:off x="2402099" y="2716295"/>
                <a:ext cx="1574950" cy="3871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CC"/>
                    </a:solidFill>
                    <a:effectLst>
                      <a:outerShdw blurRad="50800" dist="50800" dir="5400000" algn="ctr" rotWithShape="0">
                        <a:srgbClr val="FF3300"/>
                      </a:outerShdw>
                    </a:effectLst>
                  </a:rPr>
                  <a:t>Complex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E270D38-C9DE-4B23-BB46-89C6C33724F4}"/>
                </a:ext>
              </a:extLst>
            </p:cNvPr>
            <p:cNvSpPr txBox="1"/>
            <p:nvPr/>
          </p:nvSpPr>
          <p:spPr>
            <a:xfrm>
              <a:off x="581192" y="4400927"/>
              <a:ext cx="1510427" cy="280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Ports / NICs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C617241-E4FD-48CC-93F1-5FB75C5F4D39}"/>
                </a:ext>
              </a:extLst>
            </p:cNvPr>
            <p:cNvSpPr txBox="1"/>
            <p:nvPr/>
          </p:nvSpPr>
          <p:spPr>
            <a:xfrm>
              <a:off x="7201688" y="4397216"/>
              <a:ext cx="1580299" cy="280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Connectivity</a:t>
              </a:r>
            </a:p>
          </p:txBody>
        </p:sp>
        <p:cxnSp>
          <p:nvCxnSpPr>
            <p:cNvPr id="79" name="Connector: Elbow 78">
              <a:extLst>
                <a:ext uri="{FF2B5EF4-FFF2-40B4-BE49-F238E27FC236}">
                  <a16:creationId xmlns:a16="http://schemas.microsoft.com/office/drawing/2014/main" id="{C4D104E1-10C3-4586-8D9F-0A2D0FED88A5}"/>
                </a:ext>
              </a:extLst>
            </p:cNvPr>
            <p:cNvCxnSpPr>
              <a:cxnSpLocks/>
              <a:stCxn id="81" idx="2"/>
              <a:endCxn id="80" idx="0"/>
            </p:cNvCxnSpPr>
            <p:nvPr/>
          </p:nvCxnSpPr>
          <p:spPr>
            <a:xfrm rot="5400000">
              <a:off x="4050508" y="4061198"/>
              <a:ext cx="809163" cy="164291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4C1EDF9-FDBD-4F42-8E43-FC9452AAA073}"/>
                </a:ext>
              </a:extLst>
            </p:cNvPr>
            <p:cNvSpPr/>
            <p:nvPr/>
          </p:nvSpPr>
          <p:spPr>
            <a:xfrm>
              <a:off x="3610773" y="528723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2B8E14B-CDDB-499E-907E-F35999B20746}"/>
                </a:ext>
              </a:extLst>
            </p:cNvPr>
            <p:cNvSpPr/>
            <p:nvPr/>
          </p:nvSpPr>
          <p:spPr>
            <a:xfrm>
              <a:off x="5253685" y="4424642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DE6449F-1AD7-44AB-80E4-3063AC8AC90E}"/>
                </a:ext>
              </a:extLst>
            </p:cNvPr>
            <p:cNvSpPr/>
            <p:nvPr/>
          </p:nvSpPr>
          <p:spPr>
            <a:xfrm>
              <a:off x="3083117" y="5284660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F8FCEDF-16B8-46F3-94E0-3A7BACA1B1E4}"/>
                </a:ext>
              </a:extLst>
            </p:cNvPr>
            <p:cNvSpPr/>
            <p:nvPr/>
          </p:nvSpPr>
          <p:spPr>
            <a:xfrm>
              <a:off x="3230134" y="442214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84" name="Connector: Elbow 83">
              <a:extLst>
                <a:ext uri="{FF2B5EF4-FFF2-40B4-BE49-F238E27FC236}">
                  <a16:creationId xmlns:a16="http://schemas.microsoft.com/office/drawing/2014/main" id="{51284392-F7DE-43C2-907A-244EFAE9C9FF}"/>
                </a:ext>
              </a:extLst>
            </p:cNvPr>
            <p:cNvCxnSpPr>
              <a:cxnSpLocks/>
              <a:stCxn id="83" idx="2"/>
              <a:endCxn id="82" idx="0"/>
            </p:cNvCxnSpPr>
            <p:nvPr/>
          </p:nvCxnSpPr>
          <p:spPr>
            <a:xfrm rot="5400000">
              <a:off x="2774943" y="4806609"/>
              <a:ext cx="809086" cy="147017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CC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4A40B6A5-5165-4A72-983B-2A30676E9532}"/>
                </a:ext>
              </a:extLst>
            </p:cNvPr>
            <p:cNvSpPr txBox="1"/>
            <p:nvPr/>
          </p:nvSpPr>
          <p:spPr>
            <a:xfrm>
              <a:off x="5475725" y="3391568"/>
              <a:ext cx="538310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N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3A5AB12-630A-408A-81F7-93EF8A069A56}"/>
                </a:ext>
              </a:extLst>
            </p:cNvPr>
            <p:cNvSpPr txBox="1"/>
            <p:nvPr/>
          </p:nvSpPr>
          <p:spPr>
            <a:xfrm>
              <a:off x="6004517" y="2707338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C7680EE-6630-48C5-BD7B-7F362AF11FFC}"/>
                </a:ext>
              </a:extLst>
            </p:cNvPr>
            <p:cNvSpPr txBox="1"/>
            <p:nvPr/>
          </p:nvSpPr>
          <p:spPr>
            <a:xfrm>
              <a:off x="6315247" y="2693995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21147E8-CE55-4CDD-9CA1-C7509EFF64F1}"/>
                </a:ext>
              </a:extLst>
            </p:cNvPr>
            <p:cNvSpPr txBox="1"/>
            <p:nvPr/>
          </p:nvSpPr>
          <p:spPr>
            <a:xfrm>
              <a:off x="4652754" y="3708394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86CE6DA-C7B0-4AE3-8B25-AFE06D4369EF}"/>
                </a:ext>
              </a:extLst>
            </p:cNvPr>
            <p:cNvSpPr txBox="1"/>
            <p:nvPr/>
          </p:nvSpPr>
          <p:spPr>
            <a:xfrm>
              <a:off x="7946032" y="3382590"/>
              <a:ext cx="538310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N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5B6F6D8-55ED-43A0-9FB1-343C28211E7F}"/>
                </a:ext>
              </a:extLst>
            </p:cNvPr>
            <p:cNvSpPr txBox="1"/>
            <p:nvPr/>
          </p:nvSpPr>
          <p:spPr>
            <a:xfrm>
              <a:off x="4024037" y="3692018"/>
              <a:ext cx="498819" cy="315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DDE59CC-A597-4532-AD78-3B4D419B44FE}"/>
                </a:ext>
              </a:extLst>
            </p:cNvPr>
            <p:cNvSpPr/>
            <p:nvPr/>
          </p:nvSpPr>
          <p:spPr>
            <a:xfrm>
              <a:off x="1844787" y="361698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8BEC5AD-77E7-489D-A7D0-211C1F42254A}"/>
                </a:ext>
              </a:extLst>
            </p:cNvPr>
            <p:cNvSpPr/>
            <p:nvPr/>
          </p:nvSpPr>
          <p:spPr>
            <a:xfrm>
              <a:off x="5336702" y="3636113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93" name="Connector: Elbow 92">
              <a:extLst>
                <a:ext uri="{FF2B5EF4-FFF2-40B4-BE49-F238E27FC236}">
                  <a16:creationId xmlns:a16="http://schemas.microsoft.com/office/drawing/2014/main" id="{3A11F47E-D8F4-469C-823A-B3831117A239}"/>
                </a:ext>
              </a:extLst>
            </p:cNvPr>
            <p:cNvCxnSpPr>
              <a:cxnSpLocks/>
              <a:stCxn id="92" idx="0"/>
              <a:endCxn id="91" idx="0"/>
            </p:cNvCxnSpPr>
            <p:nvPr/>
          </p:nvCxnSpPr>
          <p:spPr>
            <a:xfrm rot="16200000" flipV="1">
              <a:off x="3604040" y="1880590"/>
              <a:ext cx="19130" cy="3491915"/>
            </a:xfrm>
            <a:prstGeom prst="bentConnector3">
              <a:avLst>
                <a:gd name="adj1" fmla="val 1936189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2574D81-90B8-46CA-9EE1-E8322F5D099A}"/>
                </a:ext>
              </a:extLst>
            </p:cNvPr>
            <p:cNvSpPr/>
            <p:nvPr/>
          </p:nvSpPr>
          <p:spPr>
            <a:xfrm>
              <a:off x="7510004" y="3610375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9F4A5E09-139D-405D-A851-511F01EB217F}"/>
                </a:ext>
              </a:extLst>
            </p:cNvPr>
            <p:cNvSpPr/>
            <p:nvPr/>
          </p:nvSpPr>
          <p:spPr>
            <a:xfrm>
              <a:off x="1683913" y="3624416"/>
              <a:ext cx="45719" cy="53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96" name="Connector: Elbow 95">
              <a:extLst>
                <a:ext uri="{FF2B5EF4-FFF2-40B4-BE49-F238E27FC236}">
                  <a16:creationId xmlns:a16="http://schemas.microsoft.com/office/drawing/2014/main" id="{55A19A34-C28D-41A5-9E4E-E77E04612669}"/>
                </a:ext>
              </a:extLst>
            </p:cNvPr>
            <p:cNvCxnSpPr>
              <a:cxnSpLocks/>
              <a:stCxn id="94" idx="0"/>
              <a:endCxn id="95" idx="0"/>
            </p:cNvCxnSpPr>
            <p:nvPr/>
          </p:nvCxnSpPr>
          <p:spPr>
            <a:xfrm rot="16200000" flipH="1" flipV="1">
              <a:off x="4612798" y="704349"/>
              <a:ext cx="14041" cy="5826091"/>
            </a:xfrm>
            <a:prstGeom prst="bentConnector3">
              <a:avLst>
                <a:gd name="adj1" fmla="val -3295891"/>
              </a:avLst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B03BD0F6-E445-4D92-B6D6-FD2EFB6C1626}"/>
              </a:ext>
            </a:extLst>
          </p:cNvPr>
          <p:cNvSpPr/>
          <p:nvPr/>
        </p:nvSpPr>
        <p:spPr>
          <a:xfrm>
            <a:off x="5659708" y="984694"/>
            <a:ext cx="4579123" cy="5445852"/>
          </a:xfrm>
          <a:prstGeom prst="roundRect">
            <a:avLst>
              <a:gd name="adj" fmla="val 1695"/>
            </a:avLst>
          </a:prstGeom>
          <a:noFill/>
          <a:ln w="381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row: Right 116">
            <a:extLst>
              <a:ext uri="{FF2B5EF4-FFF2-40B4-BE49-F238E27FC236}">
                <a16:creationId xmlns:a16="http://schemas.microsoft.com/office/drawing/2014/main" id="{C447E4F4-2388-402A-9DE2-A05A92E912D4}"/>
              </a:ext>
            </a:extLst>
          </p:cNvPr>
          <p:cNvSpPr/>
          <p:nvPr/>
        </p:nvSpPr>
        <p:spPr>
          <a:xfrm>
            <a:off x="4716796" y="1357872"/>
            <a:ext cx="873338" cy="5194565"/>
          </a:xfrm>
          <a:prstGeom prst="rightArrow">
            <a:avLst>
              <a:gd name="adj1" fmla="val 49526"/>
              <a:gd name="adj2" fmla="val 79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C72E480-F849-4143-8B06-62AA6A0F0EAA}"/>
              </a:ext>
            </a:extLst>
          </p:cNvPr>
          <p:cNvSpPr txBox="1"/>
          <p:nvPr/>
        </p:nvSpPr>
        <p:spPr>
          <a:xfrm>
            <a:off x="5677363" y="1010779"/>
            <a:ext cx="4666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00CC"/>
                </a:solidFill>
              </a:rPr>
              <a:t>PLATFORM MODEL (INTERNAL MODEL)</a:t>
            </a:r>
          </a:p>
        </p:txBody>
      </p:sp>
    </p:spTree>
    <p:extLst>
      <p:ext uri="{BB962C8B-B14F-4D97-AF65-F5344CB8AC3E}">
        <p14:creationId xmlns:p14="http://schemas.microsoft.com/office/powerpoint/2010/main" val="57507360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45DC75-F2C0-49BB-9168-6D0D3A128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0B88A1-99BA-4709-853C-3576FF482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Current ETSI PNFD in SOL001</a:t>
            </a:r>
            <a:endParaRPr lang="en-CA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8BED3027-78E3-4CD1-BC02-F2DDA4261D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166825"/>
              </p:ext>
            </p:extLst>
          </p:nvPr>
        </p:nvGraphicFramePr>
        <p:xfrm>
          <a:off x="314961" y="1234064"/>
          <a:ext cx="11253743" cy="44439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32710">
                  <a:extLst>
                    <a:ext uri="{9D8B030D-6E8A-4147-A177-3AD203B41FA5}">
                      <a16:colId xmlns:a16="http://schemas.microsoft.com/office/drawing/2014/main" val="4035274573"/>
                    </a:ext>
                  </a:extLst>
                </a:gridCol>
                <a:gridCol w="732156">
                  <a:extLst>
                    <a:ext uri="{9D8B030D-6E8A-4147-A177-3AD203B41FA5}">
                      <a16:colId xmlns:a16="http://schemas.microsoft.com/office/drawing/2014/main" val="3509243118"/>
                    </a:ext>
                  </a:extLst>
                </a:gridCol>
                <a:gridCol w="2159720">
                  <a:extLst>
                    <a:ext uri="{9D8B030D-6E8A-4147-A177-3AD203B41FA5}">
                      <a16:colId xmlns:a16="http://schemas.microsoft.com/office/drawing/2014/main" val="3569092983"/>
                    </a:ext>
                  </a:extLst>
                </a:gridCol>
                <a:gridCol w="879279">
                  <a:extLst>
                    <a:ext uri="{9D8B030D-6E8A-4147-A177-3AD203B41FA5}">
                      <a16:colId xmlns:a16="http://schemas.microsoft.com/office/drawing/2014/main" val="3353641421"/>
                    </a:ext>
                  </a:extLst>
                </a:gridCol>
                <a:gridCol w="3068108">
                  <a:extLst>
                    <a:ext uri="{9D8B030D-6E8A-4147-A177-3AD203B41FA5}">
                      <a16:colId xmlns:a16="http://schemas.microsoft.com/office/drawing/2014/main" val="1685560496"/>
                    </a:ext>
                  </a:extLst>
                </a:gridCol>
                <a:gridCol w="2481770">
                  <a:extLst>
                    <a:ext uri="{9D8B030D-6E8A-4147-A177-3AD203B41FA5}">
                      <a16:colId xmlns:a16="http://schemas.microsoft.com/office/drawing/2014/main" val="448685390"/>
                    </a:ext>
                  </a:extLst>
                </a:gridCol>
              </a:tblGrid>
              <a:tr h="36195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Name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Required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Type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Constraints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Description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2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sv-SE" sz="12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963989943"/>
                  </a:ext>
                </a:extLst>
              </a:tr>
              <a:tr h="7239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 err="1">
                          <a:effectLst/>
                        </a:rPr>
                        <a:t>descriptor_id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GUID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Identifier of this PNFD information element. It uniquely identifies the PNFD. The format will be defined in the data model specification phase. 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guarantee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within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805851020"/>
                  </a:ext>
                </a:extLst>
              </a:tr>
              <a:tr h="36195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 err="1">
                          <a:effectLst/>
                        </a:rPr>
                        <a:t>function_description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200">
                          <a:effectLst/>
                        </a:rPr>
                        <a:t>Describes the PNF function.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OK to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use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658267374"/>
                  </a:ext>
                </a:extLst>
              </a:tr>
              <a:tr h="36195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provider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Identifies the provider of the PNFD.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OK to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use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3653208117"/>
                  </a:ext>
                </a:extLst>
              </a:tr>
              <a:tr h="36195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version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Identifies the version of the PNFD.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OK to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use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sv-SE" sz="12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within</a:t>
                      </a: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743636601"/>
                  </a:ext>
                </a:extLst>
              </a:tr>
              <a:tr h="7239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 err="1">
                          <a:effectLst/>
                        </a:rPr>
                        <a:t>descriptor_invariant_id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GUID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Identifier of this PNFD in a version independent manner. This attribute is invariant across versions of PNFD.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the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guarantee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their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unique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within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1674236821"/>
                  </a:ext>
                </a:extLst>
              </a:tr>
              <a:tr h="36195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name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yes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string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Name to identify the PNFD.</a:t>
                      </a: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 to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within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SDC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754114184"/>
                  </a:ext>
                </a:extLst>
              </a:tr>
              <a:tr h="11863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200" err="1">
                          <a:effectLst/>
                        </a:rPr>
                        <a:t>geographical_location_info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>
                          <a:effectLst/>
                        </a:rPr>
                        <a:t>no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GB" sz="1200" err="1">
                          <a:effectLst/>
                        </a:rPr>
                        <a:t>tosca.datatype.nfv.LocationInfo</a:t>
                      </a:r>
                      <a:endParaRPr lang="sv-SE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endParaRPr lang="en-US">
                        <a:effectLst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fontAlgn="auto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en-US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information about the geographical location (e.g. geographic coordinates or address of the building, ...) of the PNF.</a:t>
                      </a:r>
                      <a:endParaRPr lang="sv-SE" sz="12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77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fontAlgn="auto" latinLnBrk="0" hangingPunct="0">
                        <a:spcBef>
                          <a:spcPts val="0"/>
                        </a:spcBef>
                        <a:spcAft>
                          <a:spcPts val="900"/>
                        </a:spcAft>
                      </a:pP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Not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ETSI. Not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expected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specified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</a:t>
                      </a:r>
                      <a:r>
                        <a:rPr lang="sv-SE" sz="120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vendor</a:t>
                      </a:r>
                      <a:r>
                        <a:rPr lang="sv-SE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PNFD. </a:t>
                      </a:r>
                      <a:r>
                        <a:rPr lang="sv-SE" sz="1200" kern="120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</a:t>
                      </a:r>
                      <a:r>
                        <a:rPr lang="sv-SE" sz="120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 OK to </a:t>
                      </a:r>
                      <a:r>
                        <a:rPr lang="sv-SE" sz="1200" kern="120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omit</a:t>
                      </a:r>
                      <a:r>
                        <a:rPr lang="sv-SE" sz="120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from SDC in R4, </a:t>
                      </a:r>
                      <a:r>
                        <a:rPr lang="sv-SE" sz="1200" kern="120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revisit</a:t>
                      </a:r>
                      <a:r>
                        <a:rPr lang="sv-SE" sz="1200" kern="120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a later release.</a:t>
                      </a:r>
                    </a:p>
                  </a:txBody>
                  <a:tcPr marL="17780" marR="68580" marT="0" marB="0"/>
                </a:tc>
                <a:extLst>
                  <a:ext uri="{0D108BD9-81ED-4DB2-BD59-A6C34878D82A}">
                    <a16:rowId xmlns:a16="http://schemas.microsoft.com/office/drawing/2014/main" val="978301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92168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FE4223-67FC-42C9-83F5-FC23E355D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5B85E-6D97-413F-83E9-C375CB333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err="1"/>
              <a:t>Current</a:t>
            </a:r>
            <a:r>
              <a:rPr lang="sv-SE"/>
              <a:t> ETSI SOL001 </a:t>
            </a:r>
            <a:r>
              <a:rPr lang="sv-SE" err="1"/>
              <a:t>LocationInfo</a:t>
            </a:r>
            <a:r>
              <a:rPr lang="sv-SE"/>
              <a:t> </a:t>
            </a:r>
            <a:r>
              <a:rPr lang="sv-SE" err="1"/>
              <a:t>datatypes</a:t>
            </a:r>
            <a:endParaRPr lang="en-CA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5694DE0-FCD6-4589-BBCA-E0A5EBB59B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871730"/>
              </p:ext>
            </p:extLst>
          </p:nvPr>
        </p:nvGraphicFramePr>
        <p:xfrm>
          <a:off x="314961" y="1354728"/>
          <a:ext cx="10814394" cy="149926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04950">
                  <a:extLst>
                    <a:ext uri="{9D8B030D-6E8A-4147-A177-3AD203B41FA5}">
                      <a16:colId xmlns:a16="http://schemas.microsoft.com/office/drawing/2014/main" val="3822815522"/>
                    </a:ext>
                  </a:extLst>
                </a:gridCol>
                <a:gridCol w="708025">
                  <a:extLst>
                    <a:ext uri="{9D8B030D-6E8A-4147-A177-3AD203B41FA5}">
                      <a16:colId xmlns:a16="http://schemas.microsoft.com/office/drawing/2014/main" val="77083829"/>
                    </a:ext>
                  </a:extLst>
                </a:gridCol>
                <a:gridCol w="2573213">
                  <a:extLst>
                    <a:ext uri="{9D8B030D-6E8A-4147-A177-3AD203B41FA5}">
                      <a16:colId xmlns:a16="http://schemas.microsoft.com/office/drawing/2014/main" val="3076506658"/>
                    </a:ext>
                  </a:extLst>
                </a:gridCol>
                <a:gridCol w="841375">
                  <a:extLst>
                    <a:ext uri="{9D8B030D-6E8A-4147-A177-3AD203B41FA5}">
                      <a16:colId xmlns:a16="http://schemas.microsoft.com/office/drawing/2014/main" val="3609587039"/>
                    </a:ext>
                  </a:extLst>
                </a:gridCol>
                <a:gridCol w="5186831">
                  <a:extLst>
                    <a:ext uri="{9D8B030D-6E8A-4147-A177-3AD203B41FA5}">
                      <a16:colId xmlns:a16="http://schemas.microsoft.com/office/drawing/2014/main" val="1963156850"/>
                    </a:ext>
                  </a:extLst>
                </a:gridCol>
              </a:tblGrid>
              <a:tr h="499754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Name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Required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Type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Constraints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Description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445297074"/>
                  </a:ext>
                </a:extLst>
              </a:tr>
              <a:tr h="49975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 err="1">
                          <a:effectLst/>
                        </a:rPr>
                        <a:t>country_code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yes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string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Shall be a two-letter ISO 3166 [10] country code in capital letters. 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161782135"/>
                  </a:ext>
                </a:extLst>
              </a:tr>
              <a:tr h="49975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 err="1">
                          <a:effectLst/>
                        </a:rPr>
                        <a:t>civic_address_element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list of </a:t>
                      </a:r>
                      <a:r>
                        <a:rPr lang="en-GB" sz="1100" err="1">
                          <a:effectLst/>
                        </a:rPr>
                        <a:t>tosca.datatypes.nfv.CivicAddressElement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Elements composing the civic address where the PNF is deployed.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115428614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030AFEE-1A4F-4110-9843-464FDBE4121F}"/>
              </a:ext>
            </a:extLst>
          </p:cNvPr>
          <p:cNvSpPr txBox="1"/>
          <p:nvPr/>
        </p:nvSpPr>
        <p:spPr>
          <a:xfrm>
            <a:off x="314961" y="985396"/>
            <a:ext cx="950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err="1"/>
              <a:t>tosca.datatypes.nfv.</a:t>
            </a:r>
            <a:r>
              <a:rPr lang="en-CA"/>
              <a:t>LocationInfo: </a:t>
            </a:r>
            <a:r>
              <a:rPr lang="en-GB"/>
              <a:t>geographical information on the location where a PNF is deployed</a:t>
            </a:r>
            <a:endParaRPr lang="en-CA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5017601-6746-485C-A5F9-AD1D124B5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424527"/>
              </p:ext>
            </p:extLst>
          </p:nvPr>
        </p:nvGraphicFramePr>
        <p:xfrm>
          <a:off x="314961" y="3251139"/>
          <a:ext cx="10814394" cy="9829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99183">
                  <a:extLst>
                    <a:ext uri="{9D8B030D-6E8A-4147-A177-3AD203B41FA5}">
                      <a16:colId xmlns:a16="http://schemas.microsoft.com/office/drawing/2014/main" val="3890483345"/>
                    </a:ext>
                  </a:extLst>
                </a:gridCol>
                <a:gridCol w="720053">
                  <a:extLst>
                    <a:ext uri="{9D8B030D-6E8A-4147-A177-3AD203B41FA5}">
                      <a16:colId xmlns:a16="http://schemas.microsoft.com/office/drawing/2014/main" val="528003796"/>
                    </a:ext>
                  </a:extLst>
                </a:gridCol>
                <a:gridCol w="482876">
                  <a:extLst>
                    <a:ext uri="{9D8B030D-6E8A-4147-A177-3AD203B41FA5}">
                      <a16:colId xmlns:a16="http://schemas.microsoft.com/office/drawing/2014/main" val="1527799899"/>
                    </a:ext>
                  </a:extLst>
                </a:gridCol>
                <a:gridCol w="971984">
                  <a:extLst>
                    <a:ext uri="{9D8B030D-6E8A-4147-A177-3AD203B41FA5}">
                      <a16:colId xmlns:a16="http://schemas.microsoft.com/office/drawing/2014/main" val="2131146533"/>
                    </a:ext>
                  </a:extLst>
                </a:gridCol>
                <a:gridCol w="7940298">
                  <a:extLst>
                    <a:ext uri="{9D8B030D-6E8A-4147-A177-3AD203B41FA5}">
                      <a16:colId xmlns:a16="http://schemas.microsoft.com/office/drawing/2014/main" val="38622527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Name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Required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Constraints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Description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4174753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 err="1">
                          <a:effectLst/>
                        </a:rPr>
                        <a:t>ca_type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yes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string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Describe the content type of </a:t>
                      </a:r>
                      <a:r>
                        <a:rPr lang="en-US" sz="1000" err="1">
                          <a:effectLst/>
                        </a:rPr>
                        <a:t>caValue</a:t>
                      </a:r>
                      <a:r>
                        <a:rPr lang="en-US" sz="1000">
                          <a:effectLst/>
                        </a:rPr>
                        <a:t>. The value of </a:t>
                      </a:r>
                      <a:r>
                        <a:rPr lang="en-US" sz="1000" err="1">
                          <a:effectLst/>
                        </a:rPr>
                        <a:t>caType</a:t>
                      </a:r>
                      <a:r>
                        <a:rPr lang="en-US" sz="1000">
                          <a:effectLst/>
                        </a:rPr>
                        <a:t> shall comply with Section 3.4 of IETF RFC 4776 [11]. </a:t>
                      </a:r>
                    </a:p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000" i="1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000" i="1">
                          <a:effectLst/>
                        </a:rPr>
                        <a:t>A one-octet descriptor of the data civic address value.</a:t>
                      </a:r>
                      <a:r>
                        <a:rPr lang="en-GB" sz="1000" i="1">
                          <a:effectLst/>
                        </a:rPr>
                        <a:t> (NB: enum, see below)</a:t>
                      </a:r>
                      <a:endParaRPr lang="en-CA" sz="1050" i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2352216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Aft>
                          <a:spcPts val="0"/>
                        </a:spcAft>
                      </a:pPr>
                      <a:r>
                        <a:rPr lang="en-GB" sz="1000" b="1" kern="120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ca_value</a:t>
                      </a:r>
                      <a:endParaRPr lang="en-CA" sz="1000" b="1" kern="120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yes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string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CA" sz="10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Content of civic address element corresponding to the </a:t>
                      </a:r>
                      <a:r>
                        <a:rPr lang="en-US" sz="1000" err="1">
                          <a:effectLst/>
                        </a:rPr>
                        <a:t>caType</a:t>
                      </a:r>
                      <a:r>
                        <a:rPr lang="en-US" sz="1000">
                          <a:effectLst/>
                        </a:rPr>
                        <a:t>. The format </a:t>
                      </a:r>
                      <a:r>
                        <a:rPr lang="en-US" sz="1000" err="1">
                          <a:effectLst/>
                        </a:rPr>
                        <a:t>caValue</a:t>
                      </a:r>
                      <a:r>
                        <a:rPr lang="en-US" sz="1000">
                          <a:effectLst/>
                        </a:rPr>
                        <a:t> shall comply with section 3.4 of IETF RFC 4776 [11]</a:t>
                      </a:r>
                      <a:endParaRPr lang="en-CA" sz="1050">
                        <a:effectLst/>
                      </a:endParaRPr>
                    </a:p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r>
                        <a:rPr lang="en-GB" sz="1000" i="1">
                          <a:effectLst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000" i="1">
                          <a:effectLst/>
                          <a:sym typeface="Wingdings" panose="05000000000000000000" pitchFamily="2" charset="2"/>
                        </a:rPr>
                        <a:t>The civic address value, as described in detail in IETF RFC 4776.</a:t>
                      </a:r>
                      <a:endParaRPr lang="en-CA" sz="1050" i="1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73025" marR="73025" marT="36830" marB="36830"/>
                </a:tc>
                <a:extLst>
                  <a:ext uri="{0D108BD9-81ED-4DB2-BD59-A6C34878D82A}">
                    <a16:rowId xmlns:a16="http://schemas.microsoft.com/office/drawing/2014/main" val="242251237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B3FD8D1-C34B-4921-91DE-D8B2C6BA215F}"/>
              </a:ext>
            </a:extLst>
          </p:cNvPr>
          <p:cNvSpPr txBox="1"/>
          <p:nvPr/>
        </p:nvSpPr>
        <p:spPr>
          <a:xfrm>
            <a:off x="314961" y="2881657"/>
            <a:ext cx="866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err="1"/>
              <a:t>tosca.datatypes.nfv.CivicAddressElement</a:t>
            </a:r>
            <a:r>
              <a:rPr lang="en-CA"/>
              <a:t>: </a:t>
            </a:r>
            <a:r>
              <a:rPr lang="en-GB"/>
              <a:t>an element of a civic location as specified in IETF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675539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5EF7FB-5335-4DAD-A897-AF04B697B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9F79F1-4FA6-4E9B-B6A4-2F1356D88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IETF RFC 4776 definition of </a:t>
            </a:r>
            <a:r>
              <a:rPr lang="en-US" err="1"/>
              <a:t>CAtype</a:t>
            </a:r>
            <a:r>
              <a:rPr lang="en-US"/>
              <a:t> </a:t>
            </a:r>
            <a:endParaRPr lang="en-CA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B336A4-192E-4747-9A73-4A2096DBE8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626401"/>
              </p:ext>
            </p:extLst>
          </p:nvPr>
        </p:nvGraphicFramePr>
        <p:xfrm>
          <a:off x="314326" y="1548795"/>
          <a:ext cx="5715044" cy="44708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9443">
                  <a:extLst>
                    <a:ext uri="{9D8B030D-6E8A-4147-A177-3AD203B41FA5}">
                      <a16:colId xmlns:a16="http://schemas.microsoft.com/office/drawing/2014/main" val="2558300356"/>
                    </a:ext>
                  </a:extLst>
                </a:gridCol>
                <a:gridCol w="811530">
                  <a:extLst>
                    <a:ext uri="{9D8B030D-6E8A-4147-A177-3AD203B41FA5}">
                      <a16:colId xmlns:a16="http://schemas.microsoft.com/office/drawing/2014/main" val="3130273199"/>
                    </a:ext>
                  </a:extLst>
                </a:gridCol>
                <a:gridCol w="2901346">
                  <a:extLst>
                    <a:ext uri="{9D8B030D-6E8A-4147-A177-3AD203B41FA5}">
                      <a16:colId xmlns:a16="http://schemas.microsoft.com/office/drawing/2014/main" val="3279920499"/>
                    </a:ext>
                  </a:extLst>
                </a:gridCol>
                <a:gridCol w="1382725">
                  <a:extLst>
                    <a:ext uri="{9D8B030D-6E8A-4147-A177-3AD203B41FA5}">
                      <a16:colId xmlns:a16="http://schemas.microsoft.com/office/drawing/2014/main" val="913540308"/>
                    </a:ext>
                  </a:extLst>
                </a:gridCol>
              </a:tblGrid>
              <a:tr h="245227">
                <a:tc>
                  <a:txBody>
                    <a:bodyPr/>
                    <a:lstStyle/>
                    <a:p>
                      <a:r>
                        <a:rPr lang="en-CA" sz="1000" u="none" strike="noStrike" kern="1200" err="1">
                          <a:effectLst/>
                        </a:rPr>
                        <a:t>CAtype</a:t>
                      </a:r>
                      <a:r>
                        <a:rPr lang="en-CA" sz="1000" u="none" strike="noStrike" kern="1200">
                          <a:effectLst/>
                        </a:rPr>
                        <a:t> 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label/</a:t>
                      </a:r>
                      <a:br>
                        <a:rPr lang="en-CA" sz="1000" u="none" strike="noStrike" kern="1200">
                          <a:effectLst/>
                        </a:rPr>
                      </a:br>
                      <a:r>
                        <a:rPr lang="en-CA" sz="1000" u="none" strike="noStrike" kern="1200">
                          <a:effectLst/>
                        </a:rPr>
                        <a:t>NENA/PIDF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description 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 err="1"/>
                        <a:t>examples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505613"/>
                  </a:ext>
                </a:extLst>
              </a:tr>
              <a:tr h="332944">
                <a:tc>
                  <a:txBody>
                    <a:bodyPr/>
                    <a:lstStyle/>
                    <a:p>
                      <a:r>
                        <a:rPr lang="sv-SE" sz="1000"/>
                        <a:t>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national subdivisions (state, canton, region, province, prefecture)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414094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u="none" strike="noStrike" kern="1200">
                          <a:effectLst/>
                        </a:rPr>
                        <a:t>county, parish, gun (JP), district (IN)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88806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city, township, </a:t>
                      </a:r>
                      <a:r>
                        <a:rPr lang="en-CA" sz="1000" u="none" strike="noStrike" kern="1200" err="1">
                          <a:effectLst/>
                        </a:rPr>
                        <a:t>shi</a:t>
                      </a:r>
                      <a:r>
                        <a:rPr lang="en-CA" sz="1000" u="none" strike="noStrike" kern="1200">
                          <a:effectLst/>
                        </a:rPr>
                        <a:t> (JP)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73567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u="none" strike="noStrike" kern="1200">
                          <a:effectLst/>
                        </a:rPr>
                        <a:t>city division, borough, city district, ward, </a:t>
                      </a:r>
                      <a:r>
                        <a:rPr lang="en-CA" sz="1000" u="none" strike="noStrike" kern="1200">
                          <a:effectLst/>
                        </a:rPr>
                        <a:t>chou (JP)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200280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neighborhood, block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982762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A6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u="none" strike="noStrike" kern="1200">
                          <a:effectLst/>
                        </a:rPr>
                        <a:t>group of streets below the neighborhood level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21525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16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PRD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leading street 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N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9135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17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POD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trailing street suffix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SW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83145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18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STS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suffix or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Ave, Platz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74499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19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HNO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house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242772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HNS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house number suffix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A, 1/2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04345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LMK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landmark or vanity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Columbia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37016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LOC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additional location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South Wing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68724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NAM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name (residence and office occupant)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Joe’s Barbershop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22344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ZIP/PC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postal/zip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10027-1234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000678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building (structure)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Low Library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43112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C8CE85E-AAB0-4745-A277-CF3D2C84D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631663"/>
              </p:ext>
            </p:extLst>
          </p:nvPr>
        </p:nvGraphicFramePr>
        <p:xfrm>
          <a:off x="6068061" y="1548795"/>
          <a:ext cx="5500643" cy="4567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0496">
                  <a:extLst>
                    <a:ext uri="{9D8B030D-6E8A-4147-A177-3AD203B41FA5}">
                      <a16:colId xmlns:a16="http://schemas.microsoft.com/office/drawing/2014/main" val="2558300356"/>
                    </a:ext>
                  </a:extLst>
                </a:gridCol>
                <a:gridCol w="826011">
                  <a:extLst>
                    <a:ext uri="{9D8B030D-6E8A-4147-A177-3AD203B41FA5}">
                      <a16:colId xmlns:a16="http://schemas.microsoft.com/office/drawing/2014/main" val="3130273199"/>
                    </a:ext>
                  </a:extLst>
                </a:gridCol>
                <a:gridCol w="3011415">
                  <a:extLst>
                    <a:ext uri="{9D8B030D-6E8A-4147-A177-3AD203B41FA5}">
                      <a16:colId xmlns:a16="http://schemas.microsoft.com/office/drawing/2014/main" val="3279920499"/>
                    </a:ext>
                  </a:extLst>
                </a:gridCol>
                <a:gridCol w="1032721">
                  <a:extLst>
                    <a:ext uri="{9D8B030D-6E8A-4147-A177-3AD203B41FA5}">
                      <a16:colId xmlns:a16="http://schemas.microsoft.com/office/drawing/2014/main" val="913540308"/>
                    </a:ext>
                  </a:extLst>
                </a:gridCol>
              </a:tblGrid>
              <a:tr h="245227">
                <a:tc>
                  <a:txBody>
                    <a:bodyPr/>
                    <a:lstStyle/>
                    <a:p>
                      <a:r>
                        <a:rPr lang="en-CA" sz="1000" u="none" strike="noStrike" kern="1200" err="1">
                          <a:effectLst/>
                        </a:rPr>
                        <a:t>CAtype</a:t>
                      </a:r>
                      <a:r>
                        <a:rPr lang="en-CA" sz="1000" u="none" strike="noStrike" kern="1200">
                          <a:effectLst/>
                        </a:rPr>
                        <a:t> 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label/</a:t>
                      </a:r>
                      <a:br>
                        <a:rPr lang="en-CA" sz="1000" u="none" strike="noStrike" kern="1200">
                          <a:effectLst/>
                        </a:rPr>
                      </a:br>
                      <a:r>
                        <a:rPr lang="en-CA" sz="1000" u="none" strike="noStrike" kern="1200">
                          <a:effectLst/>
                        </a:rPr>
                        <a:t>NENA/PIDF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u="none" strike="noStrike" kern="1200">
                          <a:effectLst/>
                        </a:rPr>
                        <a:t>description 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 err="1"/>
                        <a:t>examples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505613"/>
                  </a:ext>
                </a:extLst>
              </a:tr>
              <a:tr h="247669">
                <a:tc>
                  <a:txBody>
                    <a:bodyPr/>
                    <a:lstStyle/>
                    <a:p>
                      <a:r>
                        <a:rPr lang="sv-SE" sz="1000"/>
                        <a:t>26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unit (apartment, suite)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Apt 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414094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FLR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4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88806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450F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73567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type of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200280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PCN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postal community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Leonia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982762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31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post office box (P.O. Box)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12345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21525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32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additional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13203000003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9135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33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SEAT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seat (desk, cubicle, workstation)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WS 181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83145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34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primary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Broadway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74499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road 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000"/>
                        <a:t>14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242772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36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branch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Lane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043456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37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sub-branch road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Alley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370167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name pre-modifier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Old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68724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39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street name post-modifier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223449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0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103235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128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script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 err="1"/>
                        <a:t>Latn</a:t>
                      </a:r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000678"/>
                  </a:ext>
                </a:extLst>
              </a:tr>
              <a:tr h="245227">
                <a:tc>
                  <a:txBody>
                    <a:bodyPr/>
                    <a:lstStyle/>
                    <a:p>
                      <a:r>
                        <a:rPr lang="sv-SE" sz="1000"/>
                        <a:t>255</a:t>
                      </a:r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000"/>
                        <a:t>reserved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43112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E5E331E-9D3F-401F-9D1D-71218DF0D5B5}"/>
              </a:ext>
            </a:extLst>
          </p:cNvPr>
          <p:cNvSpPr txBox="1"/>
          <p:nvPr/>
        </p:nvSpPr>
        <p:spPr>
          <a:xfrm>
            <a:off x="314326" y="6114463"/>
            <a:ext cx="11254378" cy="365125"/>
          </a:xfrm>
          <a:prstGeom prst="rect">
            <a:avLst/>
          </a:prstGeom>
          <a:noFill/>
        </p:spPr>
        <p:txBody>
          <a:bodyPr wrap="square" rtlCol="0">
            <a:normAutofit fontScale="4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“NENA” correspond to items from the National Emergency Number </a:t>
            </a:r>
            <a:r>
              <a:rPr lang="en-US" err="1"/>
              <a:t>Assocation</a:t>
            </a:r>
            <a:r>
              <a:rPr lang="en-US"/>
              <a:t>, "NENA Recommended Formats </a:t>
            </a:r>
            <a:r>
              <a:rPr lang="en-CA"/>
              <a:t>and Protocols For ALI Data Exchange, ALI Response and GIS Mapping", NENA NENA-02-010, January 2002.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“PIDF” indicates the element name from Peterson, J., "A Presence-based GEOPRIV Location Object Format", RFC 4119, December 2005.</a:t>
            </a:r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07A3C-6F67-40C7-B854-54E5065857EF}"/>
              </a:ext>
            </a:extLst>
          </p:cNvPr>
          <p:cNvSpPr txBox="1"/>
          <p:nvPr/>
        </p:nvSpPr>
        <p:spPr>
          <a:xfrm>
            <a:off x="233461" y="995810"/>
            <a:ext cx="11728384" cy="599640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/>
              <a:t>This document specifies a Dynamic Host Configuration Protocol (DHCPv4 </a:t>
            </a:r>
            <a:r>
              <a:rPr lang="en-US"/>
              <a:t>and DHCPv6) option containing the civic location of the client or the </a:t>
            </a:r>
            <a:r>
              <a:rPr lang="en-CA"/>
              <a:t>DHCP server.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Civic information is useful since it often provides additional, human-usable information, particularly within buildings.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2890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6" ma:contentTypeDescription="Create a new document." ma:contentTypeScope="" ma:versionID="622718a915284c28f11b01eefb32b7a9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3b3f7c7d2a694fe49d716a2cc8fae36d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5936cc9-e5dc-4a71-81d2-3f4874aefcd8">
      <UserInfo>
        <DisplayName>Michela Bevilacqua</DisplayName>
        <AccountId>18</AccountId>
        <AccountType/>
      </UserInfo>
      <UserInfo>
        <DisplayName>Zu Qiang</DisplayName>
        <AccountId>6</AccountId>
        <AccountType/>
      </UserInfo>
      <UserInfo>
        <DisplayName>Fei Zhang</DisplayName>
        <AccountId>111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3328634-51F1-46D7-A09D-79689234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86F7D3-BA89-43EC-991E-C277018E6E74}">
  <ds:schemaRefs>
    <ds:schemaRef ds:uri="25936cc9-e5dc-4a71-81d2-3f4874aefcd8"/>
    <ds:schemaRef ds:uri="763aa34c-cc81-4119-9cda-68682073e0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DCB516A-666E-439D-91B3-4BC94D0AEEBF}">
  <ds:schemaRefs>
    <ds:schemaRef ds:uri="25936cc9-e5dc-4a71-81d2-3f4874aefcd8"/>
    <ds:schemaRef ds:uri="763aa34c-cc81-4119-9cda-68682073e04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Application>Microsoft Office PowerPoint</Application>
  <PresentationFormat>Widescreen</PresentationFormat>
  <Slides>23</Slides>
  <Notes>13</Notes>
  <HiddenSlides>4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PNF Onboarding  &amp; PNFD Translation  Ericsson</vt:lpstr>
      <vt:lpstr>R3 VNF Onboarding using Package</vt:lpstr>
      <vt:lpstr>R3 VNF Onboarding using Package – Detailed Steps</vt:lpstr>
      <vt:lpstr>R3 PNF Onboarding – Manual Definition</vt:lpstr>
      <vt:lpstr>R3 PNF Onboarding – Detailed Steps</vt:lpstr>
      <vt:lpstr>ETSI PNF Descriptor  ONAP Platform Data Model</vt:lpstr>
      <vt:lpstr>Current ETSI PNFD in SOL001</vt:lpstr>
      <vt:lpstr>Current ETSI SOL001 LocationInfo datatypes</vt:lpstr>
      <vt:lpstr>IETF RFC 4776 definition of CAtype </vt:lpstr>
      <vt:lpstr>Current AAI Complex datatype</vt:lpstr>
      <vt:lpstr>ETSI SOL001 PNFD LocationInfo vs. AAI Complex (1/3)</vt:lpstr>
      <vt:lpstr>ETSI SOL001 PNFD LocationInfo vs. AAI Complex (2/3)</vt:lpstr>
      <vt:lpstr>ETSI SOL001 PNFD LocationInfo vs. AAI Complex (3/3)</vt:lpstr>
      <vt:lpstr>ONAP R3 SDC AID data model: PNF org.openecomp.resource.abstract.nodes.PNF, derived_from: tosca.nodes.Root</vt:lpstr>
      <vt:lpstr>ONAP R3 SDC AID data model:  Resource Category/Subcategory</vt:lpstr>
      <vt:lpstr>Mapping: SOL001 PNFD vs. ONAP R3 SDC AID DM PNF</vt:lpstr>
      <vt:lpstr>Mapping: SOL001 PNFD vs. TPDM PNFD</vt:lpstr>
      <vt:lpstr>Mapping: ONAP R3 SDC AID DM PNF  vs. TPDM NetworkFunction</vt:lpstr>
      <vt:lpstr>PowerPoint Presentation</vt:lpstr>
      <vt:lpstr>AAI Complex datatype (raw info)</vt:lpstr>
      <vt:lpstr>AAI Complex example values (raw info)</vt:lpstr>
      <vt:lpstr>onap.datatypes.ProviderDetails (from TPDM)</vt:lpstr>
      <vt:lpstr>Example PNFD generated by SDC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jacqueline.s.beaulac@ericsson.com</dc:creator>
  <cp:revision>1</cp:revision>
  <dcterms:created xsi:type="dcterms:W3CDTF">2017-02-27T16:23:08Z</dcterms:created>
  <dcterms:modified xsi:type="dcterms:W3CDTF">2019-01-29T11:53:53Z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0x01010067211220D098C84B99FF29185656C1DC</vt:lpwstr>
  </property>
</Properties>
</file>