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72" r:id="rId2"/>
    <p:sldId id="275" r:id="rId3"/>
    <p:sldId id="274" r:id="rId4"/>
    <p:sldId id="276" r:id="rId5"/>
    <p:sldId id="282" r:id="rId6"/>
    <p:sldId id="277" r:id="rId7"/>
    <p:sldId id="283" r:id="rId8"/>
    <p:sldId id="271" r:id="rId9"/>
    <p:sldId id="285" r:id="rId10"/>
    <p:sldId id="279" r:id="rId11"/>
    <p:sldId id="280" r:id="rId12"/>
    <p:sldId id="281" r:id="rId13"/>
    <p:sldId id="28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5E27"/>
    <a:srgbClr val="006F8D"/>
    <a:srgbClr val="FF7C80"/>
    <a:srgbClr val="FF9900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86909" autoAdjust="0"/>
  </p:normalViewPr>
  <p:slideViewPr>
    <p:cSldViewPr snapToGrid="0" snapToObjects="1">
      <p:cViewPr varScale="1">
        <p:scale>
          <a:sx n="92" d="100"/>
          <a:sy n="92" d="100"/>
        </p:scale>
        <p:origin x="120" y="79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10/25/2018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293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084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56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843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03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dd8745@att.com" TargetMode="External"/><Relationship Id="rId2" Type="http://schemas.openxmlformats.org/officeDocument/2006/relationships/hyperlink" Target="mailto:dl3185@att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nap.readthedocs.io/en/latest/submodules/dcaegen2.git/docs/sections/services/snmptrap/index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ONAP </a:t>
            </a:r>
            <a:r>
              <a:rPr lang="en-US" dirty="0" err="1" smtClean="0"/>
              <a:t>trapd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1738131"/>
          </a:xfrm>
        </p:spPr>
        <p:txBody>
          <a:bodyPr>
            <a:normAutofit/>
          </a:bodyPr>
          <a:lstStyle/>
          <a:p>
            <a:r>
              <a:rPr lang="en-US" dirty="0" smtClean="0"/>
              <a:t>SNMP Trap Reception for ONAP</a:t>
            </a:r>
          </a:p>
          <a:p>
            <a:r>
              <a:rPr lang="en-US" sz="1400" i="1" dirty="0" smtClean="0"/>
              <a:t>October 2018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0202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SNMPv1 RFC’s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2610"/>
            <a:ext cx="11506200" cy="5176116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r>
              <a:rPr lang="en-US" sz="1600" dirty="0" smtClean="0"/>
              <a:t>RFC </a:t>
            </a:r>
            <a:r>
              <a:rPr lang="en-US" sz="1600" dirty="0"/>
              <a:t>1155 	Structure and Identification of Management </a:t>
            </a:r>
            <a:r>
              <a:rPr lang="en-US" sz="1600" dirty="0" smtClean="0"/>
              <a:t>Information for </a:t>
            </a:r>
            <a:r>
              <a:rPr lang="en-US" sz="1600" dirty="0"/>
              <a:t>TCP/IP-based internets</a:t>
            </a:r>
          </a:p>
          <a:p>
            <a:r>
              <a:rPr lang="en-US" sz="1600" dirty="0"/>
              <a:t>RFC 1157 	A Simple Network Management Protocol</a:t>
            </a:r>
          </a:p>
          <a:p>
            <a:r>
              <a:rPr lang="en-US" sz="1600" dirty="0"/>
              <a:t>RFC 1212	Concise MIB Definitions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3832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SNMPv2 RFC’s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2610"/>
            <a:ext cx="11506200" cy="5176116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r>
              <a:rPr lang="en-US" sz="1600" dirty="0" smtClean="0"/>
              <a:t>RFC </a:t>
            </a:r>
            <a:r>
              <a:rPr lang="en-US" sz="1600" dirty="0"/>
              <a:t>1901	Introduction to Community-based SNMPv2</a:t>
            </a:r>
          </a:p>
          <a:p>
            <a:r>
              <a:rPr lang="en-US" sz="1600" dirty="0"/>
              <a:t>RFC 1902	SMI for SNMPv2</a:t>
            </a:r>
          </a:p>
          <a:p>
            <a:r>
              <a:rPr lang="en-US" sz="1600" dirty="0"/>
              <a:t>RFC 1903	Textual conventions for SNMPv2</a:t>
            </a:r>
          </a:p>
          <a:p>
            <a:r>
              <a:rPr lang="en-US" sz="1600" dirty="0"/>
              <a:t>RFC 1904	Conformance statements for SNMPv2</a:t>
            </a:r>
          </a:p>
          <a:p>
            <a:r>
              <a:rPr lang="en-US" sz="1600" dirty="0"/>
              <a:t>RFC 1905	Protocol operations for SNMPv2</a:t>
            </a:r>
          </a:p>
          <a:p>
            <a:r>
              <a:rPr lang="en-US" sz="1600" dirty="0"/>
              <a:t>RFC 1906	Transport mappings for SNMPv2</a:t>
            </a:r>
          </a:p>
          <a:p>
            <a:r>
              <a:rPr lang="en-US" sz="1600" dirty="0"/>
              <a:t>RFC 1907	MIB for SNMPv2</a:t>
            </a:r>
          </a:p>
          <a:p>
            <a:r>
              <a:rPr lang="en-US" sz="1600" dirty="0"/>
              <a:t>RFC 1908	Coexistence between SNMPv1 and SNMPv2</a:t>
            </a:r>
          </a:p>
        </p:txBody>
      </p:sp>
    </p:spTree>
    <p:extLst>
      <p:ext uri="{BB962C8B-B14F-4D97-AF65-F5344CB8AC3E}">
        <p14:creationId xmlns:p14="http://schemas.microsoft.com/office/powerpoint/2010/main" val="179336230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SNMPv3 RFC’s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2610"/>
            <a:ext cx="11506200" cy="5176116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r>
              <a:rPr lang="en-US" sz="1600" dirty="0" smtClean="0"/>
              <a:t>RFC </a:t>
            </a:r>
            <a:r>
              <a:rPr lang="en-US" sz="1600" dirty="0"/>
              <a:t>3410. Introduction to SNMPv3</a:t>
            </a:r>
          </a:p>
          <a:p>
            <a:r>
              <a:rPr lang="en-US" sz="1600" dirty="0"/>
              <a:t>RFC 3410. Introduction and Applicability Statements for Internet Standard Management Framework</a:t>
            </a:r>
          </a:p>
          <a:p>
            <a:r>
              <a:rPr lang="en-US" sz="1600" dirty="0"/>
              <a:t>RFC 3411. An Architecture for Describing SNMP Management Frameworks</a:t>
            </a:r>
          </a:p>
          <a:p>
            <a:r>
              <a:rPr lang="en-US" sz="1600" dirty="0"/>
              <a:t>RFC 3412. Message Processing and Dispatching</a:t>
            </a:r>
          </a:p>
          <a:p>
            <a:r>
              <a:rPr lang="en-US" sz="1600" dirty="0"/>
              <a:t>RFC 3413. SNMP Applications</a:t>
            </a:r>
          </a:p>
          <a:p>
            <a:r>
              <a:rPr lang="en-US" sz="1600" dirty="0"/>
              <a:t>RFC 3414. User-based Security Model</a:t>
            </a:r>
          </a:p>
          <a:p>
            <a:r>
              <a:rPr lang="en-US" sz="1600" dirty="0"/>
              <a:t>RFC 3415. View-based Access Control Model</a:t>
            </a:r>
          </a:p>
          <a:p>
            <a:r>
              <a:rPr lang="en-US" sz="1600" dirty="0"/>
              <a:t>RFC 3416. Version 2 of SNMP Protocol Operations</a:t>
            </a:r>
          </a:p>
          <a:p>
            <a:r>
              <a:rPr lang="en-US" sz="1600" dirty="0"/>
              <a:t>RFC 3417. Transport Mappings</a:t>
            </a:r>
          </a:p>
          <a:p>
            <a:r>
              <a:rPr lang="en-US" sz="1600" dirty="0"/>
              <a:t>RFC 3584. Coexistence between Version 1, Version 2, and Version 3 of the Internet-standard Network Management Framework</a:t>
            </a:r>
          </a:p>
          <a:p>
            <a:r>
              <a:rPr lang="en-US" sz="1600" dirty="0"/>
              <a:t>RFC 3826. The Advanced Encryption Standard (AES) Cipher Algorithm in the SNMP User-based Security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96352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Contributors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/>
              <a:t>Dave LaDue/AT&amp;T </a:t>
            </a:r>
            <a:r>
              <a:rPr lang="en-US" dirty="0" smtClean="0">
                <a:hlinkClick r:id="rId2"/>
              </a:rPr>
              <a:t>dl3158@att.com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Dan </a:t>
            </a:r>
            <a:r>
              <a:rPr lang="en-US" dirty="0" err="1" smtClean="0"/>
              <a:t>DiFlora</a:t>
            </a:r>
            <a:r>
              <a:rPr lang="en-US" dirty="0" smtClean="0"/>
              <a:t>/AT&amp;T  </a:t>
            </a:r>
            <a:r>
              <a:rPr lang="en-US" dirty="0" smtClean="0">
                <a:hlinkClick r:id="rId3"/>
              </a:rPr>
              <a:t>dd8745@att.com</a:t>
            </a:r>
          </a:p>
        </p:txBody>
      </p:sp>
    </p:spTree>
    <p:extLst>
      <p:ext uri="{BB962C8B-B14F-4D97-AF65-F5344CB8AC3E}">
        <p14:creationId xmlns:p14="http://schemas.microsoft.com/office/powerpoint/2010/main" val="251518716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SNMP Overview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Network Management Protocol, or “SNMP”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Initial signs of SNMP appear in 1988 with SMI RFC (rfc1065); followed by SNMP RFC (rfc1157) in 1990; since then have been over 30 RFC’s contributing to the standard’s evolution/expansion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Proven - SNMP is the most pervasive &amp; longstanding network management </a:t>
            </a:r>
            <a:r>
              <a:rPr lang="en-US" dirty="0" smtClean="0"/>
              <a:t>protocol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Original design was a “simple</a:t>
            </a:r>
            <a:r>
              <a:rPr lang="en-US" dirty="0"/>
              <a:t> </a:t>
            </a:r>
            <a:r>
              <a:rPr lang="en-US" dirty="0" smtClean="0"/>
              <a:t>protocol” (limited API set, </a:t>
            </a:r>
            <a:r>
              <a:rPr lang="en-US" dirty="0" err="1" smtClean="0"/>
              <a:t>etc</a:t>
            </a:r>
            <a:r>
              <a:rPr lang="en-US" dirty="0" smtClean="0"/>
              <a:t>), but enabled/expected complex solutions to be developed with those API’s</a:t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613493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SNMP Dissected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Based on interactions between </a:t>
            </a:r>
            <a:r>
              <a:rPr lang="en-US" i="1" dirty="0" smtClean="0"/>
              <a:t>agents</a:t>
            </a:r>
            <a:r>
              <a:rPr lang="en-US" dirty="0" smtClean="0"/>
              <a:t> and </a:t>
            </a:r>
            <a:r>
              <a:rPr lang="en-US" i="1" dirty="0" smtClean="0"/>
              <a:t>managers</a:t>
            </a:r>
            <a:br>
              <a:rPr lang="en-US" i="1" dirty="0" smtClean="0"/>
            </a:br>
            <a:endParaRPr lang="en-US" i="1" dirty="0" smtClean="0"/>
          </a:p>
          <a:p>
            <a:pPr lvl="1"/>
            <a:r>
              <a:rPr lang="en-US" i="1" dirty="0" smtClean="0"/>
              <a:t>Agents:</a:t>
            </a:r>
          </a:p>
          <a:p>
            <a:pPr lvl="2"/>
            <a:r>
              <a:rPr lang="en-US" dirty="0" smtClean="0"/>
              <a:t>Respond to queries from managers</a:t>
            </a:r>
          </a:p>
          <a:p>
            <a:pPr lvl="2"/>
            <a:r>
              <a:rPr lang="en-US" dirty="0" smtClean="0"/>
              <a:t>Send unsolicited/autonomous notifications (“SNMP traps”) to managers</a:t>
            </a:r>
          </a:p>
          <a:p>
            <a:pPr lvl="2"/>
            <a:endParaRPr lang="en-US" dirty="0"/>
          </a:p>
          <a:p>
            <a:pPr lvl="1"/>
            <a:r>
              <a:rPr lang="en-US" i="1" dirty="0" smtClean="0"/>
              <a:t>Managers:</a:t>
            </a:r>
          </a:p>
          <a:p>
            <a:pPr lvl="2"/>
            <a:r>
              <a:rPr lang="en-US" dirty="0" smtClean="0"/>
              <a:t>Polls agents for configured information</a:t>
            </a:r>
          </a:p>
          <a:p>
            <a:pPr lvl="2"/>
            <a:r>
              <a:rPr lang="en-US" dirty="0" smtClean="0">
                <a:solidFill>
                  <a:srgbClr val="009893"/>
                </a:solidFill>
              </a:rPr>
              <a:t>Receive SNMP traps  </a:t>
            </a:r>
            <a:r>
              <a:rPr lang="en-US" dirty="0" smtClean="0">
                <a:solidFill>
                  <a:srgbClr val="009893"/>
                </a:solidFill>
                <a:sym typeface="Wingdings" panose="05000000000000000000" pitchFamily="2" charset="2"/>
              </a:rPr>
              <a:t> ONAP </a:t>
            </a:r>
            <a:r>
              <a:rPr lang="en-US" dirty="0" err="1" smtClean="0">
                <a:solidFill>
                  <a:srgbClr val="009893"/>
                </a:solidFill>
                <a:sym typeface="Wingdings" panose="05000000000000000000" pitchFamily="2" charset="2"/>
              </a:rPr>
              <a:t>trapd</a:t>
            </a:r>
            <a:r>
              <a:rPr lang="en-US" dirty="0" smtClean="0">
                <a:solidFill>
                  <a:srgbClr val="009893"/>
                </a:solidFill>
                <a:sym typeface="Wingdings" panose="05000000000000000000" pitchFamily="2" charset="2"/>
              </a:rPr>
              <a:t> !</a:t>
            </a:r>
            <a:endParaRPr lang="en-US" dirty="0" smtClean="0">
              <a:solidFill>
                <a:srgbClr val="009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3843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SNMP Versions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SNMP Version 1 (SNMPv1)</a:t>
            </a:r>
          </a:p>
          <a:p>
            <a:pPr lvl="1"/>
            <a:r>
              <a:rPr lang="en-US" sz="1800" dirty="0" smtClean="0"/>
              <a:t>Straightforward and simple to deploy, but at a “cost”</a:t>
            </a:r>
          </a:p>
          <a:p>
            <a:pPr lvl="1"/>
            <a:r>
              <a:rPr lang="en-US" sz="1800" dirty="0" smtClean="0"/>
              <a:t>Despite weaknesses, still widely used and supported</a:t>
            </a:r>
          </a:p>
          <a:p>
            <a:pPr lvl="2"/>
            <a:r>
              <a:rPr lang="en-US" sz="1600" i="1" dirty="0" smtClean="0"/>
              <a:t>Clear text security, single-mode (non-bulk), no acknowledgement of message receipt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SNMP Version 2</a:t>
            </a:r>
          </a:p>
          <a:p>
            <a:pPr lvl="1"/>
            <a:r>
              <a:rPr lang="en-US" sz="1800" dirty="0" smtClean="0"/>
              <a:t>Initial release included “party based” security model </a:t>
            </a:r>
            <a:r>
              <a:rPr lang="en-US" sz="1600" dirty="0" smtClean="0"/>
              <a:t>(unpopular &amp; abandoned)</a:t>
            </a:r>
          </a:p>
          <a:p>
            <a:pPr lvl="1"/>
            <a:r>
              <a:rPr lang="en-US" sz="1800" dirty="0" smtClean="0"/>
              <a:t>Several successive releases to V2 (SNMPv2u, SNMPv2*, ..); SNMPv2c “won”</a:t>
            </a:r>
          </a:p>
          <a:p>
            <a:pPr lvl="2"/>
            <a:r>
              <a:rPr lang="en-US" sz="1600" dirty="0" smtClean="0"/>
              <a:t>Kept popular V2 features, but left off the unpopular “party based” security</a:t>
            </a:r>
          </a:p>
          <a:p>
            <a:pPr lvl="1"/>
            <a:r>
              <a:rPr lang="en-US" sz="1800" dirty="0" smtClean="0"/>
              <a:t> Added acknowledged message receipt (informs), bulk</a:t>
            </a:r>
            <a:r>
              <a:rPr lang="en-US" sz="1800" dirty="0"/>
              <a:t> </a:t>
            </a:r>
            <a:r>
              <a:rPr lang="en-US" sz="1800" dirty="0" smtClean="0"/>
              <a:t>actions (</a:t>
            </a:r>
            <a:r>
              <a:rPr lang="en-US" sz="1800" dirty="0" err="1" smtClean="0"/>
              <a:t>getbulk</a:t>
            </a:r>
            <a:r>
              <a:rPr lang="en-US" sz="1800" dirty="0" smtClean="0"/>
              <a:t>), </a:t>
            </a:r>
            <a:r>
              <a:rPr lang="en-US" sz="1800" dirty="0" err="1" smtClean="0"/>
              <a:t>etc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2000" dirty="0" smtClean="0"/>
              <a:t>SNMP Version 3</a:t>
            </a:r>
          </a:p>
          <a:p>
            <a:pPr lvl="1"/>
            <a:r>
              <a:rPr lang="en-US" sz="1600" dirty="0" smtClean="0"/>
              <a:t>Authorization and Privacy well thought out/implemented</a:t>
            </a:r>
          </a:p>
          <a:p>
            <a:pPr lvl="1"/>
            <a:r>
              <a:rPr lang="en-US" sz="1600" dirty="0" smtClean="0"/>
              <a:t>MD5 and SHA authentication</a:t>
            </a:r>
          </a:p>
          <a:p>
            <a:pPr lvl="1"/>
            <a:r>
              <a:rPr lang="en-US" sz="1600" dirty="0" smtClean="0"/>
              <a:t>DES and AES privacy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7789932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ONAP </a:t>
            </a:r>
            <a:r>
              <a:rPr lang="en-US" dirty="0" err="1" smtClean="0"/>
              <a:t>trapd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327939" cy="5170487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 smtClean="0"/>
              <a:t>Runs </a:t>
            </a:r>
            <a:r>
              <a:rPr lang="en-US" sz="2000" dirty="0"/>
              <a:t>in </a:t>
            </a:r>
            <a:r>
              <a:rPr lang="en-US" sz="2000" dirty="0" smtClean="0"/>
              <a:t>a docker container</a:t>
            </a:r>
            <a:br>
              <a:rPr lang="en-US" sz="2000" dirty="0" smtClean="0"/>
            </a:br>
            <a:endParaRPr lang="en-US" sz="2000" dirty="0"/>
          </a:p>
          <a:p>
            <a:r>
              <a:rPr lang="en-US" sz="2000" dirty="0"/>
              <a:t>Gets configuration from </a:t>
            </a:r>
            <a:r>
              <a:rPr lang="en-US" sz="2000" dirty="0" err="1"/>
              <a:t>Config</a:t>
            </a:r>
            <a:r>
              <a:rPr lang="en-US" sz="2000" dirty="0"/>
              <a:t> Binding Service</a:t>
            </a:r>
          </a:p>
          <a:p>
            <a:pPr lvl="1"/>
            <a:r>
              <a:rPr lang="en-US" sz="1200" dirty="0" smtClean="0"/>
              <a:t>Can </a:t>
            </a:r>
            <a:r>
              <a:rPr lang="en-US" sz="1200" dirty="0"/>
              <a:t>be overridden to run in a “standalone” mode for </a:t>
            </a:r>
            <a:r>
              <a:rPr lang="en-US" sz="1200" dirty="0" smtClean="0"/>
              <a:t>testing/</a:t>
            </a:r>
            <a:r>
              <a:rPr lang="en-US" sz="1200" dirty="0" err="1" smtClean="0"/>
              <a:t>etc</a:t>
            </a:r>
            <a:r>
              <a:rPr lang="en-US" sz="1200" dirty="0" smtClean="0"/>
              <a:t/>
            </a:r>
            <a:br>
              <a:rPr lang="en-US" sz="1200" dirty="0" smtClean="0"/>
            </a:br>
            <a:endParaRPr lang="en-US" sz="1200" dirty="0"/>
          </a:p>
          <a:p>
            <a:r>
              <a:rPr lang="en-US" sz="1600" dirty="0"/>
              <a:t>Capable of receiving SNMPv1, V2c and V3 </a:t>
            </a:r>
            <a:r>
              <a:rPr lang="en-US" sz="1600" dirty="0" smtClean="0"/>
              <a:t>traps</a:t>
            </a:r>
          </a:p>
          <a:p>
            <a:pPr lvl="1"/>
            <a:r>
              <a:rPr lang="en-US" sz="1200" dirty="0" smtClean="0"/>
              <a:t>V3 requires specific configuration in CBS transaction</a:t>
            </a:r>
            <a:br>
              <a:rPr lang="en-US" sz="1200" dirty="0" smtClean="0"/>
            </a:br>
            <a:endParaRPr lang="en-US" sz="1200" dirty="0"/>
          </a:p>
          <a:p>
            <a:r>
              <a:rPr lang="en-US" sz="1600" dirty="0"/>
              <a:t>Supports IPv4 and IPv6 </a:t>
            </a:r>
            <a:r>
              <a:rPr lang="en-US" sz="1600" dirty="0" smtClean="0"/>
              <a:t>transports</a:t>
            </a:r>
            <a:br>
              <a:rPr lang="en-US" sz="1600" dirty="0" smtClean="0"/>
            </a:br>
            <a:endParaRPr lang="en-US" sz="1600" dirty="0"/>
          </a:p>
          <a:p>
            <a:r>
              <a:rPr lang="en-US" sz="1600" dirty="0"/>
              <a:t>Decomposes </a:t>
            </a:r>
            <a:r>
              <a:rPr lang="en-US" sz="1600" dirty="0" smtClean="0"/>
              <a:t>SNMP trap messages and </a:t>
            </a:r>
            <a:r>
              <a:rPr lang="en-US" sz="1600" dirty="0"/>
              <a:t>publishes as JSON message to </a:t>
            </a:r>
            <a:r>
              <a:rPr lang="en-US" sz="1600" dirty="0" smtClean="0"/>
              <a:t>DMAAP/MR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316" y="1595437"/>
            <a:ext cx="363855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767492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ONAP </a:t>
            </a:r>
            <a:r>
              <a:rPr lang="en-US" dirty="0" err="1" smtClean="0"/>
              <a:t>trapd</a:t>
            </a:r>
            <a:r>
              <a:rPr lang="en-US" dirty="0" smtClean="0"/>
              <a:t> documentation available on readthedocs.io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onap.readthedocs.io/en/latest/submodules/dcaegen2.git/docs/sections/services/snmptrap/index.html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5618" y="2512275"/>
            <a:ext cx="4260274" cy="361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74090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ONAP </a:t>
            </a:r>
            <a:r>
              <a:rPr lang="en-US" dirty="0" err="1" smtClean="0"/>
              <a:t>trapd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sz="4800" dirty="0" smtClean="0"/>
          </a:p>
          <a:p>
            <a:endParaRPr lang="en-US" sz="4800" dirty="0"/>
          </a:p>
          <a:p>
            <a:pPr marL="0" indent="0" algn="ctr">
              <a:buNone/>
            </a:pPr>
            <a:r>
              <a:rPr lang="en-US" sz="4800" dirty="0" smtClean="0"/>
              <a:t>DEMO 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6555893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30598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ONAP </a:t>
            </a:r>
            <a:r>
              <a:rPr lang="en-US" dirty="0" err="1" smtClean="0"/>
              <a:t>trapd</a:t>
            </a:r>
            <a:r>
              <a:rPr lang="en-US" dirty="0" smtClean="0"/>
              <a:t> images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2610"/>
            <a:ext cx="11506200" cy="5176116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r>
              <a:rPr lang="en-US" dirty="0" smtClean="0"/>
              <a:t>Docker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pull nexus3.onap.org:10001/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onap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/org.onap.dcaegen2.collectors.snmptrap:latest</a:t>
            </a:r>
            <a:b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GIT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clone ssh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://&lt;yourLinuxFoundationId&gt;@gerrit.onap.org:29418/dcaegen2/collectors/snmptrap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master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46427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ONAP_template</Template>
  <TotalTime>28807</TotalTime>
  <Words>310</Words>
  <Application>Microsoft Office PowerPoint</Application>
  <PresentationFormat>Widescreen</PresentationFormat>
  <Paragraphs>102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.AppleSystemUIFont</vt:lpstr>
      <vt:lpstr>Arial</vt:lpstr>
      <vt:lpstr>Calibri</vt:lpstr>
      <vt:lpstr>Courier New</vt:lpstr>
      <vt:lpstr>Wingdings</vt:lpstr>
      <vt:lpstr>Office Theme</vt:lpstr>
      <vt:lpstr>ONAP trapd</vt:lpstr>
      <vt:lpstr>SNMP Overview</vt:lpstr>
      <vt:lpstr>SNMP Dissected</vt:lpstr>
      <vt:lpstr>SNMP Versions</vt:lpstr>
      <vt:lpstr>ONAP trapd</vt:lpstr>
      <vt:lpstr>Documentation</vt:lpstr>
      <vt:lpstr>ONAP trapd</vt:lpstr>
      <vt:lpstr>Additional Resources</vt:lpstr>
      <vt:lpstr>ONAP trapd images</vt:lpstr>
      <vt:lpstr>SNMPv1 RFC’s</vt:lpstr>
      <vt:lpstr>SNMPv2 RFC’s</vt:lpstr>
      <vt:lpstr>SNMPv3 RFC’s</vt:lpstr>
      <vt:lpstr>Contributors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Addepalli, Srinivasa R</dc:creator>
  <cp:keywords>CTPClassification=:VisualMarkings=, CTPClassification=CTP_PUBLIC:VisualMarkings=</cp:keywords>
  <cp:lastModifiedBy>LADUE, DAVID C</cp:lastModifiedBy>
  <cp:revision>505</cp:revision>
  <cp:lastPrinted>2017-09-21T21:17:08Z</cp:lastPrinted>
  <dcterms:created xsi:type="dcterms:W3CDTF">2017-11-06T17:49:59Z</dcterms:created>
  <dcterms:modified xsi:type="dcterms:W3CDTF">2018-10-25T14:32:52Z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2017-12-11 20:52:38Z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</Properties>
</file>