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7" r:id="rId2"/>
  </p:sldMasterIdLst>
  <p:notesMasterIdLst>
    <p:notesMasterId r:id="rId12"/>
  </p:notesMasterIdLst>
  <p:sldIdLst>
    <p:sldId id="256" r:id="rId3"/>
    <p:sldId id="383" r:id="rId4"/>
    <p:sldId id="384" r:id="rId5"/>
    <p:sldId id="257" r:id="rId6"/>
    <p:sldId id="377" r:id="rId7"/>
    <p:sldId id="379" r:id="rId8"/>
    <p:sldId id="382" r:id="rId9"/>
    <p:sldId id="380" r:id="rId10"/>
    <p:sldId id="38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wak, Damian (Nokia - PL/Wroclaw)" initials="NP" lastIdx="5" clrIdx="0">
    <p:extLst>
      <p:ext uri="{19B8F6BF-5375-455C-9EA6-DF929625EA0E}">
        <p15:presenceInfo xmlns:p15="http://schemas.microsoft.com/office/powerpoint/2012/main" userId="S::damian.nowak@nokia.com::ba7bdeb8-a2ca-4e1f-9507-467e34ec4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82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wak, Damian (Nokia - PL/Wroclaw)" userId="S::damian.nowak@nokia.com::ba7bdeb8-a2ca-4e1f-9507-467e34ec4fbc" providerId="AD" clId="Web-{289B7F70-2308-4012-BE1C-3254D82AA3DD}"/>
    <pc:docChg chg="addSld delSld modSld">
      <pc:chgData name="Nowak, Damian (Nokia - PL/Wroclaw)" userId="S::damian.nowak@nokia.com::ba7bdeb8-a2ca-4e1f-9507-467e34ec4fbc" providerId="AD" clId="Web-{289B7F70-2308-4012-BE1C-3254D82AA3DD}" dt="2018-11-21T14:15:42.568" v="965"/>
      <pc:docMkLst>
        <pc:docMk/>
      </pc:docMkLst>
      <pc:sldChg chg="modSp addCm modCm">
        <pc:chgData name="Nowak, Damian (Nokia - PL/Wroclaw)" userId="S::damian.nowak@nokia.com::ba7bdeb8-a2ca-4e1f-9507-467e34ec4fbc" providerId="AD" clId="Web-{289B7F70-2308-4012-BE1C-3254D82AA3DD}" dt="2018-11-21T11:00:29.028" v="6"/>
        <pc:sldMkLst>
          <pc:docMk/>
          <pc:sldMk cId="458256911" sldId="257"/>
        </pc:sldMkLst>
        <pc:spChg chg="mod">
          <ac:chgData name="Nowak, Damian (Nokia - PL/Wroclaw)" userId="S::damian.nowak@nokia.com::ba7bdeb8-a2ca-4e1f-9507-467e34ec4fbc" providerId="AD" clId="Web-{289B7F70-2308-4012-BE1C-3254D82AA3DD}" dt="2018-11-21T10:59:15.263" v="2" actId="20577"/>
          <ac:spMkLst>
            <pc:docMk/>
            <pc:sldMk cId="458256911" sldId="257"/>
            <ac:spMk id="4" creationId="{00000000-0000-0000-0000-000000000000}"/>
          </ac:spMkLst>
        </pc:spChg>
      </pc:sldChg>
      <pc:sldChg chg="addSp delSp modSp addCm delCm modCm">
        <pc:chgData name="Nowak, Damian (Nokia - PL/Wroclaw)" userId="S::damian.nowak@nokia.com::ba7bdeb8-a2ca-4e1f-9507-467e34ec4fbc" providerId="AD" clId="Web-{289B7F70-2308-4012-BE1C-3254D82AA3DD}" dt="2018-11-21T14:15:15.333" v="962" actId="20577"/>
        <pc:sldMkLst>
          <pc:docMk/>
          <pc:sldMk cId="3016519036" sldId="379"/>
        </pc:sldMkLst>
        <pc:spChg chg="mod">
          <ac:chgData name="Nowak, Damian (Nokia - PL/Wroclaw)" userId="S::damian.nowak@nokia.com::ba7bdeb8-a2ca-4e1f-9507-467e34ec4fbc" providerId="AD" clId="Web-{289B7F70-2308-4012-BE1C-3254D82AA3DD}" dt="2018-11-21T14:15:15.333" v="962" actId="20577"/>
          <ac:spMkLst>
            <pc:docMk/>
            <pc:sldMk cId="3016519036" sldId="379"/>
            <ac:spMk id="3" creationId="{7538BCFA-092A-4BB0-86AA-8EA33E10E7C3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58" v="910" actId="20577"/>
          <ac:spMkLst>
            <pc:docMk/>
            <pc:sldMk cId="3016519036" sldId="379"/>
            <ac:spMk id="5" creationId="{F3734F53-7F61-4ED6-8A11-80FF381A9F4D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58" v="909" actId="20577"/>
          <ac:spMkLst>
            <pc:docMk/>
            <pc:sldMk cId="3016519036" sldId="379"/>
            <ac:spMk id="6" creationId="{35A7089C-DDC7-4B9C-BEA4-49E7EA63D1A3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58" v="908" actId="20577"/>
          <ac:spMkLst>
            <pc:docMk/>
            <pc:sldMk cId="3016519036" sldId="379"/>
            <ac:spMk id="7" creationId="{913D7FF8-D6F7-493C-A1EE-AA5C7D32DF2D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58" v="907" actId="20577"/>
          <ac:spMkLst>
            <pc:docMk/>
            <pc:sldMk cId="3016519036" sldId="379"/>
            <ac:spMk id="8" creationId="{3B4EA095-33FA-4C84-BC5A-4651C020D2D8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58" v="906" actId="20577"/>
          <ac:spMkLst>
            <pc:docMk/>
            <pc:sldMk cId="3016519036" sldId="379"/>
            <ac:spMk id="9" creationId="{309EBFEB-F83B-4F4D-9C41-0384179941DC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58" v="905" actId="20577"/>
          <ac:spMkLst>
            <pc:docMk/>
            <pc:sldMk cId="3016519036" sldId="379"/>
            <ac:spMk id="10" creationId="{F099EC63-BBE9-440A-8736-ABAD95533B0E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43" v="904" actId="20577"/>
          <ac:spMkLst>
            <pc:docMk/>
            <pc:sldMk cId="3016519036" sldId="379"/>
            <ac:spMk id="11" creationId="{1D59E821-8BF2-491B-8F07-6FE641A5519F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412" v="915" actId="1076"/>
          <ac:spMkLst>
            <pc:docMk/>
            <pc:sldMk cId="3016519036" sldId="379"/>
            <ac:spMk id="31" creationId="{0D66AD99-DFF6-44CB-AE69-015617F283A6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43" v="899" actId="20577"/>
          <ac:spMkLst>
            <pc:docMk/>
            <pc:sldMk cId="3016519036" sldId="379"/>
            <ac:spMk id="33" creationId="{73768390-EA2C-4D60-9D41-448D9E46F1E5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43" v="898" actId="20577"/>
          <ac:spMkLst>
            <pc:docMk/>
            <pc:sldMk cId="3016519036" sldId="379"/>
            <ac:spMk id="34" creationId="{211BD9DF-7675-4DBC-A31B-96DC6E2DCCDC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443" v="916" actId="1076"/>
          <ac:spMkLst>
            <pc:docMk/>
            <pc:sldMk cId="3016519036" sldId="379"/>
            <ac:spMk id="35" creationId="{31D4B85D-9157-4B5B-B2E6-5D10225E8302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474" v="917" actId="1076"/>
          <ac:spMkLst>
            <pc:docMk/>
            <pc:sldMk cId="3016519036" sldId="379"/>
            <ac:spMk id="36" creationId="{80A428BE-0A99-470A-B5DF-20A575C1C176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521" v="918" actId="1076"/>
          <ac:spMkLst>
            <pc:docMk/>
            <pc:sldMk cId="3016519036" sldId="379"/>
            <ac:spMk id="38" creationId="{0D1FFA75-7E1A-4CC7-A1EA-836A8C7467A1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43" v="896" actId="20577"/>
          <ac:spMkLst>
            <pc:docMk/>
            <pc:sldMk cId="3016519036" sldId="379"/>
            <ac:spMk id="40" creationId="{B87B7F43-BD6C-44F0-AB19-9FC5D1055413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43" v="895" actId="20577"/>
          <ac:spMkLst>
            <pc:docMk/>
            <pc:sldMk cId="3016519036" sldId="379"/>
            <ac:spMk id="41" creationId="{FB9A31D4-AE18-4AF3-A6A2-8DB377906D9F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599" v="920" actId="1076"/>
          <ac:spMkLst>
            <pc:docMk/>
            <pc:sldMk cId="3016519036" sldId="379"/>
            <ac:spMk id="43" creationId="{91BECBF1-E33F-41E8-B7F1-7A8A2707AE38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646" v="921" actId="1076"/>
          <ac:spMkLst>
            <pc:docMk/>
            <pc:sldMk cId="3016519036" sldId="379"/>
            <ac:spMk id="44" creationId="{EFB0AE82-98EF-4916-8BFF-6C5A38B4C1E3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677" v="922" actId="1076"/>
          <ac:spMkLst>
            <pc:docMk/>
            <pc:sldMk cId="3016519036" sldId="379"/>
            <ac:spMk id="46" creationId="{0E37CB5F-8FC8-4470-B495-3CA1FB796D95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50.412" v="942" actId="14100"/>
          <ac:spMkLst>
            <pc:docMk/>
            <pc:sldMk cId="3016519036" sldId="379"/>
            <ac:spMk id="47" creationId="{0B0987B8-DA47-4BB6-ACBA-FC3A886FAEE0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43" v="892" actId="20577"/>
          <ac:spMkLst>
            <pc:docMk/>
            <pc:sldMk cId="3016519036" sldId="379"/>
            <ac:spMk id="48" creationId="{F46A032B-150E-4274-AC90-D319EA701461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43" v="891" actId="20577"/>
          <ac:spMkLst>
            <pc:docMk/>
            <pc:sldMk cId="3016519036" sldId="379"/>
            <ac:spMk id="49" creationId="{06BC7C86-80CF-4A01-846C-8A84044B456D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740" v="924" actId="1076"/>
          <ac:spMkLst>
            <pc:docMk/>
            <pc:sldMk cId="3016519036" sldId="379"/>
            <ac:spMk id="51" creationId="{773E7E09-680D-4D19-AB54-07EBC67882A7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787" v="925" actId="1076"/>
          <ac:spMkLst>
            <pc:docMk/>
            <pc:sldMk cId="3016519036" sldId="379"/>
            <ac:spMk id="52" creationId="{32CD57D6-8897-4A86-B111-A220B7E0E14B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818" v="926" actId="1076"/>
          <ac:spMkLst>
            <pc:docMk/>
            <pc:sldMk cId="3016519036" sldId="379"/>
            <ac:spMk id="53" creationId="{024A2127-7808-47E3-BF1B-1789EDE61D24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43" v="889" actId="20577"/>
          <ac:spMkLst>
            <pc:docMk/>
            <pc:sldMk cId="3016519036" sldId="379"/>
            <ac:spMk id="54" creationId="{5C7C501E-135F-471A-960C-34797D0BDF08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849" v="927" actId="1076"/>
          <ac:spMkLst>
            <pc:docMk/>
            <pc:sldMk cId="3016519036" sldId="379"/>
            <ac:spMk id="56" creationId="{384BA6BE-85F0-4809-B1ED-E2E701188A4D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880" v="928" actId="1076"/>
          <ac:spMkLst>
            <pc:docMk/>
            <pc:sldMk cId="3016519036" sldId="379"/>
            <ac:spMk id="57" creationId="{05474F5E-0992-4647-9896-E264132E733B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43" v="887" actId="20577"/>
          <ac:spMkLst>
            <pc:docMk/>
            <pc:sldMk cId="3016519036" sldId="379"/>
            <ac:spMk id="58" creationId="{8400DAD0-683C-491A-9D8E-888E14A692D3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4.708" v="912" actId="20577"/>
          <ac:spMkLst>
            <pc:docMk/>
            <pc:sldMk cId="3016519036" sldId="379"/>
            <ac:spMk id="59" creationId="{06FE60E9-1CD7-4243-8382-BB19A8856A6C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4.708" v="911" actId="20577"/>
          <ac:spMkLst>
            <pc:docMk/>
            <pc:sldMk cId="3016519036" sldId="379"/>
            <ac:spMk id="60" creationId="{5243D033-B02E-49EA-BF66-68CE8ACC1F12}"/>
          </ac:spMkLst>
        </pc:spChg>
        <pc:spChg chg="del">
          <ac:chgData name="Nowak, Damian (Nokia - PL/Wroclaw)" userId="S::damian.nowak@nokia.com::ba7bdeb8-a2ca-4e1f-9507-467e34ec4fbc" providerId="AD" clId="Web-{289B7F70-2308-4012-BE1C-3254D82AA3DD}" dt="2018-11-21T14:14:12.427" v="886" actId="20577"/>
          <ac:spMkLst>
            <pc:docMk/>
            <pc:sldMk cId="3016519036" sldId="379"/>
            <ac:spMk id="62" creationId="{3BA2D3FE-B9EA-4102-9313-9006307D63C9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958" v="930" actId="1076"/>
          <ac:spMkLst>
            <pc:docMk/>
            <pc:sldMk cId="3016519036" sldId="379"/>
            <ac:spMk id="63" creationId="{603E8CEE-90FB-4454-A5D5-039433887CF6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2.990" v="931" actId="1076"/>
          <ac:spMkLst>
            <pc:docMk/>
            <pc:sldMk cId="3016519036" sldId="379"/>
            <ac:spMk id="64" creationId="{D4C387EA-8216-4D0D-832B-9307DA130665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3.052" v="933" actId="1076"/>
          <ac:spMkLst>
            <pc:docMk/>
            <pc:sldMk cId="3016519036" sldId="379"/>
            <ac:spMk id="66" creationId="{D3A5AEF6-DF22-4F11-A3E2-0D63C30CBF04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3.099" v="934" actId="1076"/>
          <ac:spMkLst>
            <pc:docMk/>
            <pc:sldMk cId="3016519036" sldId="379"/>
            <ac:spMk id="67" creationId="{F164D6A5-71D6-49FE-9552-3C24E69E20FD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3.177" v="935" actId="1076"/>
          <ac:spMkLst>
            <pc:docMk/>
            <pc:sldMk cId="3016519036" sldId="379"/>
            <ac:spMk id="68" creationId="{491DEC48-926E-472E-A63E-48CC01E83F8E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3.333" v="936" actId="1076"/>
          <ac:spMkLst>
            <pc:docMk/>
            <pc:sldMk cId="3016519036" sldId="379"/>
            <ac:spMk id="69" creationId="{D0079464-3299-413D-9569-711AB64B5C20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3.396" v="938" actId="1076"/>
          <ac:spMkLst>
            <pc:docMk/>
            <pc:sldMk cId="3016519036" sldId="379"/>
            <ac:spMk id="71" creationId="{F45CA53E-E843-4BBF-B368-73CE17EDB182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3.505" v="940" actId="1076"/>
          <ac:spMkLst>
            <pc:docMk/>
            <pc:sldMk cId="3016519036" sldId="379"/>
            <ac:spMk id="73" creationId="{7C0CBF9F-8361-4D70-95A4-E8C437A1FE12}"/>
          </ac:spMkLst>
        </pc:spChg>
        <pc:spChg chg="add mod">
          <ac:chgData name="Nowak, Damian (Nokia - PL/Wroclaw)" userId="S::damian.nowak@nokia.com::ba7bdeb8-a2ca-4e1f-9507-467e34ec4fbc" providerId="AD" clId="Web-{289B7F70-2308-4012-BE1C-3254D82AA3DD}" dt="2018-11-21T14:14:43.537" v="941" actId="1076"/>
          <ac:spMkLst>
            <pc:docMk/>
            <pc:sldMk cId="3016519036" sldId="379"/>
            <ac:spMk id="74" creationId="{C06F2F01-001A-45BF-8E62-4CE92D24F56E}"/>
          </ac:spMkLst>
        </pc:spChg>
        <pc:spChg chg="add">
          <ac:chgData name="Nowak, Damian (Nokia - PL/Wroclaw)" userId="S::damian.nowak@nokia.com::ba7bdeb8-a2ca-4e1f-9507-467e34ec4fbc" providerId="AD" clId="Web-{289B7F70-2308-4012-BE1C-3254D82AA3DD}" dt="2018-11-21T14:14:26.740" v="914" actId="20577"/>
          <ac:spMkLst>
            <pc:docMk/>
            <pc:sldMk cId="3016519036" sldId="379"/>
            <ac:spMk id="75" creationId="{1B1670EC-7CD1-4341-8A26-2A3D38EE822E}"/>
          </ac:spMkLst>
        </pc:spChg>
        <pc:spChg chg="add">
          <ac:chgData name="Nowak, Damian (Nokia - PL/Wroclaw)" userId="S::damian.nowak@nokia.com::ba7bdeb8-a2ca-4e1f-9507-467e34ec4fbc" providerId="AD" clId="Web-{289B7F70-2308-4012-BE1C-3254D82AA3DD}" dt="2018-11-21T14:14:26.740" v="914" actId="20577"/>
          <ac:spMkLst>
            <pc:docMk/>
            <pc:sldMk cId="3016519036" sldId="379"/>
            <ac:spMk id="76" creationId="{C91CF708-F4F7-4CFA-98E0-3C8244356B31}"/>
          </ac:spMkLst>
        </pc:spChg>
        <pc:spChg chg="add">
          <ac:chgData name="Nowak, Damian (Nokia - PL/Wroclaw)" userId="S::damian.nowak@nokia.com::ba7bdeb8-a2ca-4e1f-9507-467e34ec4fbc" providerId="AD" clId="Web-{289B7F70-2308-4012-BE1C-3254D82AA3DD}" dt="2018-11-21T14:14:26.740" v="914" actId="20577"/>
          <ac:spMkLst>
            <pc:docMk/>
            <pc:sldMk cId="3016519036" sldId="379"/>
            <ac:spMk id="77" creationId="{8B33B7C7-3861-4751-925B-25B383F144BC}"/>
          </ac:spMkLst>
        </pc:spChg>
        <pc:grpChg chg="add mod">
          <ac:chgData name="Nowak, Damian (Nokia - PL/Wroclaw)" userId="S::damian.nowak@nokia.com::ba7bdeb8-a2ca-4e1f-9507-467e34ec4fbc" providerId="AD" clId="Web-{289B7F70-2308-4012-BE1C-3254D82AA3DD}" dt="2018-11-21T14:14:42.552" v="919" actId="1076"/>
          <ac:grpSpMkLst>
            <pc:docMk/>
            <pc:sldMk cId="3016519036" sldId="379"/>
            <ac:grpSpMk id="39" creationId="{2DC733C4-6CB5-4490-8064-97A75547AE71}"/>
          </ac:grpSpMkLst>
        </pc:grpChg>
        <pc:picChg chg="add mod">
          <ac:chgData name="Nowak, Damian (Nokia - PL/Wroclaw)" userId="S::damian.nowak@nokia.com::ba7bdeb8-a2ca-4e1f-9507-467e34ec4fbc" providerId="AD" clId="Web-{289B7F70-2308-4012-BE1C-3254D82AA3DD}" dt="2018-11-21T14:14:43.365" v="937" actId="1076"/>
          <ac:picMkLst>
            <pc:docMk/>
            <pc:sldMk cId="3016519036" sldId="379"/>
            <ac:picMk id="70" creationId="{ACA0D549-33D8-483A-BB58-F7D363FD7957}"/>
          </ac:picMkLst>
        </pc:picChg>
        <pc:cxnChg chg="del mod">
          <ac:chgData name="Nowak, Damian (Nokia - PL/Wroclaw)" userId="S::damian.nowak@nokia.com::ba7bdeb8-a2ca-4e1f-9507-467e34ec4fbc" providerId="AD" clId="Web-{289B7F70-2308-4012-BE1C-3254D82AA3DD}" dt="2018-11-21T14:14:12.443" v="903" actId="20577"/>
          <ac:cxnSpMkLst>
            <pc:docMk/>
            <pc:sldMk cId="3016519036" sldId="379"/>
            <ac:cxnSpMk id="18" creationId="{5018B4D9-6957-44D6-85AE-6FAF157FB03C}"/>
          </ac:cxnSpMkLst>
        </pc:cxnChg>
        <pc:cxnChg chg="del mod">
          <ac:chgData name="Nowak, Damian (Nokia - PL/Wroclaw)" userId="S::damian.nowak@nokia.com::ba7bdeb8-a2ca-4e1f-9507-467e34ec4fbc" providerId="AD" clId="Web-{289B7F70-2308-4012-BE1C-3254D82AA3DD}" dt="2018-11-21T14:14:12.443" v="902" actId="20577"/>
          <ac:cxnSpMkLst>
            <pc:docMk/>
            <pc:sldMk cId="3016519036" sldId="379"/>
            <ac:cxnSpMk id="25" creationId="{33F9C10B-9372-4DAD-BAD9-43C622E1CCBB}"/>
          </ac:cxnSpMkLst>
        </pc:cxnChg>
        <pc:cxnChg chg="del mod">
          <ac:chgData name="Nowak, Damian (Nokia - PL/Wroclaw)" userId="S::damian.nowak@nokia.com::ba7bdeb8-a2ca-4e1f-9507-467e34ec4fbc" providerId="AD" clId="Web-{289B7F70-2308-4012-BE1C-3254D82AA3DD}" dt="2018-11-21T14:14:12.443" v="901" actId="20577"/>
          <ac:cxnSpMkLst>
            <pc:docMk/>
            <pc:sldMk cId="3016519036" sldId="379"/>
            <ac:cxnSpMk id="27" creationId="{5FFEEF06-1018-49D8-B2AD-121A24B6A473}"/>
          </ac:cxnSpMkLst>
        </pc:cxnChg>
        <pc:cxnChg chg="del mod">
          <ac:chgData name="Nowak, Damian (Nokia - PL/Wroclaw)" userId="S::damian.nowak@nokia.com::ba7bdeb8-a2ca-4e1f-9507-467e34ec4fbc" providerId="AD" clId="Web-{289B7F70-2308-4012-BE1C-3254D82AA3DD}" dt="2018-11-21T14:14:12.443" v="900" actId="20577"/>
          <ac:cxnSpMkLst>
            <pc:docMk/>
            <pc:sldMk cId="3016519036" sldId="379"/>
            <ac:cxnSpMk id="32" creationId="{BAE06BF9-0002-44EE-A3D1-2D5860E780B6}"/>
          </ac:cxnSpMkLst>
        </pc:cxnChg>
        <pc:cxnChg chg="del mod">
          <ac:chgData name="Nowak, Damian (Nokia - PL/Wroclaw)" userId="S::damian.nowak@nokia.com::ba7bdeb8-a2ca-4e1f-9507-467e34ec4fbc" providerId="AD" clId="Web-{289B7F70-2308-4012-BE1C-3254D82AA3DD}" dt="2018-11-21T14:14:12.443" v="897" actId="20577"/>
          <ac:cxnSpMkLst>
            <pc:docMk/>
            <pc:sldMk cId="3016519036" sldId="379"/>
            <ac:cxnSpMk id="37" creationId="{54BAD80B-7017-49EA-BA22-B9E231370175}"/>
          </ac:cxnSpMkLst>
        </pc:cxnChg>
        <pc:cxnChg chg="del mod">
          <ac:chgData name="Nowak, Damian (Nokia - PL/Wroclaw)" userId="S::damian.nowak@nokia.com::ba7bdeb8-a2ca-4e1f-9507-467e34ec4fbc" providerId="AD" clId="Web-{289B7F70-2308-4012-BE1C-3254D82AA3DD}" dt="2018-11-21T14:14:12.443" v="894" actId="20577"/>
          <ac:cxnSpMkLst>
            <pc:docMk/>
            <pc:sldMk cId="3016519036" sldId="379"/>
            <ac:cxnSpMk id="42" creationId="{A0C60698-A1D0-46F3-8C28-6A09E192490F}"/>
          </ac:cxnSpMkLst>
        </pc:cxnChg>
        <pc:cxnChg chg="del mod">
          <ac:chgData name="Nowak, Damian (Nokia - PL/Wroclaw)" userId="S::damian.nowak@nokia.com::ba7bdeb8-a2ca-4e1f-9507-467e34ec4fbc" providerId="AD" clId="Web-{289B7F70-2308-4012-BE1C-3254D82AA3DD}" dt="2018-11-21T14:14:12.443" v="893" actId="20577"/>
          <ac:cxnSpMkLst>
            <pc:docMk/>
            <pc:sldMk cId="3016519036" sldId="379"/>
            <ac:cxnSpMk id="45" creationId="{D188218D-9DDF-4629-9D6C-A3B8A9865448}"/>
          </ac:cxnSpMkLst>
        </pc:cxnChg>
        <pc:cxnChg chg="del mod">
          <ac:chgData name="Nowak, Damian (Nokia - PL/Wroclaw)" userId="S::damian.nowak@nokia.com::ba7bdeb8-a2ca-4e1f-9507-467e34ec4fbc" providerId="AD" clId="Web-{289B7F70-2308-4012-BE1C-3254D82AA3DD}" dt="2018-11-21T14:14:12.443" v="890" actId="20577"/>
          <ac:cxnSpMkLst>
            <pc:docMk/>
            <pc:sldMk cId="3016519036" sldId="379"/>
            <ac:cxnSpMk id="50" creationId="{CE0FA7E8-43CB-4941-A7B5-159EC589DDA5}"/>
          </ac:cxnSpMkLst>
        </pc:cxnChg>
        <pc:cxnChg chg="del mod">
          <ac:chgData name="Nowak, Damian (Nokia - PL/Wroclaw)" userId="S::damian.nowak@nokia.com::ba7bdeb8-a2ca-4e1f-9507-467e34ec4fbc" providerId="AD" clId="Web-{289B7F70-2308-4012-BE1C-3254D82AA3DD}" dt="2018-11-21T14:14:12.443" v="888" actId="20577"/>
          <ac:cxnSpMkLst>
            <pc:docMk/>
            <pc:sldMk cId="3016519036" sldId="379"/>
            <ac:cxnSpMk id="55" creationId="{9839F1D7-0597-4915-B8E7-5995D67CA38E}"/>
          </ac:cxnSpMkLst>
        </pc:cxnChg>
        <pc:cxnChg chg="add mod">
          <ac:chgData name="Nowak, Damian (Nokia - PL/Wroclaw)" userId="S::damian.nowak@nokia.com::ba7bdeb8-a2ca-4e1f-9507-467e34ec4fbc" providerId="AD" clId="Web-{289B7F70-2308-4012-BE1C-3254D82AA3DD}" dt="2018-11-21T14:14:42.912" v="929" actId="1076"/>
          <ac:cxnSpMkLst>
            <pc:docMk/>
            <pc:sldMk cId="3016519036" sldId="379"/>
            <ac:cxnSpMk id="61" creationId="{858D92A4-464A-45EF-B6C6-EF0ED98743B1}"/>
          </ac:cxnSpMkLst>
        </pc:cxnChg>
        <pc:cxnChg chg="add mod">
          <ac:chgData name="Nowak, Damian (Nokia - PL/Wroclaw)" userId="S::damian.nowak@nokia.com::ba7bdeb8-a2ca-4e1f-9507-467e34ec4fbc" providerId="AD" clId="Web-{289B7F70-2308-4012-BE1C-3254D82AA3DD}" dt="2018-11-21T14:14:43.021" v="932" actId="1076"/>
          <ac:cxnSpMkLst>
            <pc:docMk/>
            <pc:sldMk cId="3016519036" sldId="379"/>
            <ac:cxnSpMk id="65" creationId="{252382C0-F301-4AB3-BE7A-41182358913A}"/>
          </ac:cxnSpMkLst>
        </pc:cxnChg>
        <pc:cxnChg chg="add mod">
          <ac:chgData name="Nowak, Damian (Nokia - PL/Wroclaw)" userId="S::damian.nowak@nokia.com::ba7bdeb8-a2ca-4e1f-9507-467e34ec4fbc" providerId="AD" clId="Web-{289B7F70-2308-4012-BE1C-3254D82AA3DD}" dt="2018-11-21T14:14:43.427" v="939" actId="1076"/>
          <ac:cxnSpMkLst>
            <pc:docMk/>
            <pc:sldMk cId="3016519036" sldId="379"/>
            <ac:cxnSpMk id="72" creationId="{C50EF87F-EF77-4183-896F-1DC117E2F91C}"/>
          </ac:cxnSpMkLst>
        </pc:cxnChg>
      </pc:sldChg>
      <pc:sldChg chg="modSp">
        <pc:chgData name="Nowak, Damian (Nokia - PL/Wroclaw)" userId="S::damian.nowak@nokia.com::ba7bdeb8-a2ca-4e1f-9507-467e34ec4fbc" providerId="AD" clId="Web-{289B7F70-2308-4012-BE1C-3254D82AA3DD}" dt="2018-11-21T14:12:46.615" v="854" actId="20577"/>
        <pc:sldMkLst>
          <pc:docMk/>
          <pc:sldMk cId="472710854" sldId="380"/>
        </pc:sldMkLst>
        <pc:spChg chg="mod">
          <ac:chgData name="Nowak, Damian (Nokia - PL/Wroclaw)" userId="S::damian.nowak@nokia.com::ba7bdeb8-a2ca-4e1f-9507-467e34ec4fbc" providerId="AD" clId="Web-{289B7F70-2308-4012-BE1C-3254D82AA3DD}" dt="2018-11-21T11:10:17.339" v="41" actId="20577"/>
          <ac:spMkLst>
            <pc:docMk/>
            <pc:sldMk cId="472710854" sldId="380"/>
            <ac:spMk id="3" creationId="{491B312D-783E-4F83-A6A4-015F01597C83}"/>
          </ac:spMkLst>
        </pc:spChg>
        <pc:spChg chg="mod">
          <ac:chgData name="Nowak, Damian (Nokia - PL/Wroclaw)" userId="S::damian.nowak@nokia.com::ba7bdeb8-a2ca-4e1f-9507-467e34ec4fbc" providerId="AD" clId="Web-{289B7F70-2308-4012-BE1C-3254D82AA3DD}" dt="2018-11-21T14:12:46.615" v="854" actId="20577"/>
          <ac:spMkLst>
            <pc:docMk/>
            <pc:sldMk cId="472710854" sldId="380"/>
            <ac:spMk id="4" creationId="{A958AB22-E968-48F1-8BC5-2E43328E292D}"/>
          </ac:spMkLst>
        </pc:spChg>
      </pc:sldChg>
      <pc:sldChg chg="modSp add replId">
        <pc:chgData name="Nowak, Damian (Nokia - PL/Wroclaw)" userId="S::damian.nowak@nokia.com::ba7bdeb8-a2ca-4e1f-9507-467e34ec4fbc" providerId="AD" clId="Web-{289B7F70-2308-4012-BE1C-3254D82AA3DD}" dt="2018-11-21T14:12:15.646" v="834" actId="20577"/>
        <pc:sldMkLst>
          <pc:docMk/>
          <pc:sldMk cId="2163834839" sldId="381"/>
        </pc:sldMkLst>
        <pc:spChg chg="mod">
          <ac:chgData name="Nowak, Damian (Nokia - PL/Wroclaw)" userId="S::damian.nowak@nokia.com::ba7bdeb8-a2ca-4e1f-9507-467e34ec4fbc" providerId="AD" clId="Web-{289B7F70-2308-4012-BE1C-3254D82AA3DD}" dt="2018-11-21T14:12:15.646" v="834" actId="20577"/>
          <ac:spMkLst>
            <pc:docMk/>
            <pc:sldMk cId="2163834839" sldId="381"/>
            <ac:spMk id="4" creationId="{A958AB22-E968-48F1-8BC5-2E43328E292D}"/>
          </ac:spMkLst>
        </pc:spChg>
      </pc:sldChg>
      <pc:sldChg chg="add replId delCm">
        <pc:chgData name="Nowak, Damian (Nokia - PL/Wroclaw)" userId="S::damian.nowak@nokia.com::ba7bdeb8-a2ca-4e1f-9507-467e34ec4fbc" providerId="AD" clId="Web-{289B7F70-2308-4012-BE1C-3254D82AA3DD}" dt="2018-11-21T14:15:42.568" v="965"/>
        <pc:sldMkLst>
          <pc:docMk/>
          <pc:sldMk cId="1649112840" sldId="382"/>
        </pc:sldMkLst>
      </pc:sldChg>
    </pc:docChg>
  </pc:docChgLst>
  <pc:docChgLst>
    <pc:chgData name="Kukulski, Marek (Nokia - PL/Wroclaw)" userId="e2798f55-0c6b-48c6-9027-355d160d8fb8" providerId="ADAL" clId="{663750CA-1EC9-42E5-8248-5B0EC18438C3}"/>
    <pc:docChg chg="undo custSel addSld modSld sldOrd">
      <pc:chgData name="Kukulski, Marek (Nokia - PL/Wroclaw)" userId="e2798f55-0c6b-48c6-9027-355d160d8fb8" providerId="ADAL" clId="{663750CA-1EC9-42E5-8248-5B0EC18438C3}" dt="2018-12-07T06:12:03.444" v="352"/>
      <pc:docMkLst>
        <pc:docMk/>
      </pc:docMkLst>
      <pc:sldChg chg="modSp">
        <pc:chgData name="Kukulski, Marek (Nokia - PL/Wroclaw)" userId="e2798f55-0c6b-48c6-9027-355d160d8fb8" providerId="ADAL" clId="{663750CA-1EC9-42E5-8248-5B0EC18438C3}" dt="2018-11-29T08:56:10.508" v="345" actId="20577"/>
        <pc:sldMkLst>
          <pc:docMk/>
          <pc:sldMk cId="1808266298" sldId="256"/>
        </pc:sldMkLst>
        <pc:spChg chg="mod">
          <ac:chgData name="Kukulski, Marek (Nokia - PL/Wroclaw)" userId="e2798f55-0c6b-48c6-9027-355d160d8fb8" providerId="ADAL" clId="{663750CA-1EC9-42E5-8248-5B0EC18438C3}" dt="2018-11-29T08:56:10.508" v="345" actId="20577"/>
          <ac:spMkLst>
            <pc:docMk/>
            <pc:sldMk cId="1808266298" sldId="256"/>
            <ac:spMk id="5" creationId="{00000000-0000-0000-0000-000000000000}"/>
          </ac:spMkLst>
        </pc:spChg>
      </pc:sldChg>
      <pc:sldChg chg="modSp delCm modCm">
        <pc:chgData name="Kukulski, Marek (Nokia - PL/Wroclaw)" userId="e2798f55-0c6b-48c6-9027-355d160d8fb8" providerId="ADAL" clId="{663750CA-1EC9-42E5-8248-5B0EC18438C3}" dt="2018-12-06T16:40:54.407" v="350" actId="20577"/>
        <pc:sldMkLst>
          <pc:docMk/>
          <pc:sldMk cId="458256911" sldId="257"/>
        </pc:sldMkLst>
        <pc:spChg chg="mod">
          <ac:chgData name="Kukulski, Marek (Nokia - PL/Wroclaw)" userId="e2798f55-0c6b-48c6-9027-355d160d8fb8" providerId="ADAL" clId="{663750CA-1EC9-42E5-8248-5B0EC18438C3}" dt="2018-12-06T16:40:54.407" v="350" actId="20577"/>
          <ac:spMkLst>
            <pc:docMk/>
            <pc:sldMk cId="458256911" sldId="257"/>
            <ac:spMk id="4" creationId="{00000000-0000-0000-0000-000000000000}"/>
          </ac:spMkLst>
        </pc:spChg>
      </pc:sldChg>
      <pc:sldChg chg="delCm modCm">
        <pc:chgData name="Kukulski, Marek (Nokia - PL/Wroclaw)" userId="e2798f55-0c6b-48c6-9027-355d160d8fb8" providerId="ADAL" clId="{663750CA-1EC9-42E5-8248-5B0EC18438C3}" dt="2018-12-07T06:12:03.444" v="352"/>
        <pc:sldMkLst>
          <pc:docMk/>
          <pc:sldMk cId="3016519036" sldId="379"/>
        </pc:sldMkLst>
      </pc:sldChg>
      <pc:sldChg chg="modSp ord">
        <pc:chgData name="Kukulski, Marek (Nokia - PL/Wroclaw)" userId="e2798f55-0c6b-48c6-9027-355d160d8fb8" providerId="ADAL" clId="{663750CA-1EC9-42E5-8248-5B0EC18438C3}" dt="2018-11-22T10:49:36.492" v="206" actId="790"/>
        <pc:sldMkLst>
          <pc:docMk/>
          <pc:sldMk cId="2163834839" sldId="381"/>
        </pc:sldMkLst>
        <pc:spChg chg="mod">
          <ac:chgData name="Kukulski, Marek (Nokia - PL/Wroclaw)" userId="e2798f55-0c6b-48c6-9027-355d160d8fb8" providerId="ADAL" clId="{663750CA-1EC9-42E5-8248-5B0EC18438C3}" dt="2018-11-22T10:48:01.250" v="205" actId="6549"/>
          <ac:spMkLst>
            <pc:docMk/>
            <pc:sldMk cId="2163834839" sldId="381"/>
            <ac:spMk id="4" creationId="{A958AB22-E968-48F1-8BC5-2E43328E292D}"/>
          </ac:spMkLst>
        </pc:spChg>
      </pc:sldChg>
      <pc:sldChg chg="delCm modCm">
        <pc:chgData name="Kukulski, Marek (Nokia - PL/Wroclaw)" userId="e2798f55-0c6b-48c6-9027-355d160d8fb8" providerId="ADAL" clId="{663750CA-1EC9-42E5-8248-5B0EC18438C3}" dt="2018-11-29T08:57:00.275" v="348"/>
        <pc:sldMkLst>
          <pc:docMk/>
          <pc:sldMk cId="1649112840" sldId="382"/>
        </pc:sldMkLst>
      </pc:sldChg>
      <pc:sldChg chg="modSp add">
        <pc:chgData name="Kukulski, Marek (Nokia - PL/Wroclaw)" userId="e2798f55-0c6b-48c6-9027-355d160d8fb8" providerId="ADAL" clId="{663750CA-1EC9-42E5-8248-5B0EC18438C3}" dt="2018-11-22T11:05:25.260" v="208" actId="790"/>
        <pc:sldMkLst>
          <pc:docMk/>
          <pc:sldMk cId="4035279655" sldId="383"/>
        </pc:sldMkLst>
        <pc:spChg chg="mod">
          <ac:chgData name="Kukulski, Marek (Nokia - PL/Wroclaw)" userId="e2798f55-0c6b-48c6-9027-355d160d8fb8" providerId="ADAL" clId="{663750CA-1EC9-42E5-8248-5B0EC18438C3}" dt="2018-11-22T10:39:34.535" v="43" actId="790"/>
          <ac:spMkLst>
            <pc:docMk/>
            <pc:sldMk cId="4035279655" sldId="383"/>
            <ac:spMk id="3" creationId="{C8C46DE0-5CE1-4402-9AAC-2F84F7F26D7E}"/>
          </ac:spMkLst>
        </pc:spChg>
        <pc:spChg chg="mod">
          <ac:chgData name="Kukulski, Marek (Nokia - PL/Wroclaw)" userId="e2798f55-0c6b-48c6-9027-355d160d8fb8" providerId="ADAL" clId="{663750CA-1EC9-42E5-8248-5B0EC18438C3}" dt="2018-11-22T11:05:25.260" v="208" actId="790"/>
          <ac:spMkLst>
            <pc:docMk/>
            <pc:sldMk cId="4035279655" sldId="383"/>
            <ac:spMk id="4" creationId="{58A93C1A-AFFC-4527-9171-AA96A506D47C}"/>
          </ac:spMkLst>
        </pc:spChg>
      </pc:sldChg>
      <pc:sldChg chg="modSp add">
        <pc:chgData name="Kukulski, Marek (Nokia - PL/Wroclaw)" userId="e2798f55-0c6b-48c6-9027-355d160d8fb8" providerId="ADAL" clId="{663750CA-1EC9-42E5-8248-5B0EC18438C3}" dt="2018-11-22T11:12:52.113" v="343" actId="790"/>
        <pc:sldMkLst>
          <pc:docMk/>
          <pc:sldMk cId="315489257" sldId="384"/>
        </pc:sldMkLst>
        <pc:spChg chg="mod">
          <ac:chgData name="Kukulski, Marek (Nokia - PL/Wroclaw)" userId="e2798f55-0c6b-48c6-9027-355d160d8fb8" providerId="ADAL" clId="{663750CA-1EC9-42E5-8248-5B0EC18438C3}" dt="2018-11-22T11:09:02.680" v="221" actId="790"/>
          <ac:spMkLst>
            <pc:docMk/>
            <pc:sldMk cId="315489257" sldId="384"/>
            <ac:spMk id="3" creationId="{A3C52610-F011-4943-9DD0-560B81E0DA5F}"/>
          </ac:spMkLst>
        </pc:spChg>
        <pc:spChg chg="mod">
          <ac:chgData name="Kukulski, Marek (Nokia - PL/Wroclaw)" userId="e2798f55-0c6b-48c6-9027-355d160d8fb8" providerId="ADAL" clId="{663750CA-1EC9-42E5-8248-5B0EC18438C3}" dt="2018-11-22T11:12:52.113" v="343" actId="790"/>
          <ac:spMkLst>
            <pc:docMk/>
            <pc:sldMk cId="315489257" sldId="384"/>
            <ac:spMk id="4" creationId="{B804CE43-0D54-4196-B5AE-5CD482F4C8A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873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75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4" y="-9138"/>
            <a:ext cx="9148778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0173" y="-9137"/>
            <a:ext cx="9156182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891" y="2823498"/>
            <a:ext cx="849953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74892" y="4554182"/>
            <a:ext cx="3006591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91" y="499222"/>
            <a:ext cx="281148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39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69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11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54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0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4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9144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4723" y="6489325"/>
            <a:ext cx="27011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6504193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36221" y="197831"/>
            <a:ext cx="862965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5744" y="1138239"/>
            <a:ext cx="862965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8610" y="1301190"/>
            <a:ext cx="420624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01190"/>
            <a:ext cx="425577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4723" y="6489325"/>
            <a:ext cx="27011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6504193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308610" y="189286"/>
            <a:ext cx="8191612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" y="-9138"/>
            <a:ext cx="9148778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4121831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25" y="1423411"/>
            <a:ext cx="2857776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58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94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592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3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4874E-3E55-4072-94FE-44917C28047E}" type="datetimeFigureOut">
              <a:rPr lang="en-US" smtClean="0"/>
              <a:t>12/6/2018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7988-569B-4582-97FB-8B1F6CD9E2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48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15128" y="0"/>
            <a:ext cx="9144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9159128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4723" y="6489325"/>
            <a:ext cx="1229248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8" y="6504193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642" y="6521843"/>
            <a:ext cx="1121148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6221" y="197831"/>
            <a:ext cx="862965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6221" y="1300481"/>
            <a:ext cx="862965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221" y="6604616"/>
            <a:ext cx="19466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46860" y="6521844"/>
            <a:ext cx="5505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1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Secure+Communication+to+Network+Function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500"/>
              <a:t>DCAE Security enhancement in VES Collectors</a:t>
            </a:r>
            <a:br>
              <a:rPr lang="en-US"/>
            </a:br>
            <a:br>
              <a:rPr lang="en-US"/>
            </a:b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3021365" y="4818986"/>
            <a:ext cx="3006591" cy="400639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pl-PL" dirty="0" err="1"/>
              <a:t>Nov</a:t>
            </a:r>
            <a:r>
              <a:rPr lang="pl-PL" dirty="0"/>
              <a:t> 29, </a:t>
            </a:r>
            <a:r>
              <a:rPr lang="en-US" dirty="0"/>
              <a:t>201</a:t>
            </a:r>
            <a:r>
              <a:rPr lang="pl-PL" dirty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FE1F0E-13CF-472D-B9D7-51E672B12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46DE0-5CE1-4402-9AAC-2F84F7F2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DCEA Casablanca security status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93C1A-AFFC-4527-9171-AA96A506D4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l-PL" b="1" dirty="0"/>
          </a:p>
          <a:p>
            <a:r>
              <a:rPr lang="en-US" dirty="0"/>
              <a:t>HTTP authentication with username/password, no TLS</a:t>
            </a:r>
            <a:endParaRPr lang="pl-PL" dirty="0"/>
          </a:p>
          <a:p>
            <a:r>
              <a:rPr lang="en-US" dirty="0"/>
              <a:t>HTTP authentication with username/password, TLS enabled, one-way TLS server authentication (NF doesn’t have a cert)</a:t>
            </a:r>
            <a:endParaRPr lang="pl-PL" dirty="0"/>
          </a:p>
          <a:p>
            <a:r>
              <a:rPr lang="en-US" dirty="0"/>
              <a:t>HTTP authentication with username/password, TLS enabled, mutual TLS authentication (NF has a certificate)</a:t>
            </a:r>
            <a:endParaRPr lang="pl-PL" dirty="0"/>
          </a:p>
          <a:p>
            <a:endParaRPr lang="pl-PL" dirty="0"/>
          </a:p>
          <a:p>
            <a:r>
              <a:rPr lang="en-GB" dirty="0"/>
              <a:t>username/password stored on </a:t>
            </a:r>
            <a:r>
              <a:rPr lang="en-GB" dirty="0" err="1"/>
              <a:t>VESCollector</a:t>
            </a:r>
            <a:r>
              <a:rPr lang="en-GB" dirty="0"/>
              <a:t> host, can be compromise by obtaining access to environment</a:t>
            </a:r>
          </a:p>
        </p:txBody>
      </p:sp>
    </p:spTree>
    <p:extLst>
      <p:ext uri="{BB962C8B-B14F-4D97-AF65-F5344CB8AC3E}">
        <p14:creationId xmlns:p14="http://schemas.microsoft.com/office/powerpoint/2010/main" val="403527965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FBB835-395D-433B-A014-3A6CFDCFFB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3C52610-F011-4943-9DD0-560B81E0D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DCAE enhancements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04CE43-0D54-4196-B5AE-5CD482F4C8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Replace storage of passwords with storage of hashes (e.g., PBKDF2, </a:t>
            </a:r>
            <a:r>
              <a:rPr lang="en-GB" dirty="0" err="1"/>
              <a:t>Bcrypt</a:t>
            </a:r>
            <a:r>
              <a:rPr lang="en-GB" dirty="0"/>
              <a:t> or </a:t>
            </a:r>
            <a:r>
              <a:rPr lang="en-GB" dirty="0" err="1"/>
              <a:t>Scrypt</a:t>
            </a:r>
            <a:endParaRPr lang="en-GB" dirty="0"/>
          </a:p>
          <a:p>
            <a:r>
              <a:rPr lang="en-GB" dirty="0"/>
              <a:t>Separate credentials storage from other configuration storage.</a:t>
            </a:r>
          </a:p>
        </p:txBody>
      </p:sp>
    </p:spTree>
    <p:extLst>
      <p:ext uri="{BB962C8B-B14F-4D97-AF65-F5344CB8AC3E}">
        <p14:creationId xmlns:p14="http://schemas.microsoft.com/office/powerpoint/2010/main" val="31548925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SECCOM recomendation.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a typeface="Nokia Pure Text Light" panose="020B0304040602060303" pitchFamily="34" charset="0"/>
                <a:cs typeface="Nokia Pure Text Light" panose="020B0304040602060303" pitchFamily="34" charset="0"/>
              </a:rPr>
              <a:t>Security Subcommittee is proposing security enhancements for Dublin to improve secure communications between Network Functions (NFs) and ONAP.</a:t>
            </a:r>
            <a:endParaRPr lang="pl-PL" dirty="0">
              <a:ea typeface="Nokia Pure Text Light" panose="020B0304040602060303" pitchFamily="34" charset="0"/>
              <a:cs typeface="Arial"/>
            </a:endParaRPr>
          </a:p>
          <a:p>
            <a:pPr marL="0" indent="0">
              <a:buNone/>
            </a:pPr>
            <a:r>
              <a:rPr lang="en-GB" dirty="0">
                <a:ea typeface="Nokia Pure Text Light" panose="020B0304040602060303" pitchFamily="34" charset="0"/>
                <a:cs typeface="Nokia Pure Text Light" panose="020B0304040602060303" pitchFamily="34" charset="0"/>
              </a:rPr>
              <a:t>One of it concerning DCAE is: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500" dirty="0">
                <a:ea typeface="Nokia Pure Text Light" panose="020B0304040602060303" pitchFamily="34" charset="0"/>
                <a:cs typeface="Nokia Pure Text Light" panose="020B0304040602060303" pitchFamily="34" charset="0"/>
              </a:rPr>
              <a:t>Eliminating the need for username/password for the HTTP/TLS connection from NF to DCAE.</a:t>
            </a:r>
          </a:p>
          <a:p>
            <a:pPr marL="600075" lvl="1" indent="-2571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>
                <a:ea typeface="Nokia Pure Text Light" panose="020B0304040602060303" pitchFamily="34" charset="0"/>
                <a:cs typeface="Nokia Pure Text Light" panose="020B0304040602060303" pitchFamily="34" charset="0"/>
              </a:rPr>
              <a:t>Use NF certificate and standard PKI validation for HTTP/TLS authentication instead of Basic authentication with username and password.</a:t>
            </a:r>
          </a:p>
          <a:p>
            <a:pPr marL="0" indent="0">
              <a:buNone/>
            </a:pPr>
            <a:endParaRPr lang="pl-PL" dirty="0"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  <a:p>
            <a:pPr marL="0" indent="0">
              <a:buNone/>
            </a:pPr>
            <a:endParaRPr lang="pl-PL" dirty="0"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  <a:p>
            <a:pPr marL="0" indent="0">
              <a:buNone/>
            </a:pPr>
            <a:endParaRPr lang="en-US" dirty="0"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  <a:p>
            <a:pPr marL="0" indent="0">
              <a:buNone/>
            </a:pPr>
            <a:r>
              <a:rPr lang="pl-PL" sz="1500" dirty="0"/>
              <a:t>ref. </a:t>
            </a:r>
            <a:r>
              <a:rPr lang="pl-PL" sz="1500" dirty="0">
                <a:hlinkClick r:id="rId2"/>
              </a:rPr>
              <a:t>https://wiki.onap.org/display/DW/Secure+Communication+to+Network+Functions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CD721F1-E2CB-4D11-8B71-ED26F344F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DE2B7521-5AD8-48BC-853E-95C38F3EA31B}"/>
              </a:ext>
            </a:extLst>
          </p:cNvPr>
          <p:cNvSpPr txBox="1">
            <a:spLocks/>
          </p:cNvSpPr>
          <p:nvPr/>
        </p:nvSpPr>
        <p:spPr>
          <a:xfrm>
            <a:off x="2434094" y="2152149"/>
            <a:ext cx="4275812" cy="2553703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385763"/>
            <a:r>
              <a:rPr lang="en-US" sz="2419">
                <a:solidFill>
                  <a:prstClr val="white"/>
                </a:solidFill>
                <a:latin typeface="Calibri Light" panose="020F0302020204030204"/>
              </a:rPr>
              <a:t>Authentication of HTTP/TLS Connection from NF to DCAE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549F8CAD-3E4A-4213-8605-6ECB28CC36BF}"/>
              </a:ext>
            </a:extLst>
          </p:cNvPr>
          <p:cNvSpPr txBox="1">
            <a:spLocks/>
          </p:cNvSpPr>
          <p:nvPr/>
        </p:nvSpPr>
        <p:spPr>
          <a:xfrm>
            <a:off x="1810753" y="4460366"/>
            <a:ext cx="4647198" cy="502458"/>
          </a:xfrm>
          <a:prstGeom prst="rect">
            <a:avLst/>
          </a:prstGeom>
        </p:spPr>
        <p:txBody>
          <a:bodyPr vert="horz" lIns="51435" tIns="25718" rIns="51435" bIns="25718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6441" indent="-96441" defTabSz="385763">
              <a:spcBef>
                <a:spcPts val="422"/>
              </a:spcBef>
            </a:pPr>
            <a:endParaRPr lang="en-US" sz="1181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7BC209F-7D46-4220-86B7-B738B0508F90}"/>
              </a:ext>
            </a:extLst>
          </p:cNvPr>
          <p:cNvGrpSpPr/>
          <p:nvPr/>
        </p:nvGrpSpPr>
        <p:grpSpPr>
          <a:xfrm>
            <a:off x="2728777" y="1086715"/>
            <a:ext cx="2064285" cy="456359"/>
            <a:chOff x="1524814" y="5809921"/>
            <a:chExt cx="945329" cy="20898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F9AEBCF-C14B-48FA-9353-603A5378E8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A3E8EEF-5123-4EC9-99D0-B37A77759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86997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62E48A-AD62-469D-8E06-8EC8C5F12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38BCFA-092A-4BB0-86AA-8EA33E10E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DCAE </a:t>
            </a:r>
            <a:r>
              <a:rPr lang="pl-PL" dirty="0" err="1"/>
              <a:t>enhancements</a:t>
            </a:r>
            <a:r>
              <a:rPr lang="pl-PL" dirty="0"/>
              <a:t> – target with TLS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D66AD99-DFF6-44CB-AE69-015617F283A6}"/>
              </a:ext>
            </a:extLst>
          </p:cNvPr>
          <p:cNvSpPr/>
          <p:nvPr/>
        </p:nvSpPr>
        <p:spPr>
          <a:xfrm>
            <a:off x="4712700" y="1779442"/>
            <a:ext cx="172876" cy="4403272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endParaRPr lang="en-US" sz="1013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1D4B85D-9157-4B5B-B2E6-5D10225E8302}"/>
              </a:ext>
            </a:extLst>
          </p:cNvPr>
          <p:cNvSpPr/>
          <p:nvPr/>
        </p:nvSpPr>
        <p:spPr>
          <a:xfrm>
            <a:off x="3766390" y="1779442"/>
            <a:ext cx="172876" cy="4403272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endParaRPr lang="en-US" sz="1013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0A428BE-0A99-470A-B5DF-20A575C1C176}"/>
              </a:ext>
            </a:extLst>
          </p:cNvPr>
          <p:cNvSpPr/>
          <p:nvPr/>
        </p:nvSpPr>
        <p:spPr>
          <a:xfrm>
            <a:off x="2816106" y="1779442"/>
            <a:ext cx="172876" cy="4403272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endParaRPr lang="en-US" sz="1013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0D1FFA75-7E1A-4CC7-A1EA-836A8C7467A1}"/>
              </a:ext>
            </a:extLst>
          </p:cNvPr>
          <p:cNvSpPr/>
          <p:nvPr/>
        </p:nvSpPr>
        <p:spPr>
          <a:xfrm>
            <a:off x="2637904" y="1538228"/>
            <a:ext cx="509344" cy="313754"/>
          </a:xfrm>
          <a:prstGeom prst="roundRect">
            <a:avLst>
              <a:gd name="adj" fmla="val 7035"/>
            </a:avLst>
          </a:prstGeom>
          <a:solidFill>
            <a:srgbClr val="1241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r>
              <a:rPr lang="en-US" sz="675">
                <a:solidFill>
                  <a:prstClr val="white"/>
                </a:solidFill>
                <a:latin typeface="Calibri" panose="020F0502020204030204"/>
              </a:rPr>
              <a:t>DCAE VES Collector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DC733C4-6CB5-4490-8064-97A75547AE71}"/>
              </a:ext>
            </a:extLst>
          </p:cNvPr>
          <p:cNvGrpSpPr/>
          <p:nvPr/>
        </p:nvGrpSpPr>
        <p:grpSpPr>
          <a:xfrm>
            <a:off x="1156732" y="1200145"/>
            <a:ext cx="4052732" cy="5146746"/>
            <a:chOff x="1156732" y="884505"/>
            <a:chExt cx="7204857" cy="8591057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B1670EC-7CD1-4341-8A26-2A3D38EE822E}"/>
                </a:ext>
              </a:extLst>
            </p:cNvPr>
            <p:cNvSpPr/>
            <p:nvPr/>
          </p:nvSpPr>
          <p:spPr>
            <a:xfrm>
              <a:off x="1156732" y="895240"/>
              <a:ext cx="7200428" cy="446573"/>
            </a:xfrm>
            <a:prstGeom prst="rect">
              <a:avLst/>
            </a:prstGeom>
            <a:solidFill>
              <a:srgbClr val="12419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57175"/>
              <a:endParaRPr lang="en-US" sz="1125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" name="TextBox 7">
              <a:extLst>
                <a:ext uri="{FF2B5EF4-FFF2-40B4-BE49-F238E27FC236}">
                  <a16:creationId xmlns:a16="http://schemas.microsoft.com/office/drawing/2014/main" id="{C91CF708-F4F7-4CFA-98E0-3C8244356B31}"/>
                </a:ext>
              </a:extLst>
            </p:cNvPr>
            <p:cNvSpPr txBox="1"/>
            <p:nvPr/>
          </p:nvSpPr>
          <p:spPr>
            <a:xfrm>
              <a:off x="1214410" y="884505"/>
              <a:ext cx="7147179" cy="558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57175"/>
              <a:r>
                <a:rPr lang="en-US" sz="1575">
                  <a:solidFill>
                    <a:prstClr val="white"/>
                  </a:solidFill>
                  <a:latin typeface="Nokia Pure Headline" pitchFamily="34" charset="0"/>
                </a:rPr>
                <a:t>NF Sends VES Event to DCAE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8B33B7C7-3861-4751-925B-25B383F144BC}"/>
                </a:ext>
              </a:extLst>
            </p:cNvPr>
            <p:cNvSpPr/>
            <p:nvPr/>
          </p:nvSpPr>
          <p:spPr>
            <a:xfrm>
              <a:off x="1156732" y="895240"/>
              <a:ext cx="7200693" cy="8580322"/>
            </a:xfrm>
            <a:prstGeom prst="rect">
              <a:avLst/>
            </a:prstGeom>
            <a:noFill/>
            <a:ln w="28575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57175"/>
              <a:endParaRPr lang="en-US" sz="1125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91BECBF1-E33F-41E8-B7F1-7A8A2707AE38}"/>
              </a:ext>
            </a:extLst>
          </p:cNvPr>
          <p:cNvSpPr/>
          <p:nvPr/>
        </p:nvSpPr>
        <p:spPr>
          <a:xfrm>
            <a:off x="1753983" y="1779442"/>
            <a:ext cx="172876" cy="4403272"/>
          </a:xfrm>
          <a:prstGeom prst="roundRect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endParaRPr lang="en-US" sz="1013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EFB0AE82-98EF-4916-8BFF-6C5A38B4C1E3}"/>
              </a:ext>
            </a:extLst>
          </p:cNvPr>
          <p:cNvSpPr/>
          <p:nvPr/>
        </p:nvSpPr>
        <p:spPr>
          <a:xfrm>
            <a:off x="1639187" y="1539356"/>
            <a:ext cx="401193" cy="313754"/>
          </a:xfrm>
          <a:prstGeom prst="roundRect">
            <a:avLst>
              <a:gd name="adj" fmla="val 7035"/>
            </a:avLst>
          </a:prstGeom>
          <a:solidFill>
            <a:srgbClr val="1241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r>
              <a:rPr lang="en-US" sz="675">
                <a:solidFill>
                  <a:prstClr val="white"/>
                </a:solidFill>
                <a:latin typeface="Calibri" panose="020F0502020204030204"/>
              </a:rPr>
              <a:t>NF</a:t>
            </a:r>
          </a:p>
        </p:txBody>
      </p:sp>
      <p:sp>
        <p:nvSpPr>
          <p:cNvPr id="46" name="TextBox 11">
            <a:extLst>
              <a:ext uri="{FF2B5EF4-FFF2-40B4-BE49-F238E27FC236}">
                <a16:creationId xmlns:a16="http://schemas.microsoft.com/office/drawing/2014/main" id="{0E37CB5F-8FC8-4470-B495-3CA1FB796D95}"/>
              </a:ext>
            </a:extLst>
          </p:cNvPr>
          <p:cNvSpPr txBox="1"/>
          <p:nvPr/>
        </p:nvSpPr>
        <p:spPr>
          <a:xfrm>
            <a:off x="5461309" y="1204352"/>
            <a:ext cx="2539691" cy="2900832"/>
          </a:xfrm>
          <a:prstGeom prst="rect">
            <a:avLst/>
          </a:prstGeom>
          <a:noFill/>
        </p:spPr>
        <p:txBody>
          <a:bodyPr wrap="square" lIns="40500" tIns="40500" rIns="40500" bIns="405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02500">
              <a:spcAft>
                <a:spcPts val="338"/>
              </a:spcAft>
              <a:tabLst>
                <a:tab pos="202500" algn="l"/>
              </a:tabLst>
            </a:pPr>
            <a:r>
              <a:rPr lang="en-US" sz="1125" b="1">
                <a:solidFill>
                  <a:prstClr val="black"/>
                </a:solidFill>
                <a:latin typeface="Calibri" panose="020F0502020204030204"/>
                <a:ea typeface="Nokia Pure Text Light" panose="020B0403020202020204" pitchFamily="34" charset="0"/>
              </a:rPr>
              <a:t>NF sends VES event to DCAE</a:t>
            </a:r>
          </a:p>
          <a:p>
            <a:pPr defTabSz="202500">
              <a:spcAft>
                <a:spcPts val="338"/>
              </a:spcAft>
              <a:tabLst>
                <a:tab pos="202500" algn="l"/>
              </a:tabLst>
            </a:pPr>
            <a:endParaRPr lang="en-US" sz="1013">
              <a:solidFill>
                <a:srgbClr val="FF0000"/>
              </a:solidFill>
              <a:latin typeface="Calibri" panose="020F0502020204030204"/>
              <a:ea typeface="Nokia Pure Text Light" panose="020B0403020202020204" pitchFamily="34" charset="0"/>
            </a:endParaRPr>
          </a:p>
          <a:p>
            <a:pPr defTabSz="202500">
              <a:spcAft>
                <a:spcPts val="338"/>
              </a:spcAft>
              <a:tabLst>
                <a:tab pos="202500" algn="l"/>
              </a:tabLst>
            </a:pPr>
            <a:r>
              <a:rPr lang="en-US" sz="1013">
                <a:solidFill>
                  <a:prstClr val="black"/>
                </a:solidFill>
                <a:latin typeface="Calibri" panose="020F0502020204030204"/>
                <a:ea typeface="Nokia Pure Text Light" panose="020B0403020202020204" pitchFamily="34" charset="0"/>
              </a:rPr>
              <a:t>NF sends an asynchronous VES event to DCAE VES Collector via HTTP/TLS.  </a:t>
            </a:r>
          </a:p>
          <a:p>
            <a:pPr defTabSz="202500">
              <a:spcAft>
                <a:spcPts val="338"/>
              </a:spcAft>
              <a:tabLst>
                <a:tab pos="202500" algn="l"/>
              </a:tabLst>
            </a:pPr>
            <a:endParaRPr lang="en-US" sz="1013">
              <a:solidFill>
                <a:srgbClr val="FF0000"/>
              </a:solidFill>
              <a:latin typeface="Calibri" panose="020F0502020204030204"/>
              <a:ea typeface="Nokia Pure Text Light" panose="020B0403020202020204" pitchFamily="34" charset="0"/>
            </a:endParaRPr>
          </a:p>
          <a:p>
            <a:pPr defTabSz="202500">
              <a:spcAft>
                <a:spcPts val="338"/>
              </a:spcAft>
              <a:tabLst>
                <a:tab pos="202500" algn="l"/>
              </a:tabLst>
            </a:pPr>
            <a:r>
              <a:rPr lang="en-US" sz="1013">
                <a:solidFill>
                  <a:prstClr val="black"/>
                </a:solidFill>
                <a:latin typeface="Calibri" panose="020F0502020204030204"/>
              </a:rPr>
              <a:t>VES Collector authenticates the HTTP/TLS connection using the NF certificate and standard PKI validation.</a:t>
            </a:r>
            <a:r>
              <a:rPr lang="en-US" sz="1013">
                <a:solidFill>
                  <a:srgbClr val="FF0000"/>
                </a:solidFill>
                <a:latin typeface="Calibri" panose="020F0502020204030204"/>
              </a:rPr>
              <a:t>  No Basic HTTP Authentication with username and password is necessary.</a:t>
            </a:r>
          </a:p>
          <a:p>
            <a:pPr defTabSz="202500">
              <a:spcAft>
                <a:spcPts val="338"/>
              </a:spcAft>
              <a:tabLst>
                <a:tab pos="202500" algn="l"/>
              </a:tabLst>
            </a:pPr>
            <a:endParaRPr lang="en-US" sz="1013">
              <a:solidFill>
                <a:srgbClr val="FF0000"/>
              </a:solidFill>
              <a:latin typeface="Calibri" panose="020F0502020204030204"/>
            </a:endParaRPr>
          </a:p>
          <a:p>
            <a:pPr defTabSz="202500">
              <a:spcAft>
                <a:spcPts val="338"/>
              </a:spcAft>
              <a:tabLst>
                <a:tab pos="202500" algn="l"/>
              </a:tabLst>
            </a:pPr>
            <a:r>
              <a:rPr lang="en-US" sz="1013">
                <a:solidFill>
                  <a:prstClr val="black"/>
                </a:solidFill>
                <a:latin typeface="Calibri" panose="020F0502020204030204"/>
              </a:rPr>
              <a:t>VES Collector publishes the event to the appropriate DMaaP topic.</a:t>
            </a:r>
          </a:p>
          <a:p>
            <a:pPr defTabSz="202500">
              <a:spcAft>
                <a:spcPts val="338"/>
              </a:spcAft>
              <a:tabLst>
                <a:tab pos="202500" algn="l"/>
              </a:tabLst>
            </a:pPr>
            <a:endParaRPr lang="en-US" sz="1013">
              <a:solidFill>
                <a:srgbClr val="FF0000"/>
              </a:solidFill>
              <a:latin typeface="Calibri" panose="020F0502020204030204"/>
            </a:endParaRPr>
          </a:p>
          <a:p>
            <a:pPr defTabSz="202500">
              <a:spcAft>
                <a:spcPts val="338"/>
              </a:spcAft>
              <a:tabLst>
                <a:tab pos="202500" algn="l"/>
              </a:tabLst>
            </a:pPr>
            <a:r>
              <a:rPr lang="en-US" sz="1013">
                <a:solidFill>
                  <a:prstClr val="black"/>
                </a:solidFill>
                <a:latin typeface="Calibri" panose="020F0502020204030204"/>
                <a:ea typeface="Nokia Pure Text Light" panose="020B0403020202020204" pitchFamily="34" charset="0"/>
              </a:rPr>
              <a:t>The appropriate Analytics Application subscribes to the event and processes it. 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B0987B8-DA47-4BB6-ACBA-FC3A886FAEE0}"/>
              </a:ext>
            </a:extLst>
          </p:cNvPr>
          <p:cNvSpPr/>
          <p:nvPr/>
        </p:nvSpPr>
        <p:spPr>
          <a:xfrm>
            <a:off x="3585278" y="1536890"/>
            <a:ext cx="468146" cy="323318"/>
          </a:xfrm>
          <a:prstGeom prst="roundRect">
            <a:avLst>
              <a:gd name="adj" fmla="val 9755"/>
            </a:avLst>
          </a:prstGeom>
          <a:solidFill>
            <a:srgbClr val="1241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r>
              <a:rPr lang="en-US" sz="675">
                <a:solidFill>
                  <a:prstClr val="white"/>
                </a:solidFill>
                <a:latin typeface="Calibri" panose="020F0502020204030204"/>
              </a:rPr>
              <a:t>DMaaP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73E7E09-680D-4D19-AB54-07EBC67882A7}"/>
              </a:ext>
            </a:extLst>
          </p:cNvPr>
          <p:cNvSpPr/>
          <p:nvPr/>
        </p:nvSpPr>
        <p:spPr>
          <a:xfrm>
            <a:off x="5229215" y="2228104"/>
            <a:ext cx="222286" cy="199102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="horz" wrap="square" lIns="0" tIns="22781" rIns="0" bIns="2278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9322">
              <a:defRPr/>
            </a:pPr>
            <a:r>
              <a:rPr lang="en-US" sz="563" b="1" kern="0">
                <a:solidFill>
                  <a:srgbClr val="FFFFFF"/>
                </a:solidFill>
                <a:latin typeface="Nokia Pure Text Light"/>
              </a:rPr>
              <a:t>E2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32CD57D6-8897-4A86-B111-A220B7E0E14B}"/>
              </a:ext>
            </a:extLst>
          </p:cNvPr>
          <p:cNvSpPr/>
          <p:nvPr/>
        </p:nvSpPr>
        <p:spPr>
          <a:xfrm>
            <a:off x="1659217" y="2268455"/>
            <a:ext cx="1717469" cy="282671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57175"/>
            <a:r>
              <a:rPr lang="en-US" sz="900">
                <a:solidFill>
                  <a:srgbClr val="0000CC"/>
                </a:solidFill>
                <a:latin typeface="Calibri" panose="020F0502020204030204"/>
              </a:rPr>
              <a:t>NF sends event to VES Collector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24A2127-7808-47E3-BF1B-1789EDE61D24}"/>
              </a:ext>
            </a:extLst>
          </p:cNvPr>
          <p:cNvSpPr/>
          <p:nvPr/>
        </p:nvSpPr>
        <p:spPr>
          <a:xfrm>
            <a:off x="5240325" y="1693768"/>
            <a:ext cx="222286" cy="199102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="horz" wrap="square" lIns="0" tIns="22781" rIns="0" bIns="2278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9322">
              <a:defRPr/>
            </a:pPr>
            <a:r>
              <a:rPr lang="en-US" sz="563" b="1" kern="0">
                <a:solidFill>
                  <a:srgbClr val="FFFFFF"/>
                </a:solidFill>
                <a:latin typeface="Nokia Pure Text Light"/>
              </a:rPr>
              <a:t>E1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384BA6BE-85F0-4809-B1ED-E2E701188A4D}"/>
              </a:ext>
            </a:extLst>
          </p:cNvPr>
          <p:cNvSpPr/>
          <p:nvPr/>
        </p:nvSpPr>
        <p:spPr>
          <a:xfrm>
            <a:off x="3514650" y="3950059"/>
            <a:ext cx="222286" cy="199102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="horz" wrap="square" lIns="0" tIns="22781" rIns="0" bIns="2278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9322">
              <a:defRPr/>
            </a:pPr>
            <a:r>
              <a:rPr lang="en-US" sz="563" b="1" kern="0">
                <a:solidFill>
                  <a:srgbClr val="FFFFFF"/>
                </a:solidFill>
                <a:latin typeface="Nokia Pure Text Light"/>
              </a:rPr>
              <a:t>E4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05474F5E-0992-4647-9896-E264132E733B}"/>
              </a:ext>
            </a:extLst>
          </p:cNvPr>
          <p:cNvSpPr/>
          <p:nvPr/>
        </p:nvSpPr>
        <p:spPr>
          <a:xfrm>
            <a:off x="3761335" y="3834899"/>
            <a:ext cx="1124240" cy="363560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57175"/>
            <a:r>
              <a:rPr lang="en-US" sz="900">
                <a:solidFill>
                  <a:srgbClr val="0000CC"/>
                </a:solidFill>
                <a:latin typeface="Calibri" panose="020F0502020204030204"/>
              </a:rPr>
              <a:t>AA subscribes to event to process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858D92A4-464A-45EF-B6C6-EF0ED98743B1}"/>
              </a:ext>
            </a:extLst>
          </p:cNvPr>
          <p:cNvCxnSpPr>
            <a:cxnSpLocks/>
          </p:cNvCxnSpPr>
          <p:nvPr/>
        </p:nvCxnSpPr>
        <p:spPr>
          <a:xfrm flipH="1">
            <a:off x="3950276" y="3803982"/>
            <a:ext cx="773433" cy="1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 62">
            <a:extLst>
              <a:ext uri="{FF2B5EF4-FFF2-40B4-BE49-F238E27FC236}">
                <a16:creationId xmlns:a16="http://schemas.microsoft.com/office/drawing/2014/main" id="{603E8CEE-90FB-4454-A5D5-039433887CF6}"/>
              </a:ext>
            </a:extLst>
          </p:cNvPr>
          <p:cNvSpPr/>
          <p:nvPr/>
        </p:nvSpPr>
        <p:spPr>
          <a:xfrm>
            <a:off x="5247670" y="3226718"/>
            <a:ext cx="222286" cy="199102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="horz" wrap="square" lIns="0" tIns="22781" rIns="0" bIns="2278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9322">
              <a:defRPr/>
            </a:pPr>
            <a:r>
              <a:rPr lang="en-US" sz="563" b="1" kern="0">
                <a:solidFill>
                  <a:srgbClr val="FFFFFF"/>
                </a:solidFill>
                <a:latin typeface="Nokia Pure Text Light"/>
              </a:rPr>
              <a:t>E3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4C387EA-8216-4D0D-832B-9307DA130665}"/>
              </a:ext>
            </a:extLst>
          </p:cNvPr>
          <p:cNvSpPr/>
          <p:nvPr/>
        </p:nvSpPr>
        <p:spPr>
          <a:xfrm>
            <a:off x="5247670" y="3781975"/>
            <a:ext cx="222286" cy="199102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="horz" wrap="square" lIns="0" tIns="22781" rIns="0" bIns="2278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9322">
              <a:defRPr/>
            </a:pPr>
            <a:r>
              <a:rPr lang="en-US" sz="563" b="1" kern="0">
                <a:solidFill>
                  <a:srgbClr val="FFFFFF"/>
                </a:solidFill>
                <a:latin typeface="Nokia Pure Text Light"/>
              </a:rPr>
              <a:t>E4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252382C0-F301-4AB3-BE7A-41182358913A}"/>
              </a:ext>
            </a:extLst>
          </p:cNvPr>
          <p:cNvCxnSpPr>
            <a:cxnSpLocks/>
          </p:cNvCxnSpPr>
          <p:nvPr/>
        </p:nvCxnSpPr>
        <p:spPr>
          <a:xfrm flipH="1">
            <a:off x="1928859" y="2247783"/>
            <a:ext cx="892276" cy="1353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D3A5AEF6-DF22-4F11-A3E2-0D63C30CBF04}"/>
              </a:ext>
            </a:extLst>
          </p:cNvPr>
          <p:cNvSpPr/>
          <p:nvPr/>
        </p:nvSpPr>
        <p:spPr>
          <a:xfrm>
            <a:off x="2262025" y="2807206"/>
            <a:ext cx="1311728" cy="293186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57175"/>
            <a:r>
              <a:rPr lang="en-US" sz="900">
                <a:solidFill>
                  <a:srgbClr val="0000CC"/>
                </a:solidFill>
                <a:latin typeface="Calibri" panose="020F0502020204030204"/>
              </a:rPr>
              <a:t>VES authenticates NF using NF certificate  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164D6A5-71D6-49FE-9552-3C24E69E20FD}"/>
              </a:ext>
            </a:extLst>
          </p:cNvPr>
          <p:cNvSpPr/>
          <p:nvPr/>
        </p:nvSpPr>
        <p:spPr>
          <a:xfrm>
            <a:off x="1429209" y="2293919"/>
            <a:ext cx="222286" cy="199102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="horz" wrap="square" lIns="0" tIns="22781" rIns="0" bIns="2278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9322">
              <a:defRPr/>
            </a:pPr>
            <a:r>
              <a:rPr lang="en-US" sz="563" b="1" kern="0">
                <a:solidFill>
                  <a:srgbClr val="FFFFFF"/>
                </a:solidFill>
                <a:latin typeface="Nokia Pure Text Light"/>
              </a:rPr>
              <a:t>E1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91DEC48-926E-472E-A63E-48CC01E83F8E}"/>
              </a:ext>
            </a:extLst>
          </p:cNvPr>
          <p:cNvSpPr/>
          <p:nvPr/>
        </p:nvSpPr>
        <p:spPr>
          <a:xfrm>
            <a:off x="2038644" y="2854249"/>
            <a:ext cx="222286" cy="199102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="horz" wrap="square" lIns="0" tIns="22781" rIns="0" bIns="2278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9322">
              <a:defRPr/>
            </a:pPr>
            <a:r>
              <a:rPr lang="en-US" sz="563" b="1" kern="0">
                <a:solidFill>
                  <a:srgbClr val="FFFFFF"/>
                </a:solidFill>
                <a:latin typeface="Nokia Pure Text Light"/>
              </a:rPr>
              <a:t>E2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D0079464-3299-413D-9569-711AB64B5C20}"/>
              </a:ext>
            </a:extLst>
          </p:cNvPr>
          <p:cNvSpPr/>
          <p:nvPr/>
        </p:nvSpPr>
        <p:spPr>
          <a:xfrm>
            <a:off x="2824504" y="3305594"/>
            <a:ext cx="1404596" cy="293186"/>
          </a:xfrm>
          <a:prstGeom prst="roundRect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57175"/>
            <a:r>
              <a:rPr lang="en-US" sz="900">
                <a:solidFill>
                  <a:srgbClr val="0000CC"/>
                </a:solidFill>
                <a:latin typeface="Calibri" panose="020F0502020204030204"/>
              </a:rPr>
              <a:t>VES Collector publishes event to DMaaP topic</a:t>
            </a: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ACA0D549-33D8-483A-BB58-F7D363FD79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151" y="2874453"/>
            <a:ext cx="156669" cy="156669"/>
          </a:xfrm>
          <a:prstGeom prst="rect">
            <a:avLst/>
          </a:prstGeom>
        </p:spPr>
      </p:pic>
      <p:sp>
        <p:nvSpPr>
          <p:cNvPr id="71" name="Oval 70">
            <a:extLst>
              <a:ext uri="{FF2B5EF4-FFF2-40B4-BE49-F238E27FC236}">
                <a16:creationId xmlns:a16="http://schemas.microsoft.com/office/drawing/2014/main" id="{F45CA53E-E843-4BBF-B368-73CE17EDB182}"/>
              </a:ext>
            </a:extLst>
          </p:cNvPr>
          <p:cNvSpPr/>
          <p:nvPr/>
        </p:nvSpPr>
        <p:spPr>
          <a:xfrm>
            <a:off x="2560615" y="3338989"/>
            <a:ext cx="222286" cy="199102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ot="0" spcFirstLastPara="0" vert="horz" wrap="square" lIns="0" tIns="22781" rIns="0" bIns="22781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89322">
              <a:defRPr/>
            </a:pPr>
            <a:r>
              <a:rPr lang="en-US" sz="563" b="1" kern="0">
                <a:solidFill>
                  <a:srgbClr val="FFFFFF"/>
                </a:solidFill>
                <a:latin typeface="Nokia Pure Text Light"/>
              </a:rPr>
              <a:t>E3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50EF87F-EF77-4183-896F-1DC117E2F91C}"/>
              </a:ext>
            </a:extLst>
          </p:cNvPr>
          <p:cNvCxnSpPr>
            <a:cxnSpLocks/>
          </p:cNvCxnSpPr>
          <p:nvPr/>
        </p:nvCxnSpPr>
        <p:spPr>
          <a:xfrm flipH="1">
            <a:off x="2991791" y="3292484"/>
            <a:ext cx="772599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7C0CBF9F-8361-4D70-95A4-E8C437A1FE12}"/>
              </a:ext>
            </a:extLst>
          </p:cNvPr>
          <p:cNvSpPr/>
          <p:nvPr/>
        </p:nvSpPr>
        <p:spPr>
          <a:xfrm>
            <a:off x="4598540" y="1536890"/>
            <a:ext cx="401193" cy="313754"/>
          </a:xfrm>
          <a:prstGeom prst="roundRect">
            <a:avLst>
              <a:gd name="adj" fmla="val 9755"/>
            </a:avLst>
          </a:prstGeom>
          <a:solidFill>
            <a:srgbClr val="1241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r>
              <a:rPr lang="en-US" sz="675">
                <a:solidFill>
                  <a:prstClr val="white"/>
                </a:solidFill>
                <a:latin typeface="Calibri" panose="020F0502020204030204"/>
              </a:rPr>
              <a:t>AA</a:t>
            </a:r>
          </a:p>
        </p:txBody>
      </p:sp>
      <p:sp>
        <p:nvSpPr>
          <p:cNvPr id="74" name="TextBox 30">
            <a:extLst>
              <a:ext uri="{FF2B5EF4-FFF2-40B4-BE49-F238E27FC236}">
                <a16:creationId xmlns:a16="http://schemas.microsoft.com/office/drawing/2014/main" id="{C06F2F01-001A-45BF-8E62-4CE92D24F56E}"/>
              </a:ext>
            </a:extLst>
          </p:cNvPr>
          <p:cNvSpPr txBox="1"/>
          <p:nvPr/>
        </p:nvSpPr>
        <p:spPr>
          <a:xfrm>
            <a:off x="2096766" y="2076071"/>
            <a:ext cx="6303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57175"/>
            <a:r>
              <a:rPr lang="en-US" sz="900">
                <a:solidFill>
                  <a:srgbClr val="0000CC"/>
                </a:solidFill>
                <a:latin typeface="Calibri" panose="020F0502020204030204"/>
              </a:rPr>
              <a:t>HTTP/TLS</a:t>
            </a:r>
          </a:p>
        </p:txBody>
      </p:sp>
    </p:spTree>
    <p:extLst>
      <p:ext uri="{BB962C8B-B14F-4D97-AF65-F5344CB8AC3E}">
        <p14:creationId xmlns:p14="http://schemas.microsoft.com/office/powerpoint/2010/main" val="301651903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62E48A-AD62-469D-8E06-8EC8C5F12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38BCFA-092A-4BB0-86AA-8EA33E10E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/>
              <a:t>DCAE enhancements</a:t>
            </a:r>
          </a:p>
        </p:txBody>
      </p:sp>
      <p:sp>
        <p:nvSpPr>
          <p:cNvPr id="5" name="Flowchart: Terminator 4">
            <a:extLst>
              <a:ext uri="{FF2B5EF4-FFF2-40B4-BE49-F238E27FC236}">
                <a16:creationId xmlns:a16="http://schemas.microsoft.com/office/drawing/2014/main" id="{F3734F53-7F61-4ED6-8A11-80FF381A9F4D}"/>
              </a:ext>
            </a:extLst>
          </p:cNvPr>
          <p:cNvSpPr/>
          <p:nvPr/>
        </p:nvSpPr>
        <p:spPr>
          <a:xfrm>
            <a:off x="8144932" y="2439241"/>
            <a:ext cx="838200" cy="361781"/>
          </a:xfrm>
          <a:prstGeom prst="flowChartTermina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Accept</a:t>
            </a:r>
            <a:r>
              <a:rPr lang="pl-P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event</a:t>
            </a:r>
          </a:p>
        </p:txBody>
      </p:sp>
      <p:sp>
        <p:nvSpPr>
          <p:cNvPr id="6" name="Flowchart: Terminator 5">
            <a:extLst>
              <a:ext uri="{FF2B5EF4-FFF2-40B4-BE49-F238E27FC236}">
                <a16:creationId xmlns:a16="http://schemas.microsoft.com/office/drawing/2014/main" id="{35A7089C-DDC7-4B9C-BEA4-49E7EA63D1A3}"/>
              </a:ext>
            </a:extLst>
          </p:cNvPr>
          <p:cNvSpPr/>
          <p:nvPr/>
        </p:nvSpPr>
        <p:spPr>
          <a:xfrm>
            <a:off x="8180069" y="4418626"/>
            <a:ext cx="838200" cy="361781"/>
          </a:xfrm>
          <a:prstGeom prst="flowChartTerminato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Drop event</a:t>
            </a:r>
          </a:p>
        </p:txBody>
      </p:sp>
      <p:sp>
        <p:nvSpPr>
          <p:cNvPr id="7" name="Flowchart: Decision 6">
            <a:extLst>
              <a:ext uri="{FF2B5EF4-FFF2-40B4-BE49-F238E27FC236}">
                <a16:creationId xmlns:a16="http://schemas.microsoft.com/office/drawing/2014/main" id="{913D7FF8-D6F7-493C-A1EE-AA5C7D32DF2D}"/>
              </a:ext>
            </a:extLst>
          </p:cNvPr>
          <p:cNvSpPr/>
          <p:nvPr/>
        </p:nvSpPr>
        <p:spPr>
          <a:xfrm>
            <a:off x="6629399" y="3149785"/>
            <a:ext cx="1329266" cy="745067"/>
          </a:xfrm>
          <a:prstGeom prst="flowChartDecis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User, pass </a:t>
            </a:r>
            <a:r>
              <a:rPr lang="pl-PL" sz="135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valid</a:t>
            </a:r>
            <a:r>
              <a:rPr lang="pl-P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  <p:sp>
        <p:nvSpPr>
          <p:cNvPr id="8" name="Flowchart: Decision 7">
            <a:extLst>
              <a:ext uri="{FF2B5EF4-FFF2-40B4-BE49-F238E27FC236}">
                <a16:creationId xmlns:a16="http://schemas.microsoft.com/office/drawing/2014/main" id="{3B4EA095-33FA-4C84-BC5A-4651C020D2D8}"/>
              </a:ext>
            </a:extLst>
          </p:cNvPr>
          <p:cNvSpPr/>
          <p:nvPr/>
        </p:nvSpPr>
        <p:spPr>
          <a:xfrm>
            <a:off x="4937547" y="3147854"/>
            <a:ext cx="1329266" cy="745067"/>
          </a:xfrm>
          <a:prstGeom prst="flowChartDecis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Has Basic Auth</a:t>
            </a:r>
          </a:p>
        </p:txBody>
      </p:sp>
      <p:sp>
        <p:nvSpPr>
          <p:cNvPr id="9" name="Flowchart: Decision 8">
            <a:extLst>
              <a:ext uri="{FF2B5EF4-FFF2-40B4-BE49-F238E27FC236}">
                <a16:creationId xmlns:a16="http://schemas.microsoft.com/office/drawing/2014/main" id="{309EBFEB-F83B-4F4D-9C41-0384179941DC}"/>
              </a:ext>
            </a:extLst>
          </p:cNvPr>
          <p:cNvSpPr/>
          <p:nvPr/>
        </p:nvSpPr>
        <p:spPr>
          <a:xfrm>
            <a:off x="2804579" y="3145499"/>
            <a:ext cx="1464732" cy="74506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Is</a:t>
            </a:r>
            <a:r>
              <a:rPr lang="pl-P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Identity </a:t>
            </a:r>
            <a:r>
              <a:rPr lang="pl-PL" sz="135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known</a:t>
            </a:r>
            <a:r>
              <a:rPr lang="pl-P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</a:t>
            </a:r>
          </a:p>
        </p:txBody>
      </p:sp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F099EC63-BBE9-440A-8736-ABAD95533B0E}"/>
              </a:ext>
            </a:extLst>
          </p:cNvPr>
          <p:cNvSpPr/>
          <p:nvPr/>
        </p:nvSpPr>
        <p:spPr>
          <a:xfrm>
            <a:off x="901167" y="3145500"/>
            <a:ext cx="1464732" cy="745067"/>
          </a:xfrm>
          <a:prstGeom prst="flowChartDecis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Has </a:t>
            </a:r>
            <a:r>
              <a:rPr lang="pl-PL" sz="135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valid</a:t>
            </a:r>
            <a:r>
              <a:rPr lang="pl-PL" sz="135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PKI?</a:t>
            </a:r>
          </a:p>
        </p:txBody>
      </p:sp>
      <p:sp>
        <p:nvSpPr>
          <p:cNvPr id="11" name="Flowchart: Preparation 10">
            <a:extLst>
              <a:ext uri="{FF2B5EF4-FFF2-40B4-BE49-F238E27FC236}">
                <a16:creationId xmlns:a16="http://schemas.microsoft.com/office/drawing/2014/main" id="{1D59E821-8BF2-491B-8F07-6FE641A5519F}"/>
              </a:ext>
            </a:extLst>
          </p:cNvPr>
          <p:cNvSpPr/>
          <p:nvPr/>
        </p:nvSpPr>
        <p:spPr>
          <a:xfrm>
            <a:off x="220303" y="2116497"/>
            <a:ext cx="888831" cy="535686"/>
          </a:xfrm>
          <a:prstGeom prst="flowChartPreparat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350"/>
              <a:t>NF event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5018B4D9-6957-44D6-85AE-6FAF157FB03C}"/>
              </a:ext>
            </a:extLst>
          </p:cNvPr>
          <p:cNvCxnSpPr>
            <a:cxnSpLocks/>
            <a:stCxn id="11" idx="2"/>
            <a:endCxn id="10" idx="1"/>
          </p:cNvCxnSpPr>
          <p:nvPr/>
        </p:nvCxnSpPr>
        <p:spPr>
          <a:xfrm rot="16200000" flipH="1">
            <a:off x="350018" y="2966883"/>
            <a:ext cx="865850" cy="236449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33F9C10B-9372-4DAD-BAD9-43C622E1CCBB}"/>
              </a:ext>
            </a:extLst>
          </p:cNvPr>
          <p:cNvCxnSpPr>
            <a:cxnSpLocks/>
            <a:stCxn id="10" idx="2"/>
            <a:endCxn id="6" idx="1"/>
          </p:cNvCxnSpPr>
          <p:nvPr/>
        </p:nvCxnSpPr>
        <p:spPr>
          <a:xfrm rot="16200000" flipH="1">
            <a:off x="4552326" y="971773"/>
            <a:ext cx="708950" cy="654653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5FFEEF06-1018-49D8-B2AD-121A24B6A473}"/>
              </a:ext>
            </a:extLst>
          </p:cNvPr>
          <p:cNvCxnSpPr>
            <a:cxnSpLocks/>
            <a:stCxn id="10" idx="3"/>
            <a:endCxn id="9" idx="1"/>
          </p:cNvCxnSpPr>
          <p:nvPr/>
        </p:nvCxnSpPr>
        <p:spPr>
          <a:xfrm flipV="1">
            <a:off x="2365900" y="3518033"/>
            <a:ext cx="438680" cy="1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BAE06BF9-0002-44EE-A3D1-2D5860E780B6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>
            <a:off x="4269311" y="3518033"/>
            <a:ext cx="668235" cy="2355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3768390-EA2C-4D60-9D41-448D9E46F1E5}"/>
              </a:ext>
            </a:extLst>
          </p:cNvPr>
          <p:cNvSpPr txBox="1"/>
          <p:nvPr/>
        </p:nvSpPr>
        <p:spPr>
          <a:xfrm>
            <a:off x="2337580" y="3252464"/>
            <a:ext cx="4386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50" err="1"/>
              <a:t>Yes</a:t>
            </a:r>
            <a:endParaRPr lang="pl-PL" sz="135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1BD9DF-7675-4DBC-A31B-96DC6E2DCCDC}"/>
              </a:ext>
            </a:extLst>
          </p:cNvPr>
          <p:cNvSpPr txBox="1"/>
          <p:nvPr/>
        </p:nvSpPr>
        <p:spPr>
          <a:xfrm>
            <a:off x="4412557" y="3288801"/>
            <a:ext cx="4386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50"/>
              <a:t>No</a:t>
            </a: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54BAD80B-7017-49EA-BA22-B9E231370175}"/>
              </a:ext>
            </a:extLst>
          </p:cNvPr>
          <p:cNvCxnSpPr>
            <a:cxnSpLocks/>
            <a:stCxn id="9" idx="0"/>
            <a:endCxn id="5" idx="1"/>
          </p:cNvCxnSpPr>
          <p:nvPr/>
        </p:nvCxnSpPr>
        <p:spPr>
          <a:xfrm rot="5400000" flipH="1" flipV="1">
            <a:off x="5578255" y="578822"/>
            <a:ext cx="525368" cy="4607987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87B7F43-BD6C-44F0-AB19-9FC5D1055413}"/>
              </a:ext>
            </a:extLst>
          </p:cNvPr>
          <p:cNvSpPr txBox="1"/>
          <p:nvPr/>
        </p:nvSpPr>
        <p:spPr>
          <a:xfrm>
            <a:off x="3657745" y="2325996"/>
            <a:ext cx="4386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50" err="1"/>
              <a:t>Yes</a:t>
            </a:r>
            <a:endParaRPr lang="pl-PL" sz="1350"/>
          </a:p>
        </p:txBody>
      </p: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FB9A31D4-AE18-4AF3-A6A2-8DB377906D9F}"/>
              </a:ext>
            </a:extLst>
          </p:cNvPr>
          <p:cNvSpPr/>
          <p:nvPr/>
        </p:nvSpPr>
        <p:spPr>
          <a:xfrm>
            <a:off x="3694451" y="3845154"/>
            <a:ext cx="707869" cy="29525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825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Internal</a:t>
            </a:r>
            <a:r>
              <a:rPr lang="pl-PL" sz="825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DCAE </a:t>
            </a:r>
            <a:r>
              <a:rPr lang="pl-PL" sz="825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storage</a:t>
            </a:r>
            <a:endParaRPr lang="pl-PL" sz="825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A0C60698-A1D0-46F3-8C28-6A09E192490F}"/>
              </a:ext>
            </a:extLst>
          </p:cNvPr>
          <p:cNvCxnSpPr>
            <a:cxnSpLocks/>
            <a:stCxn id="8" idx="2"/>
            <a:endCxn id="6" idx="1"/>
          </p:cNvCxnSpPr>
          <p:nvPr/>
        </p:nvCxnSpPr>
        <p:spPr>
          <a:xfrm rot="16200000" flipH="1">
            <a:off x="6537828" y="2957273"/>
            <a:ext cx="706595" cy="257789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D188218D-9DDF-4629-9D6C-A3B8A9865448}"/>
              </a:ext>
            </a:extLst>
          </p:cNvPr>
          <p:cNvCxnSpPr>
            <a:cxnSpLocks/>
            <a:stCxn id="7" idx="2"/>
            <a:endCxn id="6" idx="1"/>
          </p:cNvCxnSpPr>
          <p:nvPr/>
        </p:nvCxnSpPr>
        <p:spPr>
          <a:xfrm rot="16200000" flipH="1">
            <a:off x="7384718" y="3804166"/>
            <a:ext cx="704664" cy="8860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F46A032B-150E-4274-AC90-D319EA701461}"/>
              </a:ext>
            </a:extLst>
          </p:cNvPr>
          <p:cNvSpPr txBox="1"/>
          <p:nvPr/>
        </p:nvSpPr>
        <p:spPr>
          <a:xfrm>
            <a:off x="5590789" y="3863412"/>
            <a:ext cx="4386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50"/>
              <a:t>No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6BC7C86-80CF-4A01-846C-8A84044B456D}"/>
              </a:ext>
            </a:extLst>
          </p:cNvPr>
          <p:cNvSpPr txBox="1"/>
          <p:nvPr/>
        </p:nvSpPr>
        <p:spPr>
          <a:xfrm>
            <a:off x="7291128" y="3831685"/>
            <a:ext cx="4386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50"/>
              <a:t>No</a:t>
            </a:r>
          </a:p>
        </p:txBody>
      </p: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CE0FA7E8-43CB-4941-A7B5-159EC589DDA5}"/>
              </a:ext>
            </a:extLst>
          </p:cNvPr>
          <p:cNvCxnSpPr>
            <a:cxnSpLocks/>
            <a:stCxn id="8" idx="3"/>
            <a:endCxn id="7" idx="1"/>
          </p:cNvCxnSpPr>
          <p:nvPr/>
        </p:nvCxnSpPr>
        <p:spPr>
          <a:xfrm>
            <a:off x="6266813" y="3520388"/>
            <a:ext cx="362586" cy="193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5C7C501E-135F-471A-960C-34797D0BDF08}"/>
              </a:ext>
            </a:extLst>
          </p:cNvPr>
          <p:cNvSpPr txBox="1"/>
          <p:nvPr/>
        </p:nvSpPr>
        <p:spPr>
          <a:xfrm>
            <a:off x="6228766" y="3223889"/>
            <a:ext cx="4386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50" err="1"/>
              <a:t>Yes</a:t>
            </a:r>
            <a:endParaRPr lang="pl-PL" sz="1350"/>
          </a:p>
        </p:txBody>
      </p: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9839F1D7-0597-4915-B8E7-5995D67CA38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rot="5400000" flipH="1" flipV="1">
            <a:off x="7454655" y="2459510"/>
            <a:ext cx="529654" cy="85090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400DAD0-683C-491A-9D8E-888E14A692D3}"/>
              </a:ext>
            </a:extLst>
          </p:cNvPr>
          <p:cNvSpPr txBox="1"/>
          <p:nvPr/>
        </p:nvSpPr>
        <p:spPr>
          <a:xfrm>
            <a:off x="7280802" y="2850862"/>
            <a:ext cx="4386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50" err="1"/>
              <a:t>Yes</a:t>
            </a:r>
            <a:endParaRPr lang="pl-PL" sz="135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6FE60E9-1CD7-4243-8382-BB19A8856A6C}"/>
              </a:ext>
            </a:extLst>
          </p:cNvPr>
          <p:cNvSpPr/>
          <p:nvPr/>
        </p:nvSpPr>
        <p:spPr>
          <a:xfrm>
            <a:off x="109534" y="5034915"/>
            <a:ext cx="199076" cy="148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243D033-B02E-49EA-BF66-68CE8ACC1F12}"/>
              </a:ext>
            </a:extLst>
          </p:cNvPr>
          <p:cNvSpPr txBox="1"/>
          <p:nvPr/>
        </p:nvSpPr>
        <p:spPr>
          <a:xfrm>
            <a:off x="308610" y="4970710"/>
            <a:ext cx="5445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350"/>
              <a:t>New </a:t>
            </a:r>
          </a:p>
        </p:txBody>
      </p:sp>
      <p:sp>
        <p:nvSpPr>
          <p:cNvPr id="62" name="Flowchart: Magnetic Disk 61">
            <a:extLst>
              <a:ext uri="{FF2B5EF4-FFF2-40B4-BE49-F238E27FC236}">
                <a16:creationId xmlns:a16="http://schemas.microsoft.com/office/drawing/2014/main" id="{3BA2D3FE-B9EA-4102-9313-9006307D63C9}"/>
              </a:ext>
            </a:extLst>
          </p:cNvPr>
          <p:cNvSpPr/>
          <p:nvPr/>
        </p:nvSpPr>
        <p:spPr>
          <a:xfrm>
            <a:off x="5909282" y="3845136"/>
            <a:ext cx="707869" cy="295258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825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Internal</a:t>
            </a:r>
            <a:r>
              <a:rPr lang="pl-PL" sz="825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DCAE </a:t>
            </a:r>
            <a:r>
              <a:rPr lang="pl-PL" sz="825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storage</a:t>
            </a:r>
            <a:endParaRPr lang="pl-PL" sz="825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9112840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001227-412B-40DA-BE2A-4A170C35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1B312D-783E-4F83-A6A4-015F0159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/>
              <a:t>DCAE enhancements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58AB22-E968-48F1-8BC5-2E43328E29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VES collectors verifies identity of NF (from certificate) against internal list of authorized entities</a:t>
            </a:r>
          </a:p>
          <a:p>
            <a:pPr lvl="1"/>
            <a:r>
              <a:rPr lang="en-GB"/>
              <a:t>substitute (but doesn`t completely replace) Basic Auth user/pass verification</a:t>
            </a:r>
          </a:p>
          <a:p>
            <a:pPr lvl="1"/>
            <a:r>
              <a:rPr lang="en-GB"/>
              <a:t>internal list can be replaced with verification in AAF or any other source in future</a:t>
            </a:r>
          </a:p>
          <a:p>
            <a:pPr lvl="1"/>
            <a:r>
              <a:rPr lang="en-GB"/>
              <a:t>fall-back to Basic Auth if identity unknown – backward compatibility</a:t>
            </a:r>
          </a:p>
          <a:p>
            <a:pPr marL="342900" lvl="1" indent="0">
              <a:buNone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71085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001227-412B-40DA-BE2A-4A170C35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1B312D-783E-4F83-A6A4-015F01597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/>
              <a:t>DCAE enhancements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58AB22-E968-48F1-8BC5-2E43328E29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Development plan (ONAP/Dublin):</a:t>
            </a:r>
            <a:br>
              <a:rPr lang="en-GB" dirty="0"/>
            </a:br>
            <a:endParaRPr lang="en-GB" dirty="0"/>
          </a:p>
          <a:p>
            <a:r>
              <a:rPr lang="en-GB" dirty="0"/>
              <a:t>VES Basic Auth enhancement (non-breakable)</a:t>
            </a:r>
          </a:p>
          <a:p>
            <a:pPr lvl="1"/>
            <a:r>
              <a:rPr lang="en-GB" dirty="0"/>
              <a:t>Implement password hashing</a:t>
            </a:r>
            <a:br>
              <a:rPr lang="en-GB" dirty="0"/>
            </a:br>
            <a:endParaRPr lang="en-GB" dirty="0"/>
          </a:p>
          <a:p>
            <a:r>
              <a:rPr lang="en-GB" dirty="0"/>
              <a:t>VES TLS certificate as identity source support (non-breakable)</a:t>
            </a:r>
          </a:p>
          <a:p>
            <a:pPr lvl="1"/>
            <a:r>
              <a:rPr lang="en-GB" dirty="0"/>
              <a:t>Add certificate support - check against a list of known identities</a:t>
            </a:r>
            <a:br>
              <a:rPr lang="en-GB" dirty="0"/>
            </a:br>
            <a:endParaRPr lang="en-GB" dirty="0"/>
          </a:p>
          <a:p>
            <a:r>
              <a:rPr lang="en-GB" dirty="0"/>
              <a:t>Externalize Authentication Library to dcaegen2/services/</a:t>
            </a:r>
            <a:r>
              <a:rPr lang="en-GB" dirty="0" err="1"/>
              <a:t>sdk</a:t>
            </a:r>
            <a:r>
              <a:rPr lang="en-GB" dirty="0"/>
              <a:t> (n-b)</a:t>
            </a:r>
          </a:p>
          <a:p>
            <a:pPr lvl="1"/>
            <a:r>
              <a:rPr lang="en-GB" dirty="0"/>
              <a:t>Externalize the authentication module, and place in services/</a:t>
            </a:r>
            <a:r>
              <a:rPr lang="en-GB" dirty="0" err="1"/>
              <a:t>sdk</a:t>
            </a:r>
            <a:endParaRPr lang="en-GB" dirty="0"/>
          </a:p>
          <a:p>
            <a:pPr lvl="1"/>
            <a:r>
              <a:rPr lang="en-GB" dirty="0"/>
              <a:t>This will allow to use the same mechanism in other TLS based collectors</a:t>
            </a:r>
          </a:p>
          <a:p>
            <a:pPr lvl="1"/>
            <a:endParaRPr lang="en-GB" dirty="0"/>
          </a:p>
          <a:p>
            <a:r>
              <a:rPr lang="en-GB" dirty="0"/>
              <a:t>Integrate the TLS certificate support with AAF (breakable)</a:t>
            </a:r>
          </a:p>
          <a:p>
            <a:pPr lvl="1"/>
            <a:r>
              <a:rPr lang="en-GB" dirty="0"/>
              <a:t>Replace the "list of known identities" with an appropriate AAF interface call.</a:t>
            </a:r>
          </a:p>
          <a:p>
            <a:pPr lvl="1"/>
            <a:r>
              <a:rPr lang="en-GB" dirty="0"/>
              <a:t>Possibly implement a cache of recent known identities</a:t>
            </a:r>
          </a:p>
        </p:txBody>
      </p:sp>
    </p:spTree>
    <p:extLst>
      <p:ext uri="{BB962C8B-B14F-4D97-AF65-F5344CB8AC3E}">
        <p14:creationId xmlns:p14="http://schemas.microsoft.com/office/powerpoint/2010/main" val="216383483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1104</TotalTime>
  <Words>444</Words>
  <Application>Microsoft Office PowerPoint</Application>
  <PresentationFormat>On-screen Show (4:3)</PresentationFormat>
  <Paragraphs>95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.AppleSystemUIFont</vt:lpstr>
      <vt:lpstr>Arial</vt:lpstr>
      <vt:lpstr>Calibri</vt:lpstr>
      <vt:lpstr>Calibri Light</vt:lpstr>
      <vt:lpstr>Helvetica Neue Light</vt:lpstr>
      <vt:lpstr>Nokia Pure Headline</vt:lpstr>
      <vt:lpstr>Nokia Pure Text Light</vt:lpstr>
      <vt:lpstr>Office Theme</vt:lpstr>
      <vt:lpstr>1_Office Theme</vt:lpstr>
      <vt:lpstr>DCAE Security enhancement in VES Collectors  </vt:lpstr>
      <vt:lpstr>DCEA Casablanca security status</vt:lpstr>
      <vt:lpstr>DCAE enhancements</vt:lpstr>
      <vt:lpstr>SECCOM recomendation.</vt:lpstr>
      <vt:lpstr>PowerPoint Presentation</vt:lpstr>
      <vt:lpstr>DCAE enhancements – target with TLS</vt:lpstr>
      <vt:lpstr>DCAE enhancements</vt:lpstr>
      <vt:lpstr>DCAE enhancements</vt:lpstr>
      <vt:lpstr>DCAE enhancements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Kukulski, Marek (Nokia - PL/Wroclaw)</cp:lastModifiedBy>
  <cp:revision>53</cp:revision>
  <dcterms:created xsi:type="dcterms:W3CDTF">2017-02-27T16:23:08Z</dcterms:created>
  <dcterms:modified xsi:type="dcterms:W3CDTF">2018-12-07T06:12:28Z</dcterms:modified>
</cp:coreProperties>
</file>