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57" r:id="rId4"/>
    <p:sldId id="256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1E331-C797-4086-8C18-0B2FAECE78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78D918-E61B-4F3F-970F-DE3DE792C7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C95287-3B66-4A79-B8F1-6635B6C30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C94B1D-4780-469C-A67A-388CFFF9D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2078FC-CDF5-40D3-A15B-9101A7624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316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61AFAC-38E8-4D61-86CB-F3E34BC3E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DE5509-E6EA-409F-A531-EB95A5D5B7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492BA7-5387-4943-A30F-BCD2BB732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B832FD-4CAD-4B00-9E83-5703721DE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A8E939-0962-4B73-9E6A-9E4164BAB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98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740940-F54F-431B-8E8B-8EFC7D6591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2ADE6B-A5FF-4FC5-B6FE-714771AFD7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EE1376-208E-407D-B196-D9C5CFD9C4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3C9B29-AE8D-4B85-9827-2ED931BB7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37CA43-F2D4-4B9F-B59D-F5088D238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89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63913D-9834-4C51-BCE6-11F2ED63D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22F880-5C9D-4645-8C90-8D4A4D60F4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3E079A-0512-45A1-8F65-18D785CB5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612FC8-C03A-4C04-ACCF-81BBF7CC7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878DD-151E-4C80-90CC-989B9CE2A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286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704A0B-0C6A-417A-B804-4A57C8CFF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C1B0C6-1406-43AD-9DDA-62E41FFE37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99E775-6EF1-481A-80E3-3E6537EBC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A3D55E-4066-4EFC-B5CD-BD0B5DF9E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F27FE7-BDE2-4A7F-8881-5166E02DE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432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8E9E8-8143-48F7-B151-4482E3066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53C896-C6AC-4370-9812-A7EAA6DA44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C87E3B-E274-4B44-BD29-612E33958C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92D345-895B-43C5-9DE8-07B80B95C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C33365-3891-41E4-9CB1-706D7107C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4E8149-1750-489A-BE0E-E1108FC33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653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4DAB2-1978-4532-AC48-4D5841776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146BB4-AE7A-48AE-AE00-F4AB339EFA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94045D-38B8-475D-BF7F-5CFF35BC00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F1E177-9C35-48AB-B04E-0E0CA2A1E9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098E3A-7AF7-4151-9A83-59C7BC4487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F7132E4-C917-42B1-AC27-80AE5F00D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2F0382-6EFE-4F68-BA1E-EE0F4C17E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071BBE-AB1B-4D69-9D4C-945BC48EB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006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FDB61-C9FD-4B72-9455-BABD14344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DA7B79-94A6-45BE-AB27-29C5E03B5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528EEA-D431-41B6-AE3F-364E73F56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84A19C-2DD4-4DB2-BF0E-D7C6C0F2F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293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A591191-46B0-4B31-84ED-0020552C5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778C96-EF3C-42E4-8783-7BC354A93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D3F0E0-BA4F-44EA-9E27-A38E4799E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635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03129-1A45-4117-940E-815F4C879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368B1-ADCE-4BB4-AEF5-935ABF0A8E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5A37F3-EC36-4F32-B4A2-029E12D059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A5F025-17F8-4733-A0E9-45F40FD6A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482F1B-9730-4E36-A975-EEC3B66A9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2481B5-C0C0-437D-9506-A9B3C64AB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749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D14C9-FA3C-4555-B645-875BBE354F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0B02B1-F3BA-4053-ABC1-55998AF0B0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E4BED1-7AB4-4D4C-8974-D70411133C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6886BD-258F-438B-8A35-1E1DF9D06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D7BFEA-4AF6-474C-90B5-7021EFE85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62D65F-08EF-4EA6-B8CF-3066CFD35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686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DD571E-8BAA-4B0E-9EBB-5E6DB3B5F2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A34416-F9A6-41A5-9F6C-09702AC192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8BDE25-820B-485C-9F0B-21E96738E4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B3BF2-3A7E-4EC6-BE44-1D0112DB8877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F097DA-FF3A-4FBE-B748-630151FEF8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C964F5-D4A4-4D09-8A94-FBCBB7CF81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35C67B-8572-4A9C-8AF7-5C4458FD7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445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jira.onap.org/browse/DCAEGEN2-100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.onap.org/oom/tree/kubernetes/dcaegen2/charts/dcae-bootstrap/values.yaml" TargetMode="External"/><Relationship Id="rId2" Type="http://schemas.openxmlformats.org/officeDocument/2006/relationships/hyperlink" Target="https://git.onap.org/dcaegen2/platform/blueprint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.onap.org/integration/tree/version-manifest/src/main/resources/docker-manifest.csv?h=master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iki.onap.org/display/DW/Committer+Promotion+Request+for+%5bDCAE%5d:+Piotr+Wielebski" TargetMode="External"/><Relationship Id="rId3" Type="http://schemas.openxmlformats.org/officeDocument/2006/relationships/hyperlink" Target="https://urldefense.proofpoint.com/v2/url?u=https-3A__gerrit.onap.org_r_-23_q_-28author-3A-2Bpiotr.jaszczyk-252540nokia.com-2BOR-2Breviewer-3A-2Bpiotr.jaszczyk-252540nokia.com-29-2Bproject-3Adcaegen2_collectors_hv-2Dves&amp;d=DwMFoQ&amp;c=LFYZ-o9_HUMeMTSQicvjIg&amp;r=6WYcUG7NY-ZxfqWx5MmzVQ&amp;m=6sEYwC_mn_5foUcy-Qc3ge5fgKjrZye1PIB0UvFHnbE&amp;s=UOt8jmrhJN_9QX0RNz9xwzBZqNN6uEmv7XjmBOoU_Os&amp;e=" TargetMode="External"/><Relationship Id="rId7" Type="http://schemas.openxmlformats.org/officeDocument/2006/relationships/hyperlink" Target="https://urldefense.proofpoint.com/v2/url?u=https-3A__wiki.onap.org_display_DW_Committer-2BPromotion-2BRequest-2Bfor-2B-255BDCAE-255D-253A-2BPiotr-2BWielebski&amp;d=DwMFoQ&amp;c=LFYZ-o9_HUMeMTSQicvjIg&amp;r=6WYcUG7NY-ZxfqWx5MmzVQ&amp;m=6sEYwC_mn_5foUcy-Qc3ge5fgKjrZye1PIB0UvFHnbE&amp;s=NmQUq0nFO4ZlK43AwaWpoJ2W4znn6k0LYbERl3v01qA&amp;e=" TargetMode="External"/><Relationship Id="rId2" Type="http://schemas.openxmlformats.org/officeDocument/2006/relationships/hyperlink" Target="https://urldefense.proofpoint.com/v2/url?u=https-3A__wiki.onap.org_display_-7Ejaszczur&amp;d=DwMFoQ&amp;c=LFYZ-o9_HUMeMTSQicvjIg&amp;r=6WYcUG7NY-ZxfqWx5MmzVQ&amp;m=6sEYwC_mn_5foUcy-Qc3ge5fgKjrZye1PIB0UvFHnbE&amp;s=F3itLCPoixpFCQaMiBuHJg3NJxC2-DMkyQIVvZ9qYhk&amp;e=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iki.onap.org/display/DW/Committer+Promotion+Request+for+%5bDCAE%5d:+Piotr+Jaszczyk" TargetMode="External"/><Relationship Id="rId5" Type="http://schemas.openxmlformats.org/officeDocument/2006/relationships/hyperlink" Target="https://urldefense.proofpoint.com/v2/url?u=https-3A__gerrit.onap.org_r_-23_admin_projects_dcaegen2_services_prh&amp;d=DwMFoQ&amp;c=LFYZ-o9_HUMeMTSQicvjIg&amp;r=6WYcUG7NY-ZxfqWx5MmzVQ&amp;m=6sEYwC_mn_5foUcy-Qc3ge5fgKjrZye1PIB0UvFHnbE&amp;s=w0r7ybIVHmC8T1etVA4uSkO_zw0YFknIvTcqzvmQHc4&amp;e=" TargetMode="External"/><Relationship Id="rId4" Type="http://schemas.openxmlformats.org/officeDocument/2006/relationships/hyperlink" Target="https://urldefense.proofpoint.com/v2/url?u=https-3A__gerrit.onap.org_r_-23_admin_projects_dcaegen2_services_sdk&amp;d=DwMFoQ&amp;c=LFYZ-o9_HUMeMTSQicvjIg&amp;r=6WYcUG7NY-ZxfqWx5MmzVQ&amp;m=6sEYwC_mn_5foUcy-Qc3ge5fgKjrZye1PIB0UvFHnbE&amp;s=oQGTc4FO7RiXdFfRJlBpGc_Y6dvLoLjpSUhFsVRvJB4&amp;e=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Machine generated alternative text:&#10;Casablanca Maintenance Release Timeline &#10;. Today: Dec 3 &#10;Casablanca ONAP- &#10;3.0.o &#10;Sign-Off Nov 30, 2018 &#10;Thanks &#10;giving &#10;Milestones &#10;Kick-Off &#10;Maintenance MI &#10;Released Images &#10;Release Notes update &#10;Sign-Off &#10;OTHELINUXFOUNDATION &#10;Maintenance &#10;Ml Dec 10 &#10;VF2F &#10;Date &#10;Nov 30 &#10;Dec 10 &#10;Jan 10 &#10;Jan 24 &#10;Jan 31 &#10;Docker Release Image &#10;Availability &#10;No later than Jan 10, 2019 &#10;Ml Dublin &#10;Jan 17 &#10;F2F &#10;Paris &#10;ONAP-3.O.1 &#10;Sign-Off &#10;Jan 31, 2019 &#10;SONAP ">
            <a:extLst>
              <a:ext uri="{FF2B5EF4-FFF2-40B4-BE49-F238E27FC236}">
                <a16:creationId xmlns:a16="http://schemas.microsoft.com/office/drawing/2014/main" id="{7D882104-79CB-4DA0-8EE7-CAC355ED71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6410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4701BF2-EAE3-4D82-A39E-82F59D1E94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137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610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8B4835-0FE3-4AEF-B039-D919FA9327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963" y="161886"/>
            <a:ext cx="10691091" cy="1367415"/>
          </a:xfrm>
        </p:spPr>
        <p:txBody>
          <a:bodyPr/>
          <a:lstStyle/>
          <a:p>
            <a:r>
              <a:rPr lang="en-US" dirty="0"/>
              <a:t>DCAE R3 - Maintenance release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5801A8F-E826-4AD7-AE9E-B6D98052E3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1431993"/>
              </p:ext>
            </p:extLst>
          </p:nvPr>
        </p:nvGraphicFramePr>
        <p:xfrm>
          <a:off x="662709" y="1382280"/>
          <a:ext cx="10515600" cy="4485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368746926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806512922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4226347790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614252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Repository/component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JIRA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Remarks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Deliverables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06576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dcaegen2/deployment</a:t>
                      </a:r>
                    </a:p>
                    <a:p>
                      <a:r>
                        <a:rPr lang="en-US" dirty="0"/>
                        <a:t>Demo/heat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DCAEGEN2-1007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Removing obsolete services configuration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Raw artifacts (nexus)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32264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dcaegen2/collectors/datafile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DCAEGEN2-940</a:t>
                      </a:r>
                    </a:p>
                    <a:p>
                      <a:r>
                        <a:rPr lang="en-US" dirty="0"/>
                        <a:t>DCAEGEN2-941</a:t>
                      </a:r>
                    </a:p>
                    <a:p>
                      <a:endParaRPr lang="en-US" dirty="0"/>
                    </a:p>
                    <a:p>
                      <a:endParaRPr lang="en-US" dirty="0">
                        <a:effectLst/>
                      </a:endParaRPr>
                    </a:p>
                    <a:p>
                      <a:r>
                        <a:rPr lang="en-US" dirty="0">
                          <a:effectLst/>
                          <a:hlinkClick r:id="rId2"/>
                        </a:rPr>
                        <a:t>DCAEGEN2-1001</a:t>
                      </a:r>
                      <a:endParaRPr lang="en-US" dirty="0">
                        <a:effectLst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>
                          <a:effectLst/>
                        </a:rPr>
                        <a:t>larger files of size 100Kb publish to DR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DFC error after running over 12 hours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Multiple </a:t>
                      </a:r>
                      <a:r>
                        <a:rPr lang="en-US" dirty="0" err="1"/>
                        <a:t>Fileready</a:t>
                      </a:r>
                      <a:r>
                        <a:rPr lang="en-US" dirty="0"/>
                        <a:t> notification not handled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Java jar + Docker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53592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dcaegen2/collectors/</a:t>
                      </a:r>
                      <a:r>
                        <a:rPr lang="en-US" dirty="0" err="1"/>
                        <a:t>hv-ves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DCAEGEN2-976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 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HV-VES not fully complaint to RTPM protocol (issue with </a:t>
                      </a:r>
                      <a:r>
                        <a:rPr lang="en-US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CommonEventHeader.sequence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Java jar + Docker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67488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073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EC716-7DBF-49E8-BA82-E99F4FC03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 component – version update ownership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6C2168-7D1F-40D5-B0E2-27F3863386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400" b="1" dirty="0"/>
              <a:t>Gerrit repository – Component owner</a:t>
            </a:r>
          </a:p>
          <a:p>
            <a:pPr lvl="1"/>
            <a:r>
              <a:rPr lang="en-US" dirty="0"/>
              <a:t>pom.xml &amp; </a:t>
            </a:r>
            <a:r>
              <a:rPr lang="en-US" dirty="0" err="1"/>
              <a:t>version.properties</a:t>
            </a:r>
            <a:endParaRPr lang="en-US" dirty="0"/>
          </a:p>
          <a:p>
            <a:r>
              <a:rPr lang="en-US" sz="2400" b="1" dirty="0"/>
              <a:t>Blueprint – Component owner</a:t>
            </a:r>
          </a:p>
          <a:p>
            <a:pPr lvl="1"/>
            <a:r>
              <a:rPr lang="en-US" dirty="0">
                <a:hlinkClick r:id="rId2"/>
              </a:rPr>
              <a:t>https://git.onap.org/dcaegen2/platform/blueprints</a:t>
            </a:r>
            <a:r>
              <a:rPr lang="en-US" dirty="0"/>
              <a:t> (k8s)</a:t>
            </a:r>
          </a:p>
          <a:p>
            <a:r>
              <a:rPr lang="en-US" sz="2400" b="1" dirty="0"/>
              <a:t>OOM Charts - PTL</a:t>
            </a:r>
          </a:p>
          <a:p>
            <a:pPr lvl="1"/>
            <a:r>
              <a:rPr lang="en-US" dirty="0">
                <a:hlinkClick r:id="rId3"/>
              </a:rPr>
              <a:t>https://git.onap.org/oom/tree/kubernetes/dcaegen2/charts/dcae-bootstrap/values.yaml</a:t>
            </a:r>
            <a:endParaRPr lang="en-US" dirty="0"/>
          </a:p>
          <a:p>
            <a:r>
              <a:rPr lang="en-US" sz="2400" b="1" dirty="0"/>
              <a:t>Docker manifest (staging) - PTL</a:t>
            </a:r>
          </a:p>
          <a:p>
            <a:pPr lvl="1"/>
            <a:r>
              <a:rPr lang="en-US" dirty="0">
                <a:hlinkClick r:id="rId4"/>
              </a:rPr>
              <a:t>https://git.onap.org/integration/tree/version-manifest/src/main/resources/docker-manifest-staging.csv</a:t>
            </a:r>
          </a:p>
          <a:p>
            <a:r>
              <a:rPr lang="en-US" sz="2400" b="1" dirty="0">
                <a:solidFill>
                  <a:srgbClr val="FF0000"/>
                </a:solidFill>
              </a:rPr>
              <a:t>Docker manifest (Release) – PTL/LF</a:t>
            </a:r>
          </a:p>
          <a:p>
            <a:pPr lvl="1"/>
            <a:r>
              <a:rPr lang="en-US" dirty="0">
                <a:hlinkClick r:id="rId4"/>
              </a:rPr>
              <a:t>https://git.onap.org/integration/tree/version-manifest/src/main/resources/docker-manifest.csv?h=master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Note: Above process to apply for R3 maintenance and continue for R4 (unless OOM changes chart ownership)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578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EC716-7DBF-49E8-BA82-E99F4FC03A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602" y="372862"/>
            <a:ext cx="10599198" cy="1317826"/>
          </a:xfrm>
        </p:spPr>
        <p:txBody>
          <a:bodyPr/>
          <a:lstStyle/>
          <a:p>
            <a:r>
              <a:rPr lang="en-US" dirty="0"/>
              <a:t>DCAE Committer change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5A2842A-7592-4A1A-8A6C-3E3CB5FDDF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6018786"/>
              </p:ext>
            </p:extLst>
          </p:nvPr>
        </p:nvGraphicFramePr>
        <p:xfrm>
          <a:off x="838201" y="1899821"/>
          <a:ext cx="10241133" cy="27898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13711">
                  <a:extLst>
                    <a:ext uri="{9D8B030D-6E8A-4147-A177-3AD203B41FA5}">
                      <a16:colId xmlns:a16="http://schemas.microsoft.com/office/drawing/2014/main" val="3950192483"/>
                    </a:ext>
                  </a:extLst>
                </a:gridCol>
                <a:gridCol w="3249719">
                  <a:extLst>
                    <a:ext uri="{9D8B030D-6E8A-4147-A177-3AD203B41FA5}">
                      <a16:colId xmlns:a16="http://schemas.microsoft.com/office/drawing/2014/main" val="1846779984"/>
                    </a:ext>
                  </a:extLst>
                </a:gridCol>
                <a:gridCol w="3577703">
                  <a:extLst>
                    <a:ext uri="{9D8B030D-6E8A-4147-A177-3AD203B41FA5}">
                      <a16:colId xmlns:a16="http://schemas.microsoft.com/office/drawing/2014/main" val="2496736713"/>
                    </a:ext>
                  </a:extLst>
                </a:gridCol>
              </a:tblGrid>
              <a:tr h="408719">
                <a:tc>
                  <a:txBody>
                    <a:bodyPr/>
                    <a:lstStyle/>
                    <a:p>
                      <a:r>
                        <a:rPr lang="en-US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Repository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Wiki Evidence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160988"/>
                  </a:ext>
                </a:extLst>
              </a:tr>
              <a:tr h="1192412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1"/>
                          </a:solidFill>
                          <a:hlinkClick r:id="rId2"/>
                        </a:rPr>
                        <a:t>Piotr </a:t>
                      </a:r>
                      <a:r>
                        <a:rPr lang="en-US" b="1" dirty="0" err="1">
                          <a:solidFill>
                            <a:schemeClr val="tx1"/>
                          </a:solidFill>
                          <a:hlinkClick r:id="rId2"/>
                        </a:rPr>
                        <a:t>Jaszczyk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u="sng" dirty="0">
                          <a:solidFill>
                            <a:schemeClr val="tx1"/>
                          </a:solidFill>
                          <a:hlinkClick r:id="rId3"/>
                        </a:rPr>
                        <a:t>dcaegen2/collectors/</a:t>
                      </a:r>
                      <a:r>
                        <a:rPr lang="en-US" u="sng" dirty="0" err="1">
                          <a:solidFill>
                            <a:schemeClr val="tx1"/>
                          </a:solidFill>
                          <a:hlinkClick r:id="rId3"/>
                        </a:rPr>
                        <a:t>hv-ves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u="sng" dirty="0">
                          <a:solidFill>
                            <a:schemeClr val="tx1"/>
                          </a:solidFill>
                          <a:hlinkClick r:id="rId4"/>
                        </a:rPr>
                        <a:t>dcaegen2/services/</a:t>
                      </a:r>
                      <a:r>
                        <a:rPr lang="en-US" u="sng" dirty="0" err="1">
                          <a:solidFill>
                            <a:schemeClr val="tx1"/>
                          </a:solidFill>
                          <a:hlinkClick r:id="rId4"/>
                        </a:rPr>
                        <a:t>sdk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u="sng" dirty="0">
                          <a:solidFill>
                            <a:schemeClr val="tx1"/>
                          </a:solidFill>
                          <a:hlinkClick r:id="rId5"/>
                        </a:rPr>
                        <a:t>dcaegen2/services/</a:t>
                      </a:r>
                      <a:r>
                        <a:rPr lang="en-US" u="sng" dirty="0" err="1">
                          <a:solidFill>
                            <a:schemeClr val="tx1"/>
                          </a:solidFill>
                          <a:hlinkClick r:id="rId5"/>
                        </a:rPr>
                        <a:t>prh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hlinkClick r:id="rId6"/>
                        </a:rPr>
                        <a:t>https://wiki.onap.org/display/DW/Committer+Promotion+Request+for+%5BDCAE%5D%3A+Piotr+Jaszczyk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7736675"/>
                  </a:ext>
                </a:extLst>
              </a:tr>
              <a:tr h="104315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1"/>
                          </a:solidFill>
                          <a:hlinkClick r:id="rId7"/>
                        </a:rPr>
                        <a:t>Piotr </a:t>
                      </a:r>
                      <a:r>
                        <a:rPr lang="en-US" b="1" dirty="0" err="1">
                          <a:solidFill>
                            <a:schemeClr val="tx1"/>
                          </a:solidFill>
                          <a:hlinkClick r:id="rId7"/>
                        </a:rPr>
                        <a:t>Wielebski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u="sng" dirty="0">
                          <a:solidFill>
                            <a:schemeClr val="tx1"/>
                          </a:solidFill>
                          <a:hlinkClick r:id="rId3"/>
                        </a:rPr>
                        <a:t>dcaegen2/collectors/</a:t>
                      </a:r>
                      <a:r>
                        <a:rPr lang="en-US" u="sng" dirty="0" err="1">
                          <a:solidFill>
                            <a:schemeClr val="tx1"/>
                          </a:solidFill>
                          <a:hlinkClick r:id="rId3"/>
                        </a:rPr>
                        <a:t>hv-ves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u="sng" dirty="0">
                          <a:solidFill>
                            <a:schemeClr val="tx1"/>
                          </a:solidFill>
                          <a:hlinkClick r:id="rId4"/>
                        </a:rPr>
                        <a:t>dcaegen2/services/</a:t>
                      </a:r>
                      <a:r>
                        <a:rPr lang="en-US" u="sng" dirty="0" err="1">
                          <a:solidFill>
                            <a:schemeClr val="tx1"/>
                          </a:solidFill>
                          <a:hlinkClick r:id="rId4"/>
                        </a:rPr>
                        <a:t>sdk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u="sng" dirty="0">
                          <a:solidFill>
                            <a:schemeClr val="tx1"/>
                          </a:solidFill>
                          <a:hlinkClick r:id="rId5"/>
                        </a:rPr>
                        <a:t>dcaegen2/services/</a:t>
                      </a:r>
                      <a:r>
                        <a:rPr lang="en-US" u="sng" dirty="0" err="1">
                          <a:solidFill>
                            <a:schemeClr val="tx1"/>
                          </a:solidFill>
                          <a:hlinkClick r:id="rId5"/>
                        </a:rPr>
                        <a:t>prh</a:t>
                      </a:r>
                      <a:endParaRPr lang="en-US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hlinkClick r:id="rId8"/>
                        </a:rPr>
                        <a:t>https://wiki.onap.org/display/DW/Committer+Promotion+Request+for+%5BDCAE%5D%3A+Piotr+Wielebski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7707605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6FB6B39F-09CC-4BFE-84BC-0009006202B3}"/>
              </a:ext>
            </a:extLst>
          </p:cNvPr>
          <p:cNvSpPr txBox="1"/>
          <p:nvPr/>
        </p:nvSpPr>
        <p:spPr>
          <a:xfrm>
            <a:off x="838201" y="5566299"/>
            <a:ext cx="83146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u="sng" dirty="0"/>
              <a:t>Wasala, Przemyslaw</a:t>
            </a:r>
            <a:r>
              <a:rPr lang="pl-PL" dirty="0"/>
              <a:t> </a:t>
            </a:r>
            <a:r>
              <a:rPr lang="en-US" dirty="0"/>
              <a:t>– Committer role to be removed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1557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4037</TotalTime>
  <Words>347</Words>
  <Application>Microsoft Office PowerPoint</Application>
  <PresentationFormat>Widescreen</PresentationFormat>
  <Paragraphs>48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DCAE R3 - Maintenance release </vt:lpstr>
      <vt:lpstr>Service component – version update ownership</vt:lpstr>
      <vt:lpstr>DCAE Committer change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Container version</dc:title>
  <dc:creator>VENKATESH KUMAR, VIJAY</dc:creator>
  <cp:lastModifiedBy>VENKATESH KUMAR, VIJAY</cp:lastModifiedBy>
  <cp:revision>41</cp:revision>
  <dcterms:created xsi:type="dcterms:W3CDTF">2018-11-29T14:27:23Z</dcterms:created>
  <dcterms:modified xsi:type="dcterms:W3CDTF">2018-12-06T17:12:53Z</dcterms:modified>
</cp:coreProperties>
</file>