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9" r:id="rId2"/>
    <p:sldId id="298" r:id="rId3"/>
    <p:sldId id="302" r:id="rId4"/>
    <p:sldId id="299" r:id="rId5"/>
    <p:sldId id="300" r:id="rId6"/>
    <p:sldId id="301" r:id="rId7"/>
    <p:sldId id="30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FEF540-634E-415B-A317-705E5545E9B5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8E4C5D-36EE-427E-9F13-43D316E33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592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r>
              <a:rPr lang="en-US" dirty="0"/>
              <a:t>Generic services; support multiple flows; no dynamic policy configuration support needed.</a:t>
            </a:r>
          </a:p>
          <a:p>
            <a:pPr marL="228600" indent="-228600">
              <a:buAutoNum type="arabicParenR"/>
            </a:pPr>
            <a:r>
              <a:rPr lang="en-US" dirty="0"/>
              <a:t>CL flows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E4C5D-36EE-427E-9F13-43D316E33DC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512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r>
              <a:rPr lang="en-US" dirty="0"/>
              <a:t>Generic services; support multiple flows; no dynamic policy configuration support needed.</a:t>
            </a:r>
          </a:p>
          <a:p>
            <a:pPr marL="228600" indent="-228600">
              <a:buAutoNum type="arabicParenR"/>
            </a:pPr>
            <a:r>
              <a:rPr lang="en-US" dirty="0"/>
              <a:t>CL flows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E4C5D-36EE-427E-9F13-43D316E33DC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80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E4C5D-36EE-427E-9F13-43D316E33DC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88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1E331-C797-4086-8C18-0B2FAECE78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78D918-E61B-4F3F-970F-DE3DE792C7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95287-3B66-4A79-B8F1-6635B6C30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94B1D-4780-469C-A67A-388CFFF9D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2078FC-CDF5-40D3-A15B-9101A7624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316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1AFAC-38E8-4D61-86CB-F3E34BC3E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DE5509-E6EA-409F-A531-EB95A5D5B7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492BA7-5387-4943-A30F-BCD2BB732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B832FD-4CAD-4B00-9E83-5703721DE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8E939-0962-4B73-9E6A-9E4164BAB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98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40940-F54F-431B-8E8B-8EFC7D6591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2ADE6B-A5FF-4FC5-B6FE-714771AFD7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EE1376-208E-407D-B196-D9C5CFD9C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C9B29-AE8D-4B85-9827-2ED931BB7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37CA43-F2D4-4B9F-B59D-F5088D238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89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648083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71861929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3913D-9834-4C51-BCE6-11F2ED63D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2F880-5C9D-4645-8C90-8D4A4D60F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3E079A-0512-45A1-8F65-18D785CB5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12FC8-C03A-4C04-ACCF-81BBF7CC7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878DD-151E-4C80-90CC-989B9CE2A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286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04A0B-0C6A-417A-B804-4A57C8CFF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C1B0C6-1406-43AD-9DDA-62E41FFE37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99E775-6EF1-481A-80E3-3E6537EBC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3D55E-4066-4EFC-B5CD-BD0B5DF9E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F27FE7-BDE2-4A7F-8881-5166E02DE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432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8E9E8-8143-48F7-B151-4482E3066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3C896-C6AC-4370-9812-A7EAA6DA44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C87E3B-E274-4B44-BD29-612E33958C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92D345-895B-43C5-9DE8-07B80B95C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C33365-3891-41E4-9CB1-706D7107C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E8149-1750-489A-BE0E-E1108FC33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653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4DAB2-1978-4532-AC48-4D5841776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146BB4-AE7A-48AE-AE00-F4AB339EF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94045D-38B8-475D-BF7F-5CFF35BC00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F1E177-9C35-48AB-B04E-0E0CA2A1E9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098E3A-7AF7-4151-9A83-59C7BC4487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7132E4-C917-42B1-AC27-80AE5F00D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2F0382-6EFE-4F68-BA1E-EE0F4C17E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071BBE-AB1B-4D69-9D4C-945BC48EB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006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FDB61-C9FD-4B72-9455-BABD1434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DA7B79-94A6-45BE-AB27-29C5E03B5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528EEA-D431-41B6-AE3F-364E73F56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84A19C-2DD4-4DB2-BF0E-D7C6C0F2F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293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591191-46B0-4B31-84ED-0020552C5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778C96-EF3C-42E4-8783-7BC354A93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D3F0E0-BA4F-44EA-9E27-A38E4799E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63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03129-1A45-4117-940E-815F4C879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368B1-ADCE-4BB4-AEF5-935ABF0A8E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5A37F3-EC36-4F32-B4A2-029E12D059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A5F025-17F8-4733-A0E9-45F40FD6A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482F1B-9730-4E36-A975-EEC3B66A9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2481B5-C0C0-437D-9506-A9B3C64AB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749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D14C9-FA3C-4555-B645-875BBE354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0B02B1-F3BA-4053-ABC1-55998AF0B0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4BED1-7AB4-4D4C-8974-D70411133C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6886BD-258F-438B-8A35-1E1DF9D06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D7BFEA-4AF6-474C-90B5-7021EFE85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62D65F-08EF-4EA6-B8CF-3066CFD35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686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DD571E-8BAA-4B0E-9EBB-5E6DB3B5F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A34416-F9A6-41A5-9F6C-09702AC192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BDE25-820B-485C-9F0B-21E96738E4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B3BF2-3A7E-4EC6-BE44-1D0112DB8877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F097DA-FF3A-4FBE-B748-630151FEF8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C964F5-D4A4-4D09-8A94-FBCBB7CF8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5C67B-8572-4A9C-8AF7-5C4458FD7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445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iki.onap.org/display/DW/Casablanca+Maintenance+Release+Integration+Test+Blocking+Issues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viewpage.action?pageId=36963506" TargetMode="External"/><Relationship Id="rId2" Type="http://schemas.openxmlformats.org/officeDocument/2006/relationships/hyperlink" Target="https://wiki.onap.org/display/DW/Dublin+Release+Requirements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wiki.onap.org/display/DW/Resources+and+Repositories" TargetMode="External"/><Relationship Id="rId4" Type="http://schemas.openxmlformats.org/officeDocument/2006/relationships/hyperlink" Target="https://wiki.onap.org/display/DW/DCAE+R4+M1+Release+Plannin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urldefense.proofpoint.com/v2/url?u=https-3A__gerrit.onap.org_r_gitweb-3Fp-3Ddcaegen2_platform_blueprints.git-3Ba-3Dtree-3Bf-3Dblueprints-3Bhb-3Drefs_heads_master&amp;d=DwMGaQ&amp;c=LFYZ-o9_HUMeMTSQicvjIg&amp;r=6WYcUG7NY-ZxfqWx5MmzVQ&amp;m=vW_9SGgFoPVCwQhsfVzLKdFjVxQA6u7JBawiIynjlfI&amp;s=CpStbp30oqsIFqGokg052yurkaUlv-5bjMGFWzP9eB4&amp;e=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git.onap.org/oom/tree/kubernetes/dcaegen2/charts/dcae-bootstrap/values.yaml" TargetMode="External"/><Relationship Id="rId5" Type="http://schemas.openxmlformats.org/officeDocument/2006/relationships/hyperlink" Target="https://urldefense.proofpoint.com/v2/url?u=https-3A__git.onap.org_dcaegen2_deployments_tree_k8s-2Dbootstrap-2Dcontainer_bootstrap.sh&amp;d=DwMGaQ&amp;c=LFYZ-o9_HUMeMTSQicvjIg&amp;r=6WYcUG7NY-ZxfqWx5MmzVQ&amp;m=vW_9SGgFoPVCwQhsfVzLKdFjVxQA6u7JBawiIynjlfI&amp;s=mnrODgbF2G5Bb-6mC2ql8i2I_UxXY1ke0U9CU6DTuGQ&amp;e=" TargetMode="External"/><Relationship Id="rId4" Type="http://schemas.openxmlformats.org/officeDocument/2006/relationships/hyperlink" Target="https://urldefense.proofpoint.com/v2/url?u=https-3A__gerrit.onap.org_r_gitweb-3Fp-3Doom.git-3Ba-3Dtree-3Bf-3Dkubernetes_dcaegen2_charts_dcae-2Dbootstrap_resources_inputs-3Bh-3D214a9cff1cb73a3367192ff595937e8a11be7fed-3Bhb-3Drefs_heads_master&amp;d=DwMGaQ&amp;c=LFYZ-o9_HUMeMTSQicvjIg&amp;r=6WYcUG7NY-ZxfqWx5MmzVQ&amp;m=vW_9SGgFoPVCwQhsfVzLKdFjVxQA6u7JBawiIynjlfI&amp;s=ExFnC80z03VClxZJvERdcUKcDoTaXyxN0_DNQBq0n70&amp;e=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pages/viewpage.action?pageId=51282478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66395" y="2823210"/>
            <a:ext cx="10010775" cy="1515110"/>
          </a:xfrm>
        </p:spPr>
        <p:txBody>
          <a:bodyPr>
            <a:normAutofit/>
          </a:bodyPr>
          <a:lstStyle/>
          <a:p>
            <a:r>
              <a:rPr lang="en-US" sz="4800" dirty="0"/>
              <a:t>DCAE Weekly Meeting	</a:t>
            </a:r>
            <a:endParaRPr lang="en-US" altLang="zh-CN" sz="4800" dirty="0"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2019-01</a:t>
            </a:r>
            <a:r>
              <a:rPr lang="en-US" dirty="0"/>
              <a:t>-24</a:t>
            </a:r>
          </a:p>
        </p:txBody>
      </p:sp>
    </p:spTree>
    <p:extLst>
      <p:ext uri="{BB962C8B-B14F-4D97-AF65-F5344CB8AC3E}">
        <p14:creationId xmlns:p14="http://schemas.microsoft.com/office/powerpoint/2010/main" val="309409445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Weekly meeting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Casablanca Maintenance Release status</a:t>
            </a:r>
          </a:p>
          <a:p>
            <a:pPr marL="457200" lvl="1" indent="0">
              <a:buNone/>
            </a:pPr>
            <a:r>
              <a:rPr lang="en-US" dirty="0">
                <a:hlinkClick r:id="rId2"/>
              </a:rPr>
              <a:t>https://wiki.onap.org/display/DW/Casablanca+Maintenance+Release+Integration+Test+Blocking+Issues</a:t>
            </a:r>
            <a:endParaRPr lang="en-US" dirty="0"/>
          </a:p>
          <a:p>
            <a:pPr lvl="1"/>
            <a:r>
              <a:rPr lang="en-US" dirty="0"/>
              <a:t>https://jira.onap.org/browse/DCAEGEN2-1106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1" descr="Machine generated alternative text:&#10;Casablanca Maintenance Release Timeline &#10;. Today: Dec 3 &#10;Casablanca ONAP- &#10;3.0.o &#10;Sign-Off Nov 30, 2018 &#10;Thanks &#10;giving &#10;Milestones &#10;Kick-Off &#10;Maintenance MI &#10;Released Images &#10;Release Notes update &#10;Sign-Off &#10;OTHELINUXFOUNDATION &#10;Maintenance &#10;Ml Dec 10 &#10;VF2F &#10;Date &#10;Nov 30 &#10;Dec 10 &#10;Jan 10 &#10;Jan 24 &#10;Jan 31 &#10;Docker Release Image &#10;Availability &#10;No later than Jan 10, 2019 &#10;Ml Dublin &#10;Jan 17 &#10;F2F &#10;Paris &#10;ONAP-3.O.1 &#10;Sign-Off &#10;Jan 31, 2019 &#10;SONAP ">
            <a:extLst>
              <a:ext uri="{FF2B5EF4-FFF2-40B4-BE49-F238E27FC236}">
                <a16:creationId xmlns:a16="http://schemas.microsoft.com/office/drawing/2014/main" id="{3552B3E5-5BCB-4345-849F-3B13507FA2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75" b="5566"/>
          <a:stretch/>
        </p:blipFill>
        <p:spPr bwMode="auto">
          <a:xfrm>
            <a:off x="2796466" y="3359204"/>
            <a:ext cx="6167021" cy="2784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329496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Weekly meeting – R4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R4 M1 Status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hlinkClick r:id="rId2"/>
              </a:rPr>
              <a:t>https://wiki.onap.org/display/DW/Dublin+Release+Requirements</a:t>
            </a:r>
            <a:endParaRPr lang="en-US" dirty="0">
              <a:hlinkClick r:id="rId3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hlinkClick r:id="rId4"/>
              </a:rPr>
              <a:t>https://wiki.onap.org/display/DW/DCAE+R4+M1+Release+Planning</a:t>
            </a:r>
            <a:endParaRPr lang="en-US" dirty="0">
              <a:hlinkClick r:id="rId3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u="sng" dirty="0">
                <a:hlinkClick r:id="rId3"/>
              </a:rPr>
              <a:t>MS Pre-requisite for DCAE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New Repository request </a:t>
            </a:r>
          </a:p>
          <a:p>
            <a:pPr marL="0" indent="0">
              <a:buNone/>
            </a:pPr>
            <a:r>
              <a:rPr lang="en-US" dirty="0"/>
              <a:t>	son-handler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dcaegen2/services/son-handler (5g – </a:t>
            </a:r>
            <a:r>
              <a:rPr lang="en-US" dirty="0" err="1"/>
              <a:t>PCIHandler</a:t>
            </a:r>
            <a:r>
              <a:rPr lang="en-US"/>
              <a:t>)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Resource updated into ONAP wiki</a:t>
            </a:r>
          </a:p>
          <a:p>
            <a:pPr marL="457200" lvl="1" indent="0">
              <a:buNone/>
            </a:pPr>
            <a:r>
              <a:rPr lang="en-US" sz="2000" dirty="0">
                <a:hlinkClick r:id="rId5"/>
              </a:rPr>
              <a:t>https://wiki.onap.org/display/DW/Resources+and+Repositories</a:t>
            </a:r>
            <a:endParaRPr lang="en-US" sz="2000" dirty="0"/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647683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MS List for Dublin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en-US" dirty="0"/>
              <a:t>Static ONAP Deployment</a:t>
            </a:r>
          </a:p>
          <a:p>
            <a:pPr lvl="1">
              <a:buFontTx/>
              <a:buChar char="-"/>
            </a:pPr>
            <a:r>
              <a:rPr lang="en-US" dirty="0" err="1"/>
              <a:t>VESCollector</a:t>
            </a:r>
            <a:endParaRPr lang="en-US" dirty="0"/>
          </a:p>
          <a:p>
            <a:pPr lvl="1">
              <a:buFontTx/>
              <a:buChar char="-"/>
            </a:pPr>
            <a:r>
              <a:rPr lang="en-US" dirty="0"/>
              <a:t>HV_VES?</a:t>
            </a:r>
          </a:p>
          <a:p>
            <a:pPr lvl="1">
              <a:buFontTx/>
              <a:buChar char="-"/>
            </a:pPr>
            <a:r>
              <a:rPr lang="en-US" dirty="0" err="1"/>
              <a:t>SNMPTrap</a:t>
            </a:r>
            <a:r>
              <a:rPr lang="en-US" dirty="0"/>
              <a:t>*</a:t>
            </a:r>
          </a:p>
          <a:p>
            <a:pPr lvl="1">
              <a:buFontTx/>
              <a:buChar char="-"/>
            </a:pPr>
            <a:r>
              <a:rPr lang="en-US" dirty="0"/>
              <a:t>Holmes Rules/Engine</a:t>
            </a:r>
          </a:p>
          <a:p>
            <a:pPr lvl="1">
              <a:buFontTx/>
              <a:buChar char="-"/>
            </a:pPr>
            <a:r>
              <a:rPr lang="en-US" dirty="0" err="1"/>
              <a:t>RESTConf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Dynamic Deployment</a:t>
            </a:r>
          </a:p>
          <a:p>
            <a:pPr lvl="1">
              <a:buFontTx/>
              <a:buChar char="-"/>
            </a:pPr>
            <a:r>
              <a:rPr lang="en-US" dirty="0"/>
              <a:t>TCA?</a:t>
            </a:r>
          </a:p>
          <a:p>
            <a:pPr lvl="1">
              <a:buFontTx/>
              <a:buChar char="-"/>
            </a:pPr>
            <a:r>
              <a:rPr lang="en-US" dirty="0"/>
              <a:t>PRH?</a:t>
            </a:r>
          </a:p>
          <a:p>
            <a:pPr lvl="1">
              <a:buFontTx/>
              <a:buChar char="-"/>
            </a:pPr>
            <a:r>
              <a:rPr lang="en-US" dirty="0"/>
              <a:t>DFC</a:t>
            </a:r>
          </a:p>
          <a:p>
            <a:pPr lvl="1">
              <a:buFontTx/>
              <a:buChar char="-"/>
            </a:pPr>
            <a:r>
              <a:rPr lang="en-US" dirty="0"/>
              <a:t>VES-Mapper</a:t>
            </a:r>
          </a:p>
          <a:p>
            <a:pPr lvl="1">
              <a:buFontTx/>
              <a:buChar char="-"/>
            </a:pPr>
            <a:r>
              <a:rPr lang="en-US" dirty="0"/>
              <a:t>PM-Mapper</a:t>
            </a:r>
          </a:p>
          <a:p>
            <a:pPr lvl="1">
              <a:buFontTx/>
              <a:buChar char="-"/>
            </a:pPr>
            <a:r>
              <a:rPr lang="en-US" dirty="0"/>
              <a:t>SON Handler</a:t>
            </a:r>
          </a:p>
          <a:p>
            <a:pPr lvl="1">
              <a:buFontTx/>
              <a:buChar char="-"/>
            </a:pPr>
            <a:r>
              <a:rPr lang="en-US" dirty="0"/>
              <a:t>Heartbeat*</a:t>
            </a:r>
          </a:p>
          <a:p>
            <a:pPr lvl="1">
              <a:buFontTx/>
              <a:buChar char="-"/>
            </a:pPr>
            <a:r>
              <a:rPr lang="en-US" dirty="0"/>
              <a:t>TCA-GEN2*</a:t>
            </a:r>
          </a:p>
          <a:p>
            <a:pPr lvl="1">
              <a:buFontTx/>
              <a:buChar char="-"/>
            </a:pPr>
            <a:endParaRPr lang="en-US" dirty="0"/>
          </a:p>
          <a:p>
            <a:pPr lvl="1"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616845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MS – Onboarding flow for Static Components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Static ONAP Deployment  - Onboarding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Component spec creation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Validation of spec using </a:t>
            </a:r>
            <a:r>
              <a:rPr lang="en-US" dirty="0" err="1"/>
              <a:t>dcae_cli</a:t>
            </a: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Blueprint creation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(manual for R4; new tool will be available post R4)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Validation of blueprint/deployment in K8S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DCAE bootstrap deployment integration</a:t>
            </a:r>
          </a:p>
          <a:p>
            <a:pPr lvl="2"/>
            <a:r>
              <a:rPr lang="en-US" dirty="0"/>
              <a:t>Define the new cloudify blueprint here - </a:t>
            </a:r>
            <a:r>
              <a:rPr lang="en-US" u="sng" dirty="0">
                <a:hlinkClick r:id="rId3"/>
              </a:rPr>
              <a:t>https://gerrit.onap.org/r/gitweb?p=dcaegen2/platform/blueprints.git;a=tree;f=blueprints;hb=refs/heads/master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Add any corresponding inputs under OOM </a:t>
            </a:r>
            <a:r>
              <a:rPr lang="en-US" u="sng" dirty="0">
                <a:hlinkClick r:id="rId4"/>
              </a:rPr>
              <a:t>https://gerrit.onap.org/r/gitweb?p=oom.git;a=tree;f=kubernetes/dcaegen2/charts/dcae-bootstrap/resources/inputs;h=214a9cff1cb73a3367192ff595937e8a11be7fed;hb=refs/heads/master</a:t>
            </a:r>
            <a:endParaRPr lang="en-US" dirty="0"/>
          </a:p>
          <a:p>
            <a:pPr lvl="2"/>
            <a:r>
              <a:rPr lang="en-US" dirty="0"/>
              <a:t>Once above are merged, update DCAE bootstrap to include Service part of OOM DCAE instantiation</a:t>
            </a:r>
          </a:p>
          <a:p>
            <a:pPr lvl="2"/>
            <a:r>
              <a:rPr lang="en-US" u="sng" dirty="0">
                <a:hlinkClick r:id="rId5"/>
              </a:rPr>
              <a:t>https://git.onap.org/dcaegen2/deployments/tree/k8s-bootstrap-container/bootstrap.sh</a:t>
            </a:r>
            <a:endParaRPr lang="en-US" dirty="0"/>
          </a:p>
          <a:p>
            <a:pPr lvl="3"/>
            <a:r>
              <a:rPr lang="en-US" dirty="0">
                <a:hlinkClick r:id="rId6"/>
              </a:rPr>
              <a:t>https://git.onap.org/oom/tree/kubernetes/dcaegen2/charts/dcae-bootstrap/values.yaml</a:t>
            </a:r>
            <a:endParaRPr lang="en-US" dirty="0"/>
          </a:p>
          <a:p>
            <a:pPr lvl="1">
              <a:buFontTx/>
              <a:buChar char="-"/>
            </a:pPr>
            <a:endParaRPr lang="en-US" dirty="0"/>
          </a:p>
          <a:p>
            <a:pPr lvl="1"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7107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MS – Onboarding flow for Dynamic Instantiated Components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Dynamic ONAP Deployed MS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Component spec creation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Validation of spec using </a:t>
            </a:r>
            <a:r>
              <a:rPr lang="en-US" dirty="0" err="1"/>
              <a:t>dcae_cli</a:t>
            </a: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Blueprint </a:t>
            </a:r>
            <a:r>
              <a:rPr lang="en-US" dirty="0">
                <a:highlight>
                  <a:srgbClr val="FFFF00"/>
                </a:highlight>
              </a:rPr>
              <a:t>and Model </a:t>
            </a:r>
            <a:r>
              <a:rPr lang="en-US" dirty="0"/>
              <a:t>creation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(manual for R4; SDC/DCAE-DS post R4)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Validation of blueprint/deployment in K8S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SDC/CLAMP Integration</a:t>
            </a:r>
          </a:p>
          <a:p>
            <a:pPr lvl="2">
              <a:buFontTx/>
              <a:buChar char="-"/>
            </a:pPr>
            <a:r>
              <a:rPr lang="en-US" dirty="0"/>
              <a:t>Ensure new models </a:t>
            </a:r>
            <a:r>
              <a:rPr lang="en-US" strike="sngStrike" dirty="0"/>
              <a:t>and blueprints </a:t>
            </a:r>
            <a:r>
              <a:rPr lang="en-US" dirty="0"/>
              <a:t>are in </a:t>
            </a:r>
            <a:r>
              <a:rPr lang="en-US" dirty="0" err="1"/>
              <a:t>gerrit</a:t>
            </a:r>
            <a:r>
              <a:rPr lang="en-US" dirty="0"/>
              <a:t> repo</a:t>
            </a:r>
          </a:p>
          <a:p>
            <a:pPr lvl="2">
              <a:buFontTx/>
              <a:buChar char="-"/>
            </a:pPr>
            <a:r>
              <a:rPr lang="en-US" dirty="0"/>
              <a:t>Work with Integration team/</a:t>
            </a:r>
            <a:r>
              <a:rPr lang="en-US" dirty="0" err="1"/>
              <a:t>usecase</a:t>
            </a:r>
            <a:r>
              <a:rPr lang="en-US" dirty="0"/>
              <a:t> owner to upload the artifacts into SDC and trigger Service creation and distribution from SDC</a:t>
            </a:r>
          </a:p>
          <a:p>
            <a:pPr lvl="2">
              <a:buFontTx/>
              <a:buChar char="-"/>
            </a:pPr>
            <a:r>
              <a:rPr lang="en-US" dirty="0"/>
              <a:t>Work with CLAMP team to trigger the MS deployment.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474553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Weekly meeting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Security Report (WIP)</a:t>
            </a:r>
          </a:p>
          <a:p>
            <a:pPr marL="457200" lvl="1" indent="0">
              <a:buNone/>
            </a:pPr>
            <a:r>
              <a:rPr lang="en-US" dirty="0">
                <a:hlinkClick r:id="rId2"/>
              </a:rPr>
              <a:t>https://wiki.onap.org/pages/viewpage.action?pageId=51282478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977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6424</TotalTime>
  <Words>488</Words>
  <Application>Microsoft Office PowerPoint</Application>
  <PresentationFormat>Widescreen</PresentationFormat>
  <Paragraphs>91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等线</vt:lpstr>
      <vt:lpstr>等线 Light</vt:lpstr>
      <vt:lpstr>宋体</vt:lpstr>
      <vt:lpstr>Arial</vt:lpstr>
      <vt:lpstr>Calibri</vt:lpstr>
      <vt:lpstr>Calibri Light</vt:lpstr>
      <vt:lpstr>Courier New</vt:lpstr>
      <vt:lpstr>Wingdings</vt:lpstr>
      <vt:lpstr>Office Theme</vt:lpstr>
      <vt:lpstr>DCAE Weekly Meeting </vt:lpstr>
      <vt:lpstr>DCAE Weekly meeting</vt:lpstr>
      <vt:lpstr>DCAE Weekly meeting – R4</vt:lpstr>
      <vt:lpstr>DCAE MS List for Dublin</vt:lpstr>
      <vt:lpstr>DCAE MS – Onboarding flow for Static Components</vt:lpstr>
      <vt:lpstr>DCAE MS – Onboarding flow for Dynamic Instantiated Components</vt:lpstr>
      <vt:lpstr>DCAE Weekly meeting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Container version</dc:title>
  <dc:creator>VENKATESH KUMAR, VIJAY</dc:creator>
  <cp:lastModifiedBy>VENKATESH KUMAR, VIJAY</cp:lastModifiedBy>
  <cp:revision>72</cp:revision>
  <dcterms:created xsi:type="dcterms:W3CDTF">2018-11-29T14:27:23Z</dcterms:created>
  <dcterms:modified xsi:type="dcterms:W3CDTF">2019-01-25T03:30:38Z</dcterms:modified>
</cp:coreProperties>
</file>