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89" r:id="rId2"/>
    <p:sldId id="425" r:id="rId3"/>
    <p:sldId id="479" r:id="rId4"/>
    <p:sldId id="1288" r:id="rId5"/>
    <p:sldId id="128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95" autoAdjust="0"/>
    <p:restoredTop sz="79883" autoAdjust="0"/>
  </p:normalViewPr>
  <p:slideViewPr>
    <p:cSldViewPr snapToGrid="0">
      <p:cViewPr varScale="1">
        <p:scale>
          <a:sx n="114" d="100"/>
          <a:sy n="114" d="100"/>
        </p:scale>
        <p:origin x="80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DC96A-F2D2-4FB2-BCCF-566F0247A337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4ADA79-5C9C-4F30-AED2-FBB1593AC5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446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RELEASE MILESTONE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M1- 01/16-01/24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M2 - 02/21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M3-03/14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1-week; M4 - 04/04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RC0 - 4/25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RC1 - 05/09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RC2 - 05/23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05/30 - Release sign off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B2558-5610-4EB2-BD27-FE0CE118BDB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490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78627-A667-489E-ABC4-D661493945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E2336C-CD0E-48F5-910B-5D104763DC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88A13-57F0-41DC-AB6D-DE452C12E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95429-6F96-4694-AF42-EF4373481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3DE8BD-AFAD-472E-BA48-155DD5DF3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028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93542-2688-4387-A8DB-CACAA8DBC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12E583-5183-4D23-842B-761F5FEAC8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311E0-6CBE-4CE2-8C0D-CA1718E56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A65D2-E511-4152-BBA2-6C2B163F8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669349-D644-4749-B4DE-AB5888E96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64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FA3706-6446-4B88-A660-C44A6F9DEE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2616D9-1FDE-4BF0-82AC-EA49F6ECCF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9E475D-F270-4D7A-ACD9-8E272DA51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53E25-F679-4589-AD81-6A820080F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D4E68-04C5-4BD5-BDAD-076B95B28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539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633380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1317707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45083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28989-BA81-4D73-9D75-D5A50B10B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2D245-1F00-4B5E-B5BE-6097FCB5E1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0FA911-C31E-420A-818D-9D4F75FC2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43CF84-9B94-450A-90E5-7F167ADA8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7EC2B-9EF7-480A-AF11-E76B24884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642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37A4B-2D23-4F27-A942-624E17C28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3595AE-691A-40A7-9BDA-23D317B18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E7CDD0-F471-4C6E-A951-7ABF36030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6F2FDC-C067-4525-852C-562C94341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36C7E-0697-4A9C-A4FD-8C1D51530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117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FDDB7-6D08-47CA-A799-B355D70F9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365FA-020F-44AB-92D6-1646401B6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73CE2B-3363-4A89-885D-2952B84598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AAB6EB-C37C-4E26-9D8A-C79D90795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4D5E3E-EB68-42C6-B448-DBC70CBE4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E06149-C54A-487E-96D4-379A12E06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58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C6B7C-E433-43D6-8EBC-0F902EAC2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0691E5-E744-4995-A40C-FBD62A031A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CC62F2-5C71-459B-8D6C-334E436EDA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925CC0-A357-4BCF-9F80-0CFEBFFDEC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4CE4E7-3297-463E-BF4E-BCD7BF8F3C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B1CE17-243D-428C-91D1-F06684880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83A6E8-3A06-448E-9743-05F1B23D8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B0249F-1DFC-4035-993A-766231F54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475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B09FC-4BF3-4C06-8221-DD06AA424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E797F3-0F7D-4C10-B97E-985286F5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6FDCF8-51BD-4FF7-BC42-08EDE2A61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5F779C-419A-4EF3-B105-DAC2A6915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140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6BB7F6-952E-45FC-8933-22E1F5634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306CD6-3B1D-4594-9C14-F6A9AE8C2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DB1A2D-5A93-4A0D-91C3-444F6CE06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103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BD4FA-B8D9-4AC2-B1B0-C15E1FE89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0B522-6EF2-41E5-B351-E380AB4D1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A4838B-757A-430A-B5DF-912D7017B9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01D3A2-AE18-45E7-966E-F5AA4D972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102A42-4874-44AB-936E-390180301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5F62E0-0036-421B-A119-C2EB203DC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046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91655-96C7-4EDF-92FE-E942AC82D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F1F6DF-522D-4136-83F2-81208EE91D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924ED4-8AE1-43B9-9033-A0CFF1B3E8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D15F0-9346-4F4B-909E-61DF87CCF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C8AA65-2A29-4AEA-94FD-F2CA434DB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2265E8-6D8F-4DA7-95FD-34E764EBF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585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F71C09-A227-4E96-AEB3-06DAD0F04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B81874-A8CF-42F7-B529-4FC8CB7A4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5968B7-38DF-4FC3-9237-9FB536C250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09AD4-764E-48CD-9A68-AC01B3833F6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C800DB-A9DA-4A98-80F4-54D8E45E6B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6E2ED-A0B6-4DCD-B026-2A5FE22BDC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120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.onap.org/dcaegen2/tree" TargetMode="External"/><Relationship Id="rId2" Type="http://schemas.openxmlformats.org/officeDocument/2006/relationships/hyperlink" Target="https://wiki.onap.org/display/DW/DCAE+R4+Service+Component+%28On-demand%29+deployment+Instruction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6395" y="2823210"/>
            <a:ext cx="10010775" cy="1515110"/>
          </a:xfrm>
        </p:spPr>
        <p:txBody>
          <a:bodyPr>
            <a:normAutofit/>
          </a:bodyPr>
          <a:lstStyle/>
          <a:p>
            <a:r>
              <a:rPr lang="en-US" sz="4800" dirty="0"/>
              <a:t>DCAE Weekly Meeting	</a:t>
            </a:r>
            <a:endParaRPr lang="en-US" altLang="zh-CN" sz="4800" dirty="0"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</p:spPr>
        <p:txBody>
          <a:bodyPr>
            <a:normAutofit/>
          </a:bodyPr>
          <a:lstStyle/>
          <a:p>
            <a:r>
              <a:rPr lang="en-US" altLang="zh-CN" dirty="0"/>
              <a:t>2019-05-09</a:t>
            </a: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C8319662-1BA5-4513-BA38-CDC2196EDAD5}"/>
              </a:ext>
            </a:extLst>
          </p:cNvPr>
          <p:cNvSpPr txBox="1">
            <a:spLocks/>
          </p:cNvSpPr>
          <p:nvPr/>
        </p:nvSpPr>
        <p:spPr>
          <a:xfrm>
            <a:off x="8882755" y="4496856"/>
            <a:ext cx="2694052" cy="53418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Vijay Venkatesh Kumar</a:t>
            </a:r>
          </a:p>
          <a:p>
            <a:r>
              <a:rPr lang="en-US" altLang="zh-CN" dirty="0"/>
              <a:t>(vv770d@att.com)</a:t>
            </a:r>
          </a:p>
        </p:txBody>
      </p:sp>
    </p:spTree>
    <p:extLst>
      <p:ext uri="{BB962C8B-B14F-4D97-AF65-F5344CB8AC3E}">
        <p14:creationId xmlns:p14="http://schemas.microsoft.com/office/powerpoint/2010/main" val="309409445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C51F41-EC84-4C9E-97A3-F057065A28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B0EBF9-2133-489D-B077-5441A43FE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74494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Dublin Schedule</a:t>
            </a:r>
          </a:p>
        </p:txBody>
      </p:sp>
      <p:pic>
        <p:nvPicPr>
          <p:cNvPr id="1026" name="Picture 2" descr="https://wiki.onap.org/download/attachments/3246393/image2019-1-16_19-48-40.png?version=1&amp;modificationDate=1547686121000&amp;api=v2">
            <a:extLst>
              <a:ext uri="{FF2B5EF4-FFF2-40B4-BE49-F238E27FC236}">
                <a16:creationId xmlns:a16="http://schemas.microsoft.com/office/drawing/2014/main" id="{0979C236-356B-4604-A4A9-E86D5EC4B0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1" t="6374" r="2214" b="5272"/>
          <a:stretch/>
        </p:blipFill>
        <p:spPr bwMode="auto">
          <a:xfrm>
            <a:off x="3213716" y="1411550"/>
            <a:ext cx="8540319" cy="4429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0EAD20C-DB2B-4DAF-B8F2-90F3BE1823EF}"/>
              </a:ext>
            </a:extLst>
          </p:cNvPr>
          <p:cNvSpPr txBox="1"/>
          <p:nvPr/>
        </p:nvSpPr>
        <p:spPr>
          <a:xfrm>
            <a:off x="437965" y="1605456"/>
            <a:ext cx="268273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RELEASE MILESTONE</a:t>
            </a:r>
          </a:p>
          <a:p>
            <a:endParaRPr lang="en-US" b="1" dirty="0"/>
          </a:p>
          <a:p>
            <a:r>
              <a:rPr lang="en-US" dirty="0"/>
              <a:t>M1- 01/16-01/24     </a:t>
            </a:r>
          </a:p>
          <a:p>
            <a:r>
              <a:rPr lang="en-US" dirty="0"/>
              <a:t>M2 - 02/21* </a:t>
            </a:r>
          </a:p>
          <a:p>
            <a:r>
              <a:rPr lang="en-US" dirty="0"/>
              <a:t>M3 -03/14   </a:t>
            </a:r>
          </a:p>
          <a:p>
            <a:r>
              <a:rPr lang="en-US" dirty="0"/>
              <a:t>M4 - </a:t>
            </a:r>
            <a:r>
              <a:rPr lang="en-US" strike="sngStrike" dirty="0"/>
              <a:t>04/04 </a:t>
            </a:r>
            <a:r>
              <a:rPr lang="en-US" dirty="0"/>
              <a:t>(</a:t>
            </a:r>
            <a:r>
              <a:rPr lang="en-US" strike="sngStrike" dirty="0"/>
              <a:t>04/11</a:t>
            </a:r>
            <a:r>
              <a:rPr lang="en-US" dirty="0"/>
              <a:t>) 04/17</a:t>
            </a:r>
          </a:p>
          <a:p>
            <a:r>
              <a:rPr lang="en-US" dirty="0">
                <a:highlight>
                  <a:srgbClr val="FFFF00"/>
                </a:highlight>
              </a:rPr>
              <a:t>RC0 - </a:t>
            </a:r>
            <a:r>
              <a:rPr lang="en-US" strike="sngStrike" dirty="0">
                <a:highlight>
                  <a:srgbClr val="FFFF00"/>
                </a:highlight>
              </a:rPr>
              <a:t>4/25 </a:t>
            </a:r>
            <a:r>
              <a:rPr lang="en-US" dirty="0">
                <a:highlight>
                  <a:srgbClr val="FFFF00"/>
                </a:highlight>
              </a:rPr>
              <a:t>(05/02), 05/09 </a:t>
            </a:r>
          </a:p>
          <a:p>
            <a:r>
              <a:rPr lang="en-US" dirty="0"/>
              <a:t>RC1 - </a:t>
            </a:r>
            <a:r>
              <a:rPr lang="en-US" dirty="0">
                <a:highlight>
                  <a:srgbClr val="FFFF00"/>
                </a:highlight>
              </a:rPr>
              <a:t>05/09</a:t>
            </a:r>
            <a:r>
              <a:rPr lang="en-US" dirty="0"/>
              <a:t> </a:t>
            </a:r>
          </a:p>
          <a:p>
            <a:r>
              <a:rPr lang="en-US" dirty="0"/>
              <a:t>RC2 - 05/23 </a:t>
            </a:r>
          </a:p>
          <a:p>
            <a:r>
              <a:rPr lang="en-US" dirty="0"/>
              <a:t>05/30 - Release sign off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903260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R4 RC0 Status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2565A2-1B71-4338-A23D-F872669D13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dirty="0">
                <a:solidFill>
                  <a:srgbClr val="FF0000"/>
                </a:solidFill>
              </a:rPr>
              <a:t>RC0 checklist</a:t>
            </a:r>
          </a:p>
          <a:p>
            <a:pPr lvl="2"/>
            <a:r>
              <a:rPr lang="en-US" dirty="0"/>
              <a:t>https://wiki.onap.org/pages/viewpage.action?pageId=63996527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Pairwise test</a:t>
            </a:r>
          </a:p>
          <a:p>
            <a:pPr lvl="2"/>
            <a:r>
              <a:rPr lang="en-US" dirty="0"/>
              <a:t>https://wiki.onap.org/display/DW/DCAE+Pair+Wise+Testing+for+Dublin+Release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Released Images (next)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Branching Status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CSIT</a:t>
            </a:r>
          </a:p>
          <a:p>
            <a:pPr lvl="2"/>
            <a:r>
              <a:rPr lang="en-US" dirty="0"/>
              <a:t>“</a:t>
            </a:r>
            <a:r>
              <a:rPr lang="en-US" dirty="0" err="1"/>
              <a:t>dublin</a:t>
            </a:r>
            <a:r>
              <a:rPr lang="en-US" dirty="0"/>
              <a:t>” branch created for the integration/</a:t>
            </a:r>
            <a:r>
              <a:rPr lang="en-US" dirty="0" err="1"/>
              <a:t>csit</a:t>
            </a:r>
            <a:r>
              <a:rPr lang="en-US" dirty="0"/>
              <a:t> repo; Dublin CSIT jobs to be added to branch CSIT tests when needed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Release notes (RTD)</a:t>
            </a:r>
          </a:p>
          <a:p>
            <a:pPr lvl="2"/>
            <a:r>
              <a:rPr lang="en-US" sz="2100" dirty="0"/>
              <a:t>Deployment - </a:t>
            </a:r>
            <a:r>
              <a:rPr lang="en-US" dirty="0">
                <a:hlinkClick r:id="rId2"/>
              </a:rPr>
              <a:t>https://wiki.onap.org/display/DW/DCAE+R4+Service+Component+%28On-demand%29+deployment+Instruction</a:t>
            </a:r>
            <a:endParaRPr lang="en-US" dirty="0"/>
          </a:p>
          <a:p>
            <a:pPr lvl="2"/>
            <a:r>
              <a:rPr lang="en-US" dirty="0">
                <a:hlinkClick r:id="rId3"/>
              </a:rPr>
              <a:t>https://git.onap.org/dcaegen2/tree</a:t>
            </a:r>
            <a:r>
              <a:rPr lang="en-US" dirty="0"/>
              <a:t>  (mapper, pm-mapper, </a:t>
            </a:r>
            <a:r>
              <a:rPr lang="en-US" dirty="0" err="1"/>
              <a:t>dfc</a:t>
            </a:r>
            <a:r>
              <a:rPr lang="en-US" dirty="0"/>
              <a:t>, son-handler, BBS-ep, </a:t>
            </a:r>
            <a:r>
              <a:rPr lang="en-US" dirty="0" err="1"/>
              <a:t>RESTConf</a:t>
            </a:r>
            <a:r>
              <a:rPr lang="en-US" dirty="0"/>
              <a:t>, heartbeat)</a:t>
            </a:r>
          </a:p>
          <a:p>
            <a:pPr lvl="1"/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Jenkins job  </a:t>
            </a:r>
            <a:r>
              <a:rPr lang="en-US" dirty="0"/>
              <a:t>(https://jenkins.onap.org/view/dcaegen2/)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CSIT </a:t>
            </a:r>
            <a:r>
              <a:rPr lang="en-US" dirty="0"/>
              <a:t>(https://jenkins.onap.org/view/CSIT/)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Sonar</a:t>
            </a:r>
            <a:r>
              <a:rPr lang="en-US" dirty="0"/>
              <a:t> (https://sonar.onap.org/projects?search=dcaegen2&amp;sort=-analysis_date)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63350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ARTIFACTS (DOCKER) – RELEASED TAGS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31FD212-D457-48CC-817A-60B0A14A1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639628"/>
              </p:ext>
            </p:extLst>
          </p:nvPr>
        </p:nvGraphicFramePr>
        <p:xfrm>
          <a:off x="780176" y="1375794"/>
          <a:ext cx="9974510" cy="53195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91734">
                  <a:extLst>
                    <a:ext uri="{9D8B030D-6E8A-4147-A177-3AD203B41FA5}">
                      <a16:colId xmlns:a16="http://schemas.microsoft.com/office/drawing/2014/main" val="3845087774"/>
                    </a:ext>
                  </a:extLst>
                </a:gridCol>
                <a:gridCol w="3382776">
                  <a:extLst>
                    <a:ext uri="{9D8B030D-6E8A-4147-A177-3AD203B41FA5}">
                      <a16:colId xmlns:a16="http://schemas.microsoft.com/office/drawing/2014/main" val="2288248976"/>
                    </a:ext>
                  </a:extLst>
                </a:gridCol>
              </a:tblGrid>
              <a:tr h="1546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onap/org.onap.dcaegen2.analytics.tca-gen2.dcae-analytics-tca-web:3.0.0-SNAPSHOT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ui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DEFERRED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2022237484"/>
                  </a:ext>
                </a:extLst>
              </a:tr>
              <a:tr h="2706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onap/org.onap.dcaegen2.collectors.datafile.datafile-app-server:1.1.1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egui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5/3  - Change merged for 1.1.2 (DCAEGEN2-1466); DFC container + blueprint in </a:t>
                      </a:r>
                      <a:r>
                        <a:rPr lang="en-US" sz="12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dpo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349723767"/>
                  </a:ext>
                </a:extLst>
              </a:tr>
              <a:tr h="1546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onap/org.onap.dcaegen2.collectors.hv-ves.hv-collector-main:1.1.0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ui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739184938"/>
                  </a:ext>
                </a:extLst>
              </a:tr>
              <a:tr h="1546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onap/org.onap.dcaegen2.collectors.restconfcollector:1.1.0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ui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5/8 - 1.1.1 (bug-fix + blueprint in </a:t>
                      </a:r>
                      <a:r>
                        <a:rPr lang="en-US" sz="12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dpo</a:t>
                      </a: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) 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1108833765"/>
                  </a:ext>
                </a:extLst>
              </a:tr>
              <a:tr h="1546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onap/org.onap.dcaegen2.collectors.snmptrap:1.4.0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R3 image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214876283"/>
                  </a:ext>
                </a:extLst>
              </a:tr>
              <a:tr h="1546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onap/org.onap.dcaegen2.collectors.ves.vescollector:1.4.4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1930458942"/>
                  </a:ext>
                </a:extLst>
              </a:tr>
              <a:tr h="1546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onap/org.onap.dcaegen2.deployments.cm-container:1.6.2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1029901849"/>
                  </a:ext>
                </a:extLst>
              </a:tr>
              <a:tr h="1546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onap/org.onap.dcaegen2.deployments.consul-loader-container:1.0.0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3065816367"/>
                  </a:ext>
                </a:extLst>
              </a:tr>
              <a:tr h="1546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onap/org.onap.dcaegen2.deployments.healthcheck-container:1.2.4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3623059263"/>
                  </a:ext>
                </a:extLst>
              </a:tr>
              <a:tr h="402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onap/org.onap.dcaegen2.deployments.k8s-bootstrap-container:1.4.16</a:t>
                      </a:r>
                      <a:endParaRPr lang="en-US" sz="1200" b="0" i="0" u="none" strike="noStrike">
                        <a:solidFill>
                          <a:srgbClr val="172B4D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5/7 - Requested LF to release 1.4.16</a:t>
                      </a:r>
                      <a:br>
                        <a:rPr lang="en-US" sz="1200" u="none" strike="noStrike">
                          <a:effectLst/>
                        </a:rPr>
                      </a:br>
                      <a:r>
                        <a:rPr lang="en-US" sz="1200" u="none" strike="noStrike">
                          <a:effectLst/>
                        </a:rPr>
                        <a:t>5/3 - Need to bumped to 1.4.16 to include new PRH blueprint (DCAEGEN2-1465)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1490017722"/>
                  </a:ext>
                </a:extLst>
              </a:tr>
              <a:tr h="1546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onap/org.onap.dcaegen2.deployments.multisite-init-container:1.0.0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330293634"/>
                  </a:ext>
                </a:extLst>
              </a:tr>
              <a:tr h="1546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onap/org.onap.dcaegen2.deployments.redis-cluster-container:1.0.0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R3 image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2420386627"/>
                  </a:ext>
                </a:extLst>
              </a:tr>
              <a:tr h="1546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onap/org.onap.dcaegen2.deployments.tca-cdap-container:1.1.1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515421028"/>
                  </a:ext>
                </a:extLst>
              </a:tr>
              <a:tr h="1546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onap/org.onap.dcaegen2.deployments.tls-init-container:1.0.3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2798438332"/>
                  </a:ext>
                </a:extLst>
              </a:tr>
              <a:tr h="1546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onap/org.onap.dcaegen2.platform.configbinding.app-app:2.3.0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841577937"/>
                  </a:ext>
                </a:extLst>
              </a:tr>
              <a:tr h="1546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onap/org.onap.dcaegen2.platform.deployment-handler:4.0.1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3328201551"/>
                  </a:ext>
                </a:extLst>
              </a:tr>
              <a:tr h="1546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onap/org.onap.dcaegen2.platform.inventory-api:3.2.0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2552047375"/>
                  </a:ext>
                </a:extLst>
              </a:tr>
              <a:tr h="1546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onap/org.onap.dcaegen2.platform.policy-handler:5.0.0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3161905867"/>
                  </a:ext>
                </a:extLst>
              </a:tr>
              <a:tr h="1546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onap/org.onap.dcaegen2.platform.servicechange-handler:1.1.5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R3 image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3886507681"/>
                  </a:ext>
                </a:extLst>
              </a:tr>
              <a:tr h="1546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onap/org.onap.dcaegen2.services.components.bbs-event-processor:1.0.0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4004491591"/>
                  </a:ext>
                </a:extLst>
              </a:tr>
              <a:tr h="1546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onap/org.onap.dcaegen2.services.heartbeat:2.1.0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1721623946"/>
                  </a:ext>
                </a:extLst>
              </a:tr>
              <a:tr h="1546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onap/org.onap.dcaegen2.services.mapper.vesadapter.universalvesadaptor:1.0.0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2324384859"/>
                  </a:ext>
                </a:extLst>
              </a:tr>
              <a:tr h="1546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onap/org.onap.dcaegen2.services.pm-mapper:1.0.0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5/8 - 1.0.1 - </a:t>
                      </a:r>
                      <a:r>
                        <a:rPr lang="en-US" sz="12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dockerfile</a:t>
                      </a: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 change for Dublin 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484187772"/>
                  </a:ext>
                </a:extLst>
              </a:tr>
              <a:tr h="1546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onap/org.onap.dcaegen2.services.prh.prh-app-server:1.2.2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955" marR="7955" marT="79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1.2.2 (requires version upgrade in blueprint)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3214278040"/>
                  </a:ext>
                </a:extLst>
              </a:tr>
              <a:tr h="15464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onap/org.onap.dcaegen2.services.son-handler:1.0.0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7955" marR="7955" marT="79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55" marR="7955" marT="7955" marB="0" anchor="b"/>
                </a:tc>
                <a:extLst>
                  <a:ext uri="{0D108BD9-81ED-4DB2-BD59-A6C34878D82A}">
                    <a16:rowId xmlns:a16="http://schemas.microsoft.com/office/drawing/2014/main" val="35248637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873783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EL-ALTO PLANNED ITEMS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2565A2-1B71-4338-A23D-F872669D13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r>
              <a:rPr lang="en-US" sz="2800" dirty="0"/>
              <a:t>https://wiki.onap.org/display/DW/El-ALTO+DISCUSSION+ITEMS</a:t>
            </a:r>
          </a:p>
        </p:txBody>
      </p:sp>
    </p:spTree>
    <p:extLst>
      <p:ext uri="{BB962C8B-B14F-4D97-AF65-F5344CB8AC3E}">
        <p14:creationId xmlns:p14="http://schemas.microsoft.com/office/powerpoint/2010/main" val="1136715162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18937</TotalTime>
  <Words>645</Words>
  <Application>Microsoft Office PowerPoint</Application>
  <PresentationFormat>Widescreen</PresentationFormat>
  <Paragraphs>93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DengXian</vt:lpstr>
      <vt:lpstr>DengXian Light</vt:lpstr>
      <vt:lpstr>SimSun</vt:lpstr>
      <vt:lpstr>Arial</vt:lpstr>
      <vt:lpstr>Calibri</vt:lpstr>
      <vt:lpstr>Calibri Light</vt:lpstr>
      <vt:lpstr>Segoe UI</vt:lpstr>
      <vt:lpstr>Segui</vt:lpstr>
      <vt:lpstr>Office Theme</vt:lpstr>
      <vt:lpstr>DCAE Weekly Meeting </vt:lpstr>
      <vt:lpstr>Dublin Schedule</vt:lpstr>
      <vt:lpstr>DCAE R4 RC0 Status</vt:lpstr>
      <vt:lpstr>DCAE ARTIFACTS (DOCKER) – RELEASED TAGS</vt:lpstr>
      <vt:lpstr>EL-ALTO PLANNED ITEMS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VENKATESH KUMAR, VIJAY</dc:creator>
  <cp:lastModifiedBy>VENKATESH KUMAR, VIJAY</cp:lastModifiedBy>
  <cp:revision>121</cp:revision>
  <dcterms:created xsi:type="dcterms:W3CDTF">2019-02-12T16:24:35Z</dcterms:created>
  <dcterms:modified xsi:type="dcterms:W3CDTF">2019-05-09T13:55:13Z</dcterms:modified>
</cp:coreProperties>
</file>